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97" r:id="rId3"/>
    <p:sldId id="298" r:id="rId4"/>
    <p:sldId id="284" r:id="rId5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6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E595D39-1E0B-4719-B28D-C75CF8C13A8F}" type="datetimeFigureOut">
              <a:rPr lang="ko-KR" altLang="en-US" smtClean="0"/>
              <a:pPr/>
              <a:t>2018-03-26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1B70DC-D2AB-4E33-A50C-2B04E3C394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77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1470025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3717032"/>
            <a:ext cx="6400800" cy="6976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A0067-46BD-4A6F-8819-E76E4CB4B22A}" type="datetime1">
              <a:rPr lang="ko-KR" altLang="en-US" smtClean="0"/>
              <a:pPr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한진석 </a:t>
            </a:r>
            <a:r>
              <a:rPr lang="en-US" altLang="ko-KR" smtClean="0"/>
              <a:t>( ubitobe@naver.com 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D4B-6388-4BF1-8762-05207FE7E6B5}" type="datetime1">
              <a:rPr lang="ko-KR" altLang="en-US" smtClean="0"/>
              <a:pPr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ko-KR" altLang="en-US" dirty="0" smtClean="0"/>
              <a:t>한진석 </a:t>
            </a:r>
            <a:r>
              <a:rPr lang="en-US" altLang="ko-KR" dirty="0" smtClean="0"/>
              <a:t>( ubitobe@naver.com ) / </a:t>
            </a:r>
            <a:r>
              <a:rPr lang="ko-KR" altLang="en-US" dirty="0" smtClean="0"/>
              <a:t>무단사용금지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7606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5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35496" y="6597352"/>
            <a:ext cx="2133600" cy="2211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C72BD0-2150-4EBD-BC6F-E8D8B7B2DE8E}" type="datetime1">
              <a:rPr lang="ko-KR" altLang="en-US" smtClean="0"/>
              <a:pPr/>
              <a:t>2018-03-26</a:t>
            </a:fld>
            <a:r>
              <a:rPr lang="ko-KR" altLang="en-US" dirty="0" smtClean="0"/>
              <a:t> 일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6974904" y="6597352"/>
            <a:ext cx="2133600" cy="2211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en-US" altLang="ko-KR" dirty="0" smtClean="0"/>
              <a:t>v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2627784" y="6597352"/>
            <a:ext cx="4104456" cy="260648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한진석 </a:t>
            </a:r>
            <a:r>
              <a:rPr lang="en-US" altLang="ko-KR" dirty="0" smtClean="0"/>
              <a:t>( ubitobe@naver.com ) / </a:t>
            </a:r>
            <a:r>
              <a:rPr lang="ko-KR" altLang="en-US" dirty="0" smtClean="0"/>
              <a:t>무단사용금지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AD75-74DE-4BBC-8510-C2AE75A1D527}" type="datetime1">
              <a:rPr lang="ko-KR" altLang="en-US" smtClean="0"/>
              <a:pPr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ko-KR" altLang="en-US" dirty="0" smtClean="0"/>
              <a:t>한진석 </a:t>
            </a:r>
            <a:r>
              <a:rPr lang="en-US" altLang="ko-KR" dirty="0" smtClean="0"/>
              <a:t>( ubitobe@naver.com ) / </a:t>
            </a:r>
            <a:r>
              <a:rPr lang="ko-KR" altLang="en-US" dirty="0" smtClean="0"/>
              <a:t>무단사용금지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6D70-DFA9-48E7-A55A-78793C52575D}" type="datetime1">
              <a:rPr lang="ko-KR" altLang="en-US" smtClean="0"/>
              <a:pPr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ko-KR" altLang="en-US" dirty="0" smtClean="0"/>
              <a:t>한진석 </a:t>
            </a:r>
            <a:r>
              <a:rPr lang="en-US" altLang="ko-KR" dirty="0" smtClean="0"/>
              <a:t>( ubitobe@naver.com ) / </a:t>
            </a:r>
            <a:r>
              <a:rPr lang="ko-KR" altLang="en-US" dirty="0" smtClean="0"/>
              <a:t>무단사용금지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2FD7-177C-4F40-BD01-20183EA5B642}" type="datetime1">
              <a:rPr lang="ko-KR" altLang="en-US" smtClean="0"/>
              <a:pPr/>
              <a:t>2018-03-26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ko-KR" altLang="en-US" dirty="0" smtClean="0"/>
              <a:t>한진석 </a:t>
            </a:r>
            <a:r>
              <a:rPr lang="en-US" altLang="ko-KR" dirty="0" smtClean="0"/>
              <a:t>( ubitobe@naver.com ) / </a:t>
            </a:r>
            <a:r>
              <a:rPr lang="ko-KR" altLang="en-US" dirty="0" smtClean="0"/>
              <a:t>무단사용금지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B765-37DA-46CD-86E7-4F48152D75A0}" type="datetime1">
              <a:rPr lang="ko-KR" altLang="en-US" smtClean="0"/>
              <a:pPr/>
              <a:t>2018-03-26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ko-KR" altLang="en-US" dirty="0" smtClean="0"/>
              <a:t>한진석 </a:t>
            </a:r>
            <a:r>
              <a:rPr lang="en-US" altLang="ko-KR" dirty="0" smtClean="0"/>
              <a:t>( ubitobe@naver.com ) / </a:t>
            </a:r>
            <a:r>
              <a:rPr lang="ko-KR" altLang="en-US" dirty="0" smtClean="0"/>
              <a:t>무단사용금지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B005-0B86-4CC4-8FA6-ED5F25483EF6}" type="datetime1">
              <a:rPr lang="ko-KR" altLang="en-US" smtClean="0"/>
              <a:pPr/>
              <a:t>2018-03-26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ko-KR" altLang="en-US" dirty="0" smtClean="0"/>
              <a:t>한진석 </a:t>
            </a:r>
            <a:r>
              <a:rPr lang="en-US" altLang="ko-KR" dirty="0" smtClean="0"/>
              <a:t>( ubitobe@naver.com ) / </a:t>
            </a:r>
            <a:r>
              <a:rPr lang="ko-KR" altLang="en-US" dirty="0" smtClean="0"/>
              <a:t>무단사용금지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6E24-1A73-4A24-B116-B993CBD849FF}" type="datetime1">
              <a:rPr lang="ko-KR" altLang="en-US" smtClean="0"/>
              <a:pPr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ko-KR" altLang="en-US" dirty="0" smtClean="0"/>
              <a:t>한진석 </a:t>
            </a:r>
            <a:r>
              <a:rPr lang="en-US" altLang="ko-KR" dirty="0" smtClean="0"/>
              <a:t>( ubitobe@naver.com ) / </a:t>
            </a:r>
            <a:r>
              <a:rPr lang="ko-KR" altLang="en-US" dirty="0" smtClean="0"/>
              <a:t>무단사용금지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7F12-D240-4AD0-8581-8EADA3744141}" type="datetime1">
              <a:rPr lang="ko-KR" altLang="en-US" smtClean="0"/>
              <a:pPr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ko-KR" altLang="en-US" dirty="0" smtClean="0"/>
              <a:t>한진석 </a:t>
            </a:r>
            <a:r>
              <a:rPr lang="en-US" altLang="ko-KR" dirty="0" smtClean="0"/>
              <a:t>( ubitobe@naver.com ) / </a:t>
            </a:r>
            <a:r>
              <a:rPr lang="ko-KR" altLang="en-US" dirty="0" smtClean="0"/>
              <a:t>무단사용금지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0A64D-D45B-434C-940D-73B38835D90F}" type="datetime1">
              <a:rPr lang="ko-KR" altLang="en-US" smtClean="0"/>
              <a:pPr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한진석 </a:t>
            </a:r>
            <a:r>
              <a:rPr lang="en-US" altLang="ko-KR" smtClean="0"/>
              <a:t>( ubitobe@naver.com 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관계대수 </a:t>
            </a:r>
            <a:r>
              <a:rPr lang="ko-KR" altLang="en-US" dirty="0" smtClean="0"/>
              <a:t>문제풀기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92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000" dirty="0" smtClean="0"/>
              <a:t>관계대수 문제 풀어보기</a:t>
            </a:r>
            <a:endParaRPr lang="ko-KR" altLang="en-US" sz="2000" dirty="0"/>
          </a:p>
        </p:txBody>
      </p:sp>
      <p:sp>
        <p:nvSpPr>
          <p:cNvPr id="19459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1ACA7A-7DBC-41BE-B11F-408940507DDE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ko-KR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312040"/>
              </p:ext>
            </p:extLst>
          </p:nvPr>
        </p:nvGraphicFramePr>
        <p:xfrm>
          <a:off x="179512" y="1323608"/>
          <a:ext cx="8712966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u="sng" dirty="0" err="1" smtClean="0"/>
                        <a:t>userid</a:t>
                      </a:r>
                      <a:endParaRPr lang="ko-KR" alt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useruame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age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Grade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Job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point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apple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Gold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학생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2900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google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이순신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Silver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개발자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3500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Oracle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강감찬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Vip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공무원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1500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Mysql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마이에스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Gold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개발자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3600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Mssql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엠에스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Silver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교사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4500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7543" y="98072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고객아이디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835696" y="96119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고객명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419872" y="96119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나</a:t>
            </a:r>
            <a:r>
              <a:rPr lang="ko-KR" altLang="en-US" sz="1200" dirty="0"/>
              <a:t>이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8024" y="98072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등급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300192" y="97069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직업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812360" y="96119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적립금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7045" y="684197"/>
            <a:ext cx="2139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CUSTOMER(</a:t>
            </a:r>
            <a:r>
              <a:rPr lang="ko-KR" altLang="en-US" sz="1200" b="1" dirty="0" smtClean="0"/>
              <a:t>고객</a:t>
            </a:r>
            <a:r>
              <a:rPr lang="en-US" altLang="ko-KR" sz="1200" b="1" dirty="0" smtClean="0"/>
              <a:t>)  Relation</a:t>
            </a:r>
            <a:endParaRPr lang="ko-KR" alt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5960" y="3273365"/>
            <a:ext cx="89005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+mn-ea"/>
              </a:rPr>
              <a:t>문제 </a:t>
            </a:r>
            <a:r>
              <a:rPr lang="en-US" altLang="ko-KR" sz="1600" dirty="0" smtClean="0">
                <a:latin typeface="+mn-ea"/>
              </a:rPr>
              <a:t>1 . </a:t>
            </a:r>
            <a:r>
              <a:rPr lang="ko-KR" altLang="en-US" sz="1600" dirty="0" smtClean="0">
                <a:latin typeface="+mn-ea"/>
              </a:rPr>
              <a:t>등급이 </a:t>
            </a:r>
            <a:r>
              <a:rPr lang="en-US" altLang="ko-KR" sz="1600" dirty="0">
                <a:latin typeface="+mn-ea"/>
              </a:rPr>
              <a:t>G</a:t>
            </a:r>
            <a:r>
              <a:rPr lang="en-US" altLang="ko-KR" sz="1600" dirty="0" smtClean="0">
                <a:latin typeface="+mn-ea"/>
              </a:rPr>
              <a:t>old</a:t>
            </a:r>
            <a:r>
              <a:rPr lang="ko-KR" altLang="en-US" sz="1600" dirty="0">
                <a:latin typeface="+mn-ea"/>
              </a:rPr>
              <a:t>인 </a:t>
            </a:r>
            <a:r>
              <a:rPr lang="ko-KR" altLang="en-US" sz="1600" dirty="0" smtClean="0">
                <a:latin typeface="+mn-ea"/>
              </a:rPr>
              <a:t> 고객을 검색하시오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+mn-ea"/>
              </a:rPr>
              <a:t>문제</a:t>
            </a:r>
            <a:r>
              <a:rPr lang="en-US" altLang="ko-KR" sz="1600" dirty="0" smtClean="0">
                <a:latin typeface="+mn-ea"/>
              </a:rPr>
              <a:t>2. </a:t>
            </a:r>
            <a:r>
              <a:rPr lang="ko-KR" altLang="en-US" sz="1600" dirty="0" smtClean="0">
                <a:latin typeface="+mn-ea"/>
              </a:rPr>
              <a:t>나이가 </a:t>
            </a:r>
            <a:r>
              <a:rPr lang="en-US" altLang="ko-KR" sz="1600" dirty="0" smtClean="0">
                <a:latin typeface="+mn-ea"/>
              </a:rPr>
              <a:t>30 </a:t>
            </a:r>
            <a:r>
              <a:rPr lang="ko-KR" altLang="en-US" sz="1600" dirty="0" smtClean="0">
                <a:latin typeface="+mn-ea"/>
              </a:rPr>
              <a:t>살 이상인 고객의 이름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직업을 검색하시오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+mn-ea"/>
              </a:rPr>
              <a:t>문제</a:t>
            </a:r>
            <a:r>
              <a:rPr lang="en-US" altLang="ko-KR" sz="1600" dirty="0" smtClean="0">
                <a:latin typeface="+mn-ea"/>
              </a:rPr>
              <a:t>3. </a:t>
            </a:r>
            <a:r>
              <a:rPr lang="ko-KR" altLang="en-US" sz="1600" dirty="0" smtClean="0">
                <a:latin typeface="+mn-ea"/>
              </a:rPr>
              <a:t>직업이 개발자 또는 적립금이 </a:t>
            </a:r>
            <a:r>
              <a:rPr lang="en-US" altLang="ko-KR" sz="1600" dirty="0" smtClean="0">
                <a:latin typeface="+mn-ea"/>
              </a:rPr>
              <a:t>3000 </a:t>
            </a:r>
            <a:r>
              <a:rPr lang="ko-KR" altLang="en-US" sz="1600" dirty="0" smtClean="0">
                <a:latin typeface="+mn-ea"/>
              </a:rPr>
              <a:t>이하인 고객의 이름과  나이를 검색하시오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+mn-ea"/>
              </a:rPr>
              <a:t>문제</a:t>
            </a:r>
            <a:r>
              <a:rPr lang="en-US" altLang="ko-KR" sz="1600" dirty="0" smtClean="0">
                <a:latin typeface="+mn-ea"/>
              </a:rPr>
              <a:t>4 .  </a:t>
            </a:r>
            <a:r>
              <a:rPr lang="ko-KR" altLang="en-US" sz="1600" dirty="0" smtClean="0">
                <a:latin typeface="+mn-ea"/>
              </a:rPr>
              <a:t>등급이 </a:t>
            </a:r>
            <a:r>
              <a:rPr lang="en-US" altLang="ko-KR" sz="1600" dirty="0" smtClean="0">
                <a:latin typeface="+mn-ea"/>
              </a:rPr>
              <a:t>Gold</a:t>
            </a:r>
            <a:r>
              <a:rPr lang="ko-KR" altLang="en-US" sz="1600" dirty="0" smtClean="0">
                <a:latin typeface="+mn-ea"/>
              </a:rPr>
              <a:t>이고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이면서</a:t>
            </a:r>
            <a:r>
              <a:rPr lang="en-US" altLang="ko-KR" sz="1600" dirty="0" smtClean="0">
                <a:latin typeface="+mn-ea"/>
              </a:rPr>
              <a:t>), </a:t>
            </a:r>
            <a:r>
              <a:rPr lang="ko-KR" altLang="en-US" sz="1600" dirty="0">
                <a:latin typeface="+mn-ea"/>
              </a:rPr>
              <a:t>적립금이 </a:t>
            </a:r>
            <a:r>
              <a:rPr lang="en-US" altLang="ko-KR" sz="1600" dirty="0" smtClean="0">
                <a:latin typeface="+mn-ea"/>
              </a:rPr>
              <a:t>3000</a:t>
            </a:r>
            <a:r>
              <a:rPr lang="ko-KR" altLang="en-US" sz="1600" dirty="0">
                <a:latin typeface="+mn-ea"/>
              </a:rPr>
              <a:t>이상인 고</a:t>
            </a:r>
            <a:r>
              <a:rPr lang="ko-KR" altLang="en-US" sz="1600" dirty="0" smtClean="0">
                <a:latin typeface="+mn-ea"/>
              </a:rPr>
              <a:t>객을 검색하시오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endParaRPr lang="en-US" altLang="ko-KR" sz="16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+mn-ea"/>
              </a:rPr>
              <a:t>문제</a:t>
            </a:r>
            <a:r>
              <a:rPr lang="en-US" altLang="ko-KR" sz="1600" dirty="0">
                <a:latin typeface="+mn-ea"/>
              </a:rPr>
              <a:t>5</a:t>
            </a:r>
            <a:r>
              <a:rPr lang="en-US" altLang="ko-KR" sz="1600" dirty="0" smtClean="0">
                <a:latin typeface="+mn-ea"/>
              </a:rPr>
              <a:t>. Gold </a:t>
            </a:r>
            <a:r>
              <a:rPr lang="ko-KR" altLang="en-US" sz="1600" dirty="0" smtClean="0">
                <a:latin typeface="+mn-ea"/>
              </a:rPr>
              <a:t>등급의 평균 적립금은 얼마인가요</a:t>
            </a:r>
            <a:r>
              <a:rPr lang="en-US" altLang="ko-KR" sz="1600" dirty="0" smtClean="0">
                <a:latin typeface="+mn-ea"/>
              </a:rPr>
              <a:t>?</a:t>
            </a:r>
            <a:endParaRPr lang="ko-KR" altLang="en-US" sz="16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sz="16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92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000" dirty="0" smtClean="0"/>
              <a:t>관계대수 문제 풀어보기</a:t>
            </a:r>
            <a:endParaRPr lang="ko-KR" altLang="en-US" sz="2000" dirty="0"/>
          </a:p>
        </p:txBody>
      </p:sp>
      <p:sp>
        <p:nvSpPr>
          <p:cNvPr id="19459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1ACA7A-7DBC-41BE-B11F-408940507DDE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ko-KR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700866"/>
              </p:ext>
            </p:extLst>
          </p:nvPr>
        </p:nvGraphicFramePr>
        <p:xfrm>
          <a:off x="179515" y="1188091"/>
          <a:ext cx="4464495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2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u="sng" dirty="0" err="1" smtClean="0"/>
                        <a:t>userid</a:t>
                      </a:r>
                      <a:endParaRPr lang="ko-KR" alt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useruame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age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Grade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Job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apple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Gold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학생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google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이순신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Silver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개발자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Oracle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강감찬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Vip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공무원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Mysql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마이에스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Gold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개발자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2654" y="87383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고객아이디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096761" y="88834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고객명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172675" y="88834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나</a:t>
            </a:r>
            <a:r>
              <a:rPr lang="ko-KR" altLang="en-US" sz="1200" dirty="0"/>
              <a:t>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045" y="548680"/>
            <a:ext cx="2139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CUSTOMER(</a:t>
            </a:r>
            <a:r>
              <a:rPr lang="ko-KR" altLang="en-US" sz="1200" b="1" dirty="0" smtClean="0"/>
              <a:t>고객</a:t>
            </a:r>
            <a:r>
              <a:rPr lang="en-US" altLang="ko-KR" sz="1200" b="1" dirty="0" smtClean="0"/>
              <a:t>)  Relation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16016" y="568212"/>
            <a:ext cx="1826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ORDER(</a:t>
            </a:r>
            <a:r>
              <a:rPr lang="ko-KR" altLang="en-US" sz="1200" b="1" dirty="0" smtClean="0"/>
              <a:t>주문</a:t>
            </a:r>
            <a:r>
              <a:rPr lang="en-US" altLang="ko-KR" sz="1200" b="1" dirty="0" smtClean="0"/>
              <a:t>)  Relation</a:t>
            </a:r>
            <a:endParaRPr lang="ko-KR" altLang="en-US" sz="1200" b="1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492208"/>
              </p:ext>
            </p:extLst>
          </p:nvPr>
        </p:nvGraphicFramePr>
        <p:xfrm>
          <a:off x="4790142" y="1268760"/>
          <a:ext cx="403032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sng" dirty="0" err="1" smtClean="0"/>
                        <a:t>ord_no</a:t>
                      </a:r>
                      <a:endParaRPr lang="ko-KR" alt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userid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product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count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apple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우동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google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짜장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Oracle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라면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Mysql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맥주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059832" y="91975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등급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995936" y="91975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직업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932040" y="91975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주문번호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868144" y="92633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고객아이디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020272" y="89595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주</a:t>
            </a:r>
            <a:r>
              <a:rPr lang="ko-KR" altLang="en-US" sz="1200" dirty="0"/>
              <a:t>문</a:t>
            </a:r>
            <a:r>
              <a:rPr lang="ko-KR" altLang="en-US" sz="1200" dirty="0" smtClean="0"/>
              <a:t>제품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8100392" y="92918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구매수량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35960" y="3273365"/>
            <a:ext cx="89005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+mn-ea"/>
              </a:rPr>
              <a:t>JOIN Sample : </a:t>
            </a:r>
            <a:r>
              <a:rPr lang="ko-KR" altLang="en-US" sz="1600" dirty="0" smtClean="0">
                <a:latin typeface="+mn-ea"/>
              </a:rPr>
              <a:t>홍길동 고객이 주문한 제품들을 조회하시오</a:t>
            </a:r>
            <a:endParaRPr lang="en-US" altLang="ko-KR" sz="1600" dirty="0" smtClean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+mn-ea"/>
                <a:sym typeface="Wingdings" panose="05000000000000000000" pitchFamily="2" charset="2"/>
              </a:rPr>
              <a:t></a:t>
            </a:r>
            <a:r>
              <a:rPr lang="en-US" altLang="ko-KR" sz="1600" dirty="0" smtClean="0">
                <a:latin typeface="+mn-ea"/>
              </a:rPr>
              <a:t>     username=‘</a:t>
            </a:r>
            <a:r>
              <a:rPr lang="ko-KR" altLang="en-US" sz="1600" dirty="0" smtClean="0">
                <a:latin typeface="+mn-ea"/>
              </a:rPr>
              <a:t>홍길동</a:t>
            </a:r>
            <a:r>
              <a:rPr lang="en-US" altLang="ko-KR" sz="1600" dirty="0" smtClean="0">
                <a:latin typeface="+mn-ea"/>
              </a:rPr>
              <a:t>’(CUSTOMER     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userid</a:t>
            </a:r>
            <a:r>
              <a:rPr lang="en-US" altLang="ko-KR" sz="1400" dirty="0" smtClean="0">
                <a:latin typeface="+mn-ea"/>
              </a:rPr>
              <a:t>=</a:t>
            </a:r>
            <a:r>
              <a:rPr lang="en-US" altLang="ko-KR" sz="1400" dirty="0" err="1" smtClean="0">
                <a:latin typeface="+mn-ea"/>
              </a:rPr>
              <a:t>userid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ORDER)</a:t>
            </a:r>
          </a:p>
          <a:p>
            <a:endParaRPr lang="en-US" altLang="ko-KR" sz="16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+mn-ea"/>
              </a:rPr>
              <a:t>문제 </a:t>
            </a:r>
            <a:r>
              <a:rPr lang="en-US" altLang="ko-KR" sz="1600" dirty="0" smtClean="0">
                <a:latin typeface="+mn-ea"/>
              </a:rPr>
              <a:t>1 . </a:t>
            </a:r>
            <a:r>
              <a:rPr lang="ko-KR" altLang="en-US" sz="1600" dirty="0" smtClean="0">
                <a:latin typeface="+mn-ea"/>
              </a:rPr>
              <a:t>이순신 고객이 주문한 </a:t>
            </a:r>
            <a:r>
              <a:rPr lang="ko-KR" altLang="en-US" sz="1600" dirty="0">
                <a:latin typeface="+mn-ea"/>
              </a:rPr>
              <a:t>주문제품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구매수량을 </a:t>
            </a:r>
            <a:r>
              <a:rPr lang="ko-KR" altLang="en-US" sz="1600" dirty="0">
                <a:latin typeface="+mn-ea"/>
              </a:rPr>
              <a:t>검색하시오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endParaRPr lang="en-US" altLang="ko-KR" sz="16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+mn-ea"/>
              </a:rPr>
              <a:t>문제 </a:t>
            </a:r>
            <a:r>
              <a:rPr lang="en-US" altLang="ko-KR" sz="1600" dirty="0" smtClean="0">
                <a:latin typeface="+mn-ea"/>
              </a:rPr>
              <a:t>2 . 40</a:t>
            </a:r>
            <a:r>
              <a:rPr lang="ko-KR" altLang="en-US" sz="1600" dirty="0" smtClean="0">
                <a:latin typeface="+mn-ea"/>
              </a:rPr>
              <a:t>살 이상의 고객이 주문한 제품을 검색하시오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+mn-ea"/>
              </a:rPr>
              <a:t>문제 </a:t>
            </a:r>
            <a:r>
              <a:rPr lang="en-US" altLang="ko-KR" sz="1600" dirty="0" smtClean="0">
                <a:latin typeface="+mn-ea"/>
              </a:rPr>
              <a:t>3. </a:t>
            </a:r>
            <a:r>
              <a:rPr lang="ko-KR" altLang="en-US" sz="1600" dirty="0" smtClean="0">
                <a:latin typeface="+mn-ea"/>
              </a:rPr>
              <a:t>주문수량이 </a:t>
            </a:r>
            <a:r>
              <a:rPr lang="en-US" altLang="ko-KR" sz="1600" dirty="0" smtClean="0">
                <a:latin typeface="+mn-ea"/>
              </a:rPr>
              <a:t>3</a:t>
            </a:r>
            <a:r>
              <a:rPr lang="ko-KR" altLang="en-US" sz="1600" dirty="0" smtClean="0">
                <a:latin typeface="+mn-ea"/>
              </a:rPr>
              <a:t>개 </a:t>
            </a:r>
            <a:r>
              <a:rPr lang="ko-KR" altLang="en-US" sz="1600" dirty="0">
                <a:latin typeface="+mn-ea"/>
              </a:rPr>
              <a:t>미만인 </a:t>
            </a:r>
            <a:r>
              <a:rPr lang="ko-KR" altLang="en-US" sz="1600" dirty="0" smtClean="0">
                <a:latin typeface="+mn-ea"/>
              </a:rPr>
              <a:t>주문 고객명을 검색하시오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endParaRPr lang="en-US" altLang="ko-KR" sz="16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sz="1600" dirty="0">
              <a:latin typeface="+mn-ea"/>
            </a:endParaRPr>
          </a:p>
        </p:txBody>
      </p:sp>
      <p:pic>
        <p:nvPicPr>
          <p:cNvPr id="29" name="내용 개체 틀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2" t="38235" r="77391" b="53801"/>
          <a:stretch/>
        </p:blipFill>
        <p:spPr>
          <a:xfrm>
            <a:off x="1342424" y="3539108"/>
            <a:ext cx="133232" cy="243733"/>
          </a:xfrm>
          <a:prstGeom prst="rect">
            <a:avLst/>
          </a:prstGeom>
        </p:spPr>
      </p:pic>
      <p:pic>
        <p:nvPicPr>
          <p:cNvPr id="30" name="내용 개체 틀 7"/>
          <p:cNvPicPr>
            <a:picLocks noGrp="1" noChangeAspect="1"/>
          </p:cNvPicPr>
          <p:nvPr>
            <p:ph sz="quarter" idx="1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48" t="38235" r="56667" b="53978"/>
          <a:stretch/>
        </p:blipFill>
        <p:spPr>
          <a:xfrm>
            <a:off x="4490255" y="3560951"/>
            <a:ext cx="225761" cy="238286"/>
          </a:xfrm>
        </p:spPr>
      </p:pic>
      <p:grpSp>
        <p:nvGrpSpPr>
          <p:cNvPr id="35" name="그룹 34"/>
          <p:cNvGrpSpPr/>
          <p:nvPr/>
        </p:nvGrpSpPr>
        <p:grpSpPr>
          <a:xfrm>
            <a:off x="619707" y="2636912"/>
            <a:ext cx="5725491" cy="360040"/>
            <a:chOff x="619707" y="2636912"/>
            <a:chExt cx="5725491" cy="36004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6345197" y="2636912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>
              <a:off x="619708" y="2996952"/>
              <a:ext cx="572549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V="1">
              <a:off x="619707" y="2636912"/>
              <a:ext cx="1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3059832" y="270892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참</a:t>
            </a:r>
            <a:r>
              <a:rPr lang="ko-KR" altLang="en-US" sz="1400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52626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564904"/>
            <a:ext cx="9144000" cy="1800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buNone/>
            </a:pPr>
            <a:r>
              <a:rPr lang="en-US" altLang="ko-KR" sz="5000" dirty="0" smtClean="0"/>
              <a:t>END</a:t>
            </a:r>
            <a:endParaRPr lang="ko-KR" altLang="en-US" sz="5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dirty="0" smtClean="0"/>
              <a:t>한진석 </a:t>
            </a:r>
            <a:r>
              <a:rPr lang="en-US" altLang="ko-KR" dirty="0" smtClean="0"/>
              <a:t>( ubitobe@naver.com 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238</Words>
  <Application>Microsoft Office PowerPoint</Application>
  <PresentationFormat>화면 슬라이드 쇼(4:3)</PresentationFormat>
  <Paragraphs>131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관계대수 문제풀기</vt:lpstr>
      <vt:lpstr>관계대수 문제 풀어보기</vt:lpstr>
      <vt:lpstr>관계대수 문제 풀어보기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프로그램ㅣㅇ</dc:title>
  <dc:creator>Microsoft Corporation</dc:creator>
  <cp:lastModifiedBy>Windows 사용자</cp:lastModifiedBy>
  <cp:revision>1090</cp:revision>
  <dcterms:created xsi:type="dcterms:W3CDTF">2006-10-05T04:04:58Z</dcterms:created>
  <dcterms:modified xsi:type="dcterms:W3CDTF">2018-03-26T07:08:06Z</dcterms:modified>
</cp:coreProperties>
</file>