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0" r:id="rId3"/>
    <p:sldId id="301" r:id="rId4"/>
    <p:sldId id="284" r:id="rId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E595D39-1E0B-4719-B28D-C75CF8C13A8F}" type="datetimeFigureOut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1B70DC-D2AB-4E33-A50C-2B04E3C394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7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147002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6400800" cy="697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A0067-46BD-4A6F-8819-E76E4CB4B22A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한진석 </a:t>
            </a:r>
            <a:r>
              <a:rPr lang="en-US" altLang="ko-KR" smtClean="0"/>
              <a:t>( ubitobe@naver.com 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D4B-6388-4BF1-8762-05207FE7E6B5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7606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5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35496" y="6597352"/>
            <a:ext cx="2133600" cy="2211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C72BD0-2150-4EBD-BC6F-E8D8B7B2DE8E}" type="datetime1">
              <a:rPr lang="ko-KR" altLang="en-US" smtClean="0"/>
              <a:pPr/>
              <a:t>18-04-16</a:t>
            </a:fld>
            <a:r>
              <a:rPr lang="ko-KR" altLang="en-US" dirty="0" smtClean="0"/>
              <a:t> 일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974904" y="6597352"/>
            <a:ext cx="2133600" cy="2211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en-US" altLang="ko-KR" dirty="0" smtClean="0"/>
              <a:t>v</a:t>
            </a:r>
            <a:r>
              <a:rPr lang="ko-KR" altLang="en-US" dirty="0" smtClean="0"/>
              <a:t>페이지</a:t>
            </a:r>
            <a:endParaRPr lang="ko-KR" altLang="en-US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2627784" y="6597352"/>
            <a:ext cx="4104456" cy="260648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AD75-74DE-4BBC-8510-C2AE75A1D527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6D70-DFA9-48E7-A55A-78793C52575D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2FD7-177C-4F40-BD01-20183EA5B642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B765-37DA-46CD-86E7-4F48152D75A0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B005-0B86-4CC4-8FA6-ED5F25483EF6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E24-1A73-4A24-B116-B993CBD849FF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7F12-D240-4AD0-8581-8EADA3744141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 / </a:t>
            </a:r>
            <a:r>
              <a:rPr lang="ko-KR" altLang="en-US" dirty="0" smtClean="0"/>
              <a:t>무단사용금지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0A64D-D45B-434C-940D-73B38835D90F}" type="datetime1">
              <a:rPr lang="ko-KR" altLang="en-US" smtClean="0"/>
              <a:pPr/>
              <a:t>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한진석 </a:t>
            </a:r>
            <a:r>
              <a:rPr lang="en-US" altLang="ko-KR" smtClean="0"/>
              <a:t>( ubitobe@naver.com 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중간고사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중간고사 장소 및 </a:t>
            </a:r>
            <a:r>
              <a:rPr lang="ko-KR" altLang="en-US" dirty="0" err="1" smtClean="0"/>
              <a:t>예상문제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0" y="-24"/>
            <a:ext cx="9144000" cy="928694"/>
          </a:xfrm>
          <a:prstGeom prst="rect">
            <a:avLst/>
          </a:prstGeom>
          <a:noFill/>
          <a:ln w="120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500" b="1" cap="all" dirty="0" smtClean="0">
                <a:ln w="0">
                  <a:noFill/>
                </a:ln>
                <a:solidFill>
                  <a:srgbClr val="002060"/>
                </a:solidFill>
                <a:latin typeface="굴림" pitchFamily="50" charset="-127"/>
                <a:ea typeface="굴림" pitchFamily="50" charset="-127"/>
                <a:cs typeface="+mj-cs"/>
              </a:rPr>
              <a:t>중간고사 장소 및 시간</a:t>
            </a:r>
            <a:endParaRPr lang="ko-KR" altLang="en-US" sz="3500" b="1" cap="all" dirty="0" smtClean="0">
              <a:ln w="0">
                <a:noFill/>
              </a:ln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2008" y="908720"/>
            <a:ext cx="2986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중간고사 시간 및 장소</a:t>
            </a:r>
            <a:endParaRPr lang="ko-KR" altLang="en-US" sz="2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07" y="2989401"/>
            <a:ext cx="889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굴림" pitchFamily="50" charset="-127"/>
                <a:ea typeface="굴림" pitchFamily="50" charset="-127"/>
              </a:rPr>
              <a:t>시간</a:t>
            </a:r>
            <a:endParaRPr lang="en-US" altLang="ko-KR" sz="2000" b="1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3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시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~ 1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시간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07" y="1556792"/>
            <a:ext cx="8892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굴림" pitchFamily="50" charset="-127"/>
                <a:ea typeface="굴림" pitchFamily="50" charset="-127"/>
              </a:rPr>
              <a:t>장소</a:t>
            </a:r>
            <a:endParaRPr lang="en-US" altLang="ko-KR" sz="2400" b="1" dirty="0" smtClean="0">
              <a:latin typeface="굴림" pitchFamily="50" charset="-127"/>
              <a:ea typeface="굴림" pitchFamily="50" charset="-127"/>
            </a:endParaRPr>
          </a:p>
          <a:p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종합강의동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000" smtClean="0">
                <a:latin typeface="굴림" pitchFamily="50" charset="-127"/>
                <a:ea typeface="굴림" pitchFamily="50" charset="-127"/>
              </a:rPr>
              <a:t>403</a:t>
            </a:r>
            <a:r>
              <a:rPr lang="ko-KR" altLang="en-US" sz="2000" smtClean="0">
                <a:latin typeface="굴림" pitchFamily="50" charset="-127"/>
                <a:ea typeface="굴림" pitchFamily="50" charset="-127"/>
              </a:rPr>
              <a:t>호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593322"/>
            <a:ext cx="8892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굴림" pitchFamily="50" charset="-127"/>
                <a:ea typeface="굴림" pitchFamily="50" charset="-127"/>
              </a:rPr>
              <a:t>3</a:t>
            </a:r>
            <a:r>
              <a:rPr lang="ko-KR" altLang="en-US" sz="4000" b="1" dirty="0" smtClean="0">
                <a:latin typeface="굴림" pitchFamily="50" charset="-127"/>
                <a:ea typeface="굴림" pitchFamily="50" charset="-127"/>
              </a:rPr>
              <a:t>시</a:t>
            </a:r>
            <a:r>
              <a:rPr lang="en-US" altLang="ko-KR" sz="4000" b="1" dirty="0" smtClean="0">
                <a:latin typeface="굴림" pitchFamily="50" charset="-127"/>
                <a:ea typeface="굴림" pitchFamily="50" charset="-127"/>
              </a:rPr>
              <a:t>(7</a:t>
            </a:r>
            <a:r>
              <a:rPr lang="ko-KR" altLang="en-US" sz="4000" b="1" dirty="0" smtClean="0">
                <a:latin typeface="굴림" pitchFamily="50" charset="-127"/>
                <a:ea typeface="굴림" pitchFamily="50" charset="-127"/>
              </a:rPr>
              <a:t>교시</a:t>
            </a:r>
            <a:r>
              <a:rPr lang="en-US" altLang="ko-KR" sz="4000" b="1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4000" b="1" dirty="0" smtClean="0">
                <a:latin typeface="굴림" pitchFamily="50" charset="-127"/>
                <a:ea typeface="굴림" pitchFamily="50" charset="-127"/>
              </a:rPr>
              <a:t>까지 </a:t>
            </a:r>
            <a:r>
              <a:rPr lang="ko-KR" altLang="en-US" sz="4000" b="1" dirty="0" smtClean="0">
                <a:latin typeface="굴림" pitchFamily="50" charset="-127"/>
                <a:ea typeface="굴림" pitchFamily="50" charset="-127"/>
              </a:rPr>
              <a:t>반드시 </a:t>
            </a:r>
            <a:r>
              <a:rPr lang="ko-KR" altLang="en-US" sz="4000" b="1" dirty="0" err="1" smtClean="0">
                <a:latin typeface="굴림" pitchFamily="50" charset="-127"/>
                <a:ea typeface="굴림" pitchFamily="50" charset="-127"/>
              </a:rPr>
              <a:t>올것</a:t>
            </a:r>
            <a:r>
              <a:rPr lang="en-US" altLang="ko-KR" sz="4000" b="1" dirty="0" smtClean="0">
                <a:latin typeface="굴림" pitchFamily="50" charset="-127"/>
                <a:ea typeface="굴림" pitchFamily="50" charset="-127"/>
              </a:rPr>
              <a:t>~!!</a:t>
            </a:r>
          </a:p>
          <a:p>
            <a:pPr algn="ctr"/>
            <a:r>
              <a:rPr lang="ko-KR" altLang="en-US" sz="4000" b="1" dirty="0" smtClean="0">
                <a:latin typeface="굴림" pitchFamily="50" charset="-127"/>
                <a:ea typeface="굴림" pitchFamily="50" charset="-127"/>
              </a:rPr>
              <a:t>지각하지 </a:t>
            </a:r>
            <a:r>
              <a:rPr lang="ko-KR" altLang="en-US" sz="4000" b="1" dirty="0" err="1" smtClean="0">
                <a:latin typeface="굴림" pitchFamily="50" charset="-127"/>
                <a:ea typeface="굴림" pitchFamily="50" charset="-127"/>
              </a:rPr>
              <a:t>말것</a:t>
            </a:r>
            <a:r>
              <a:rPr lang="en-US" altLang="ko-KR" sz="4000" b="1" dirty="0" smtClean="0">
                <a:latin typeface="굴림" pitchFamily="50" charset="-127"/>
                <a:ea typeface="굴림" pitchFamily="50" charset="-127"/>
              </a:rPr>
              <a:t>~!!!</a:t>
            </a:r>
            <a:endParaRPr lang="en-US" altLang="ko-KR" sz="40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1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0" y="-24"/>
            <a:ext cx="9144000" cy="928694"/>
          </a:xfrm>
          <a:prstGeom prst="rect">
            <a:avLst/>
          </a:prstGeom>
          <a:noFill/>
          <a:ln w="120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spcBef>
                <a:spcPct val="0"/>
              </a:spcBef>
              <a:defRPr/>
            </a:pPr>
            <a:r>
              <a:rPr lang="ko-KR" altLang="en-US" sz="3500" b="1" cap="all" dirty="0" smtClean="0">
                <a:ln w="0">
                  <a:noFill/>
                </a:ln>
                <a:solidFill>
                  <a:srgbClr val="002060"/>
                </a:solidFill>
                <a:latin typeface="굴림" pitchFamily="50" charset="-127"/>
                <a:ea typeface="굴림" pitchFamily="50" charset="-127"/>
                <a:cs typeface="+mj-cs"/>
              </a:rPr>
              <a:t>중간고사 예상 문제</a:t>
            </a:r>
            <a:endParaRPr lang="ko-KR" altLang="en-US" sz="3500" b="1" cap="all" dirty="0" smtClean="0">
              <a:ln w="0">
                <a:noFill/>
              </a:ln>
              <a:solidFill>
                <a:srgbClr val="002060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72008" y="908720"/>
            <a:ext cx="2651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중간고사 예상 문제</a:t>
            </a:r>
            <a:endParaRPr lang="ko-KR" altLang="en-US" sz="2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08" y="1484784"/>
            <a:ext cx="88924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데이터베이스 특징에 대해서 기술하시오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데이터베이스 시스템 구조에 대해서 기술하시오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관계형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데이터베이스 용어에 대한 설명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관계 데이터 모델의 개념 중 용어에 대한 설명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SQL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이란 무엇인가 기술하시오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테이블을 예시로 주고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관계대수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작성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프로젝션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실릭션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동등조인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집단함수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2000" dirty="0" err="1" smtClean="0">
                <a:latin typeface="굴림" pitchFamily="50" charset="-127"/>
                <a:ea typeface="굴림" pitchFamily="50" charset="-127"/>
              </a:rPr>
              <a:t>관계대수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 작성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테이블을 예시로 주고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SELECT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질의 작성</a:t>
            </a:r>
            <a:endParaRPr lang="en-US" altLang="ko-KR" sz="2000" dirty="0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7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2564904"/>
            <a:ext cx="9144000" cy="18000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buNone/>
            </a:pPr>
            <a:r>
              <a:rPr lang="en-US" altLang="ko-KR" sz="5000" dirty="0" smtClean="0"/>
              <a:t>END</a:t>
            </a:r>
            <a:endParaRPr lang="ko-KR" altLang="en-US" sz="5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dirty="0" smtClean="0"/>
              <a:t>한진석 </a:t>
            </a:r>
            <a:r>
              <a:rPr lang="en-US" altLang="ko-KR" dirty="0" smtClean="0"/>
              <a:t>( ubitobe@naver.com 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101</Words>
  <Application>Microsoft Office PowerPoint</Application>
  <PresentationFormat>화면 슬라이드 쇼(4:3)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Arial</vt:lpstr>
      <vt:lpstr>Wingdings</vt:lpstr>
      <vt:lpstr>Office 테마</vt:lpstr>
      <vt:lpstr>데이터베이스 중간고사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프로그램ㅣㅇ</dc:title>
  <dc:creator>Microsoft Corporation</dc:creator>
  <cp:lastModifiedBy>han</cp:lastModifiedBy>
  <cp:revision>1002</cp:revision>
  <dcterms:created xsi:type="dcterms:W3CDTF">2006-10-05T04:04:58Z</dcterms:created>
  <dcterms:modified xsi:type="dcterms:W3CDTF">2018-04-15T22:47:57Z</dcterms:modified>
</cp:coreProperties>
</file>