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7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9" r:id="rId3"/>
    <p:sldId id="279" r:id="rId4"/>
    <p:sldId id="278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7" r:id="rId36"/>
    <p:sldId id="318" r:id="rId37"/>
    <p:sldId id="319" r:id="rId38"/>
    <p:sldId id="321" r:id="rId39"/>
    <p:sldId id="322" r:id="rId40"/>
    <p:sldId id="320" r:id="rId41"/>
    <p:sldId id="323" r:id="rId42"/>
    <p:sldId id="312" r:id="rId43"/>
    <p:sldId id="311" r:id="rId44"/>
    <p:sldId id="313" r:id="rId45"/>
    <p:sldId id="314" r:id="rId46"/>
    <p:sldId id="315" r:id="rId47"/>
    <p:sldId id="316" r:id="rId48"/>
    <p:sldId id="326" r:id="rId49"/>
    <p:sldId id="310" r:id="rId50"/>
  </p:sldIdLst>
  <p:sldSz cx="9144000" cy="6858000" type="screen4x3"/>
  <p:notesSz cx="6692900" cy="98679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B0F0"/>
    <a:srgbClr val="EE9A02"/>
    <a:srgbClr val="000000"/>
    <a:srgbClr val="33CCFF"/>
    <a:srgbClr val="990000"/>
    <a:srgbClr val="800000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35" autoAdjust="0"/>
    <p:restoredTop sz="93088" autoAdjust="0"/>
  </p:normalViewPr>
  <p:slideViewPr>
    <p:cSldViewPr>
      <p:cViewPr varScale="1">
        <p:scale>
          <a:sx n="70" d="100"/>
          <a:sy n="70" d="100"/>
        </p:scale>
        <p:origin x="11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562" y="-102"/>
      </p:cViewPr>
      <p:guideLst>
        <p:guide orient="horz" pos="3108"/>
        <p:guide pos="21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99566" cy="493869"/>
          </a:xfrm>
          <a:prstGeom prst="rect">
            <a:avLst/>
          </a:prstGeom>
        </p:spPr>
        <p:txBody>
          <a:bodyPr vert="horz" lIns="90827" tIns="45414" rIns="90827" bIns="45414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791740" y="1"/>
            <a:ext cx="2899566" cy="493869"/>
          </a:xfrm>
          <a:prstGeom prst="rect">
            <a:avLst/>
          </a:prstGeom>
        </p:spPr>
        <p:txBody>
          <a:bodyPr vert="horz" lIns="90827" tIns="45414" rIns="90827" bIns="45414" rtlCol="0"/>
          <a:lstStyle>
            <a:lvl1pPr algn="r">
              <a:defRPr sz="1200"/>
            </a:lvl1pPr>
          </a:lstStyle>
          <a:p>
            <a:pPr>
              <a:defRPr/>
            </a:pPr>
            <a:fld id="{D5CF41D8-1A0D-4491-B179-1E1B1741C420}" type="datetimeFigureOut">
              <a:rPr lang="ko-KR" altLang="en-US"/>
              <a:pPr>
                <a:defRPr/>
              </a:pPr>
              <a:t>18-04-13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2454"/>
            <a:ext cx="2899566" cy="493869"/>
          </a:xfrm>
          <a:prstGeom prst="rect">
            <a:avLst/>
          </a:prstGeom>
        </p:spPr>
        <p:txBody>
          <a:bodyPr vert="horz" lIns="90827" tIns="45414" rIns="90827" bIns="4541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791740" y="9372454"/>
            <a:ext cx="2899566" cy="493869"/>
          </a:xfrm>
          <a:prstGeom prst="rect">
            <a:avLst/>
          </a:prstGeom>
        </p:spPr>
        <p:txBody>
          <a:bodyPr vert="horz" lIns="90827" tIns="45414" rIns="90827" bIns="45414" rtlCol="0" anchor="b"/>
          <a:lstStyle>
            <a:lvl1pPr algn="r">
              <a:defRPr sz="1200"/>
            </a:lvl1pPr>
          </a:lstStyle>
          <a:p>
            <a:pPr>
              <a:defRPr/>
            </a:pPr>
            <a:fld id="{5C4F710D-6990-4063-8157-383B301BA0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3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99566" cy="493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91740" y="1"/>
            <a:ext cx="2899566" cy="493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454"/>
            <a:ext cx="2899566" cy="493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1740" y="9372454"/>
            <a:ext cx="2899566" cy="493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630BDC8-4004-4301-81BA-52A31897A8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슬라이드 노트 개체 틀 7"/>
          <p:cNvSpPr>
            <a:spLocks noGrp="1"/>
          </p:cNvSpPr>
          <p:nvPr>
            <p:ph type="body" sz="quarter" idx="3"/>
          </p:nvPr>
        </p:nvSpPr>
        <p:spPr>
          <a:xfrm>
            <a:off x="669131" y="4687806"/>
            <a:ext cx="5354639" cy="4440082"/>
          </a:xfrm>
          <a:prstGeom prst="rect">
            <a:avLst/>
          </a:prstGeom>
        </p:spPr>
        <p:txBody>
          <a:bodyPr vert="horz" lIns="90827" tIns="45414" rIns="90827" bIns="4541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024848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FBA2B9-B30D-4C59-B28C-25ECC2FAA159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11210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3"/>
            <a:endParaRPr lang="en-US" altLang="ko-KR" sz="160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56D18-630C-4D40-993A-D388FDFE21E9}" type="slidenum">
              <a:rPr lang="en-US" altLang="ko-KR" smtClean="0"/>
              <a:pPr/>
              <a:t>10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85188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3"/>
            <a:endParaRPr lang="en-US" altLang="ko-KR" sz="160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56D18-630C-4D40-993A-D388FDFE21E9}" type="slidenum">
              <a:rPr lang="en-US" altLang="ko-KR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76905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3"/>
            <a:endParaRPr lang="en-US" altLang="ko-KR" sz="160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56D18-630C-4D40-993A-D388FDFE21E9}" type="slidenum">
              <a:rPr lang="en-US" altLang="ko-KR" smtClean="0"/>
              <a:pPr/>
              <a:t>12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99524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3"/>
            <a:endParaRPr lang="en-US" altLang="ko-KR" sz="160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56D18-630C-4D40-993A-D388FDFE21E9}" type="slidenum">
              <a:rPr lang="en-US" altLang="ko-KR" smtClean="0"/>
              <a:pPr/>
              <a:t>13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79028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3"/>
            <a:endParaRPr lang="en-US" altLang="ko-KR" sz="160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56D18-630C-4D40-993A-D388FDFE21E9}" type="slidenum">
              <a:rPr lang="en-US" altLang="ko-KR" smtClean="0"/>
              <a:pPr/>
              <a:t>14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46164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3"/>
            <a:endParaRPr lang="en-US" altLang="ko-KR" sz="160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56D18-630C-4D40-993A-D388FDFE21E9}" type="slidenum">
              <a:rPr lang="en-US" altLang="ko-KR" smtClean="0"/>
              <a:pPr/>
              <a:t>15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992856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3"/>
            <a:endParaRPr lang="en-US" altLang="ko-KR" sz="160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56D18-630C-4D40-993A-D388FDFE21E9}" type="slidenum">
              <a:rPr lang="en-US" altLang="ko-KR" smtClean="0"/>
              <a:pPr/>
              <a:t>16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59929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3"/>
            <a:endParaRPr lang="en-US" altLang="ko-KR" sz="160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56D18-630C-4D40-993A-D388FDFE21E9}" type="slidenum">
              <a:rPr lang="en-US" altLang="ko-KR" smtClean="0"/>
              <a:pPr/>
              <a:t>17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585773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3"/>
            <a:endParaRPr lang="en-US" altLang="ko-KR" sz="160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56D18-630C-4D40-993A-D388FDFE21E9}" type="slidenum">
              <a:rPr lang="en-US" altLang="ko-KR" smtClean="0"/>
              <a:pPr/>
              <a:t>18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701817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3"/>
            <a:endParaRPr lang="en-US" altLang="ko-KR" sz="160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56D18-630C-4D40-993A-D388FDFE21E9}" type="slidenum">
              <a:rPr lang="en-US" altLang="ko-KR" smtClean="0"/>
              <a:pPr/>
              <a:t>19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935711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F1D6F5-6636-4A77-8914-A71439CD27D2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6894186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3"/>
            <a:endParaRPr lang="en-US" altLang="ko-KR" sz="160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56D18-630C-4D40-993A-D388FDFE21E9}" type="slidenum">
              <a:rPr lang="en-US" altLang="ko-KR" smtClean="0"/>
              <a:pPr/>
              <a:t>20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11312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3"/>
            <a:endParaRPr lang="en-US" altLang="ko-KR" sz="160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56D18-630C-4D40-993A-D388FDFE21E9}" type="slidenum">
              <a:rPr lang="en-US" altLang="ko-KR" smtClean="0"/>
              <a:pPr/>
              <a:t>21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8157496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3"/>
            <a:endParaRPr lang="en-US" altLang="ko-KR" sz="160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56D18-630C-4D40-993A-D388FDFE21E9}" type="slidenum">
              <a:rPr lang="en-US" altLang="ko-KR" smtClean="0"/>
              <a:pPr/>
              <a:t>22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51098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3"/>
            <a:endParaRPr lang="en-US" altLang="ko-KR" sz="160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56D18-630C-4D40-993A-D388FDFE21E9}" type="slidenum">
              <a:rPr lang="en-US" altLang="ko-KR" smtClean="0"/>
              <a:pPr/>
              <a:t>23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317144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3"/>
            <a:endParaRPr lang="en-US" altLang="ko-KR" sz="160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56D18-630C-4D40-993A-D388FDFE21E9}" type="slidenum">
              <a:rPr lang="en-US" altLang="ko-KR" smtClean="0"/>
              <a:pPr/>
              <a:t>24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779472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3"/>
            <a:endParaRPr lang="en-US" altLang="ko-KR" sz="160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56D18-630C-4D40-993A-D388FDFE21E9}" type="slidenum">
              <a:rPr lang="en-US" altLang="ko-KR" smtClean="0"/>
              <a:pPr/>
              <a:t>25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204192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3"/>
            <a:endParaRPr lang="en-US" altLang="ko-KR" sz="160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56D18-630C-4D40-993A-D388FDFE21E9}" type="slidenum">
              <a:rPr lang="en-US" altLang="ko-KR" smtClean="0"/>
              <a:pPr/>
              <a:t>26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894065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3"/>
            <a:endParaRPr lang="en-US" altLang="ko-KR" sz="160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56D18-630C-4D40-993A-D388FDFE21E9}" type="slidenum">
              <a:rPr lang="en-US" altLang="ko-KR" smtClean="0"/>
              <a:pPr/>
              <a:t>27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153346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3"/>
            <a:endParaRPr lang="en-US" altLang="ko-KR" sz="160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56D18-630C-4D40-993A-D388FDFE21E9}" type="slidenum">
              <a:rPr lang="en-US" altLang="ko-KR" smtClean="0"/>
              <a:pPr/>
              <a:t>28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950762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3"/>
            <a:endParaRPr lang="en-US" altLang="ko-KR" sz="160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56D18-630C-4D40-993A-D388FDFE21E9}" type="slidenum">
              <a:rPr lang="en-US" altLang="ko-KR" smtClean="0"/>
              <a:pPr/>
              <a:t>29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852436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3"/>
            <a:endParaRPr lang="en-US" altLang="ko-KR" sz="160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56D18-630C-4D40-993A-D388FDFE21E9}" type="slidenum">
              <a:rPr lang="en-US" altLang="ko-KR" smtClean="0"/>
              <a:pPr/>
              <a:t>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212773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3"/>
            <a:endParaRPr lang="en-US" altLang="ko-KR" sz="160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56D18-630C-4D40-993A-D388FDFE21E9}" type="slidenum">
              <a:rPr lang="en-US" altLang="ko-KR" smtClean="0"/>
              <a:pPr/>
              <a:t>30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3714957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3"/>
            <a:endParaRPr lang="en-US" altLang="ko-KR" sz="160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56D18-630C-4D40-993A-D388FDFE21E9}" type="slidenum">
              <a:rPr lang="en-US" altLang="ko-KR" smtClean="0"/>
              <a:pPr/>
              <a:t>31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648043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3"/>
            <a:endParaRPr lang="en-US" altLang="ko-KR" sz="160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56D18-630C-4D40-993A-D388FDFE21E9}" type="slidenum">
              <a:rPr lang="en-US" altLang="ko-KR" smtClean="0"/>
              <a:pPr/>
              <a:t>32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1774197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3"/>
            <a:endParaRPr lang="en-US" altLang="ko-KR" sz="160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56D18-630C-4D40-993A-D388FDFE21E9}" type="slidenum">
              <a:rPr lang="en-US" altLang="ko-KR" smtClean="0"/>
              <a:pPr/>
              <a:t>33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080724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3"/>
            <a:endParaRPr lang="en-US" altLang="ko-KR" sz="160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56D18-630C-4D40-993A-D388FDFE21E9}" type="slidenum">
              <a:rPr lang="en-US" altLang="ko-KR" smtClean="0"/>
              <a:pPr/>
              <a:t>34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016401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3"/>
            <a:endParaRPr lang="en-US" altLang="ko-KR" sz="160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56D18-630C-4D40-993A-D388FDFE21E9}" type="slidenum">
              <a:rPr lang="en-US" altLang="ko-KR" smtClean="0"/>
              <a:pPr/>
              <a:t>35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949339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3"/>
            <a:endParaRPr lang="en-US" altLang="ko-KR" sz="160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56D18-630C-4D40-993A-D388FDFE21E9}" type="slidenum">
              <a:rPr lang="en-US" altLang="ko-KR" smtClean="0"/>
              <a:pPr/>
              <a:t>36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77337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3"/>
            <a:endParaRPr lang="en-US" altLang="ko-KR" sz="160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56D18-630C-4D40-993A-D388FDFE21E9}" type="slidenum">
              <a:rPr lang="en-US" altLang="ko-KR" smtClean="0"/>
              <a:pPr/>
              <a:t>37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3496881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3"/>
            <a:endParaRPr lang="en-US" altLang="ko-KR" sz="160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56D18-630C-4D40-993A-D388FDFE21E9}" type="slidenum">
              <a:rPr lang="en-US" altLang="ko-KR" smtClean="0"/>
              <a:pPr/>
              <a:t>38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06165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3"/>
            <a:endParaRPr lang="en-US" altLang="ko-KR" sz="160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56D18-630C-4D40-993A-D388FDFE21E9}" type="slidenum">
              <a:rPr lang="en-US" altLang="ko-KR" smtClean="0"/>
              <a:pPr/>
              <a:t>39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56610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3"/>
            <a:endParaRPr lang="en-US" altLang="ko-KR" sz="160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56D18-630C-4D40-993A-D388FDFE21E9}" type="slidenum">
              <a:rPr lang="en-US" altLang="ko-KR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6840238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3"/>
            <a:endParaRPr lang="en-US" altLang="ko-KR" sz="160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56D18-630C-4D40-993A-D388FDFE21E9}" type="slidenum">
              <a:rPr lang="en-US" altLang="ko-KR" smtClean="0"/>
              <a:pPr/>
              <a:t>40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1896519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3"/>
            <a:endParaRPr lang="en-US" altLang="ko-KR" sz="160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56D18-630C-4D40-993A-D388FDFE21E9}" type="slidenum">
              <a:rPr lang="en-US" altLang="ko-KR" smtClean="0"/>
              <a:pPr/>
              <a:t>41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8476816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3"/>
            <a:endParaRPr lang="en-US" altLang="ko-KR" sz="160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56D18-630C-4D40-993A-D388FDFE21E9}" type="slidenum">
              <a:rPr lang="en-US" altLang="ko-KR" smtClean="0"/>
              <a:pPr/>
              <a:t>42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3481265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3"/>
            <a:endParaRPr lang="en-US" altLang="ko-KR" sz="160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56D18-630C-4D40-993A-D388FDFE21E9}" type="slidenum">
              <a:rPr lang="en-US" altLang="ko-KR" smtClean="0"/>
              <a:pPr/>
              <a:t>43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7610740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3"/>
            <a:endParaRPr lang="en-US" altLang="ko-KR" sz="160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56D18-630C-4D40-993A-D388FDFE21E9}" type="slidenum">
              <a:rPr lang="en-US" altLang="ko-KR" smtClean="0"/>
              <a:pPr/>
              <a:t>44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4767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3"/>
            <a:endParaRPr lang="en-US" altLang="ko-KR" sz="160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56D18-630C-4D40-993A-D388FDFE21E9}" type="slidenum">
              <a:rPr lang="en-US" altLang="ko-KR" smtClean="0"/>
              <a:pPr/>
              <a:t>45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5716104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3"/>
            <a:endParaRPr lang="en-US" altLang="ko-KR" sz="160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56D18-630C-4D40-993A-D388FDFE21E9}" type="slidenum">
              <a:rPr lang="en-US" altLang="ko-KR" smtClean="0"/>
              <a:pPr/>
              <a:t>46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647840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3"/>
            <a:endParaRPr lang="en-US" altLang="ko-KR" sz="160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56D18-630C-4D40-993A-D388FDFE21E9}" type="slidenum">
              <a:rPr lang="en-US" altLang="ko-KR" smtClean="0"/>
              <a:pPr/>
              <a:t>47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812616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3"/>
            <a:endParaRPr lang="en-US" altLang="ko-KR" sz="160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56D18-630C-4D40-993A-D388FDFE21E9}" type="slidenum">
              <a:rPr lang="en-US" altLang="ko-KR" smtClean="0"/>
              <a:pPr/>
              <a:t>48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746859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3"/>
            <a:endParaRPr lang="en-US" altLang="ko-KR" sz="160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56D18-630C-4D40-993A-D388FDFE21E9}" type="slidenum">
              <a:rPr lang="en-US" altLang="ko-KR" smtClean="0"/>
              <a:pPr/>
              <a:t>49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555432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3"/>
            <a:endParaRPr lang="en-US" altLang="ko-KR" sz="160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56D18-630C-4D40-993A-D388FDFE21E9}" type="slidenum">
              <a:rPr lang="en-US" altLang="ko-KR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99679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3"/>
            <a:endParaRPr lang="en-US" altLang="ko-KR" sz="160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56D18-630C-4D40-993A-D388FDFE21E9}" type="slidenum">
              <a:rPr lang="en-US" altLang="ko-KR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76330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3"/>
            <a:endParaRPr lang="en-US" altLang="ko-KR" sz="160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56D18-630C-4D40-993A-D388FDFE21E9}" type="slidenum">
              <a:rPr lang="en-US" altLang="ko-KR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61666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3"/>
            <a:endParaRPr lang="en-US" altLang="ko-KR" sz="160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56D18-630C-4D40-993A-D388FDFE21E9}" type="slidenum">
              <a:rPr lang="en-US" altLang="ko-KR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09746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3"/>
            <a:endParaRPr lang="en-US" altLang="ko-KR" sz="160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56D18-630C-4D40-993A-D388FDFE21E9}" type="slidenum">
              <a:rPr lang="en-US" altLang="ko-KR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62541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56" descr="어두운 수평선"/>
          <p:cNvSpPr>
            <a:spLocks noChangeArrowheads="1"/>
          </p:cNvSpPr>
          <p:nvPr userDrawn="1"/>
        </p:nvSpPr>
        <p:spPr bwMode="auto">
          <a:xfrm>
            <a:off x="0" y="0"/>
            <a:ext cx="9144000" cy="2349500"/>
          </a:xfrm>
          <a:prstGeom prst="rect">
            <a:avLst/>
          </a:prstGeom>
          <a:pattFill prst="dkHorz">
            <a:fgClr>
              <a:srgbClr val="808080">
                <a:alpha val="20000"/>
              </a:srgbClr>
            </a:fgClr>
            <a:bgClr>
              <a:srgbClr val="FFFFFF">
                <a:alpha val="20000"/>
              </a:srgbClr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Rectangle 457"/>
          <p:cNvSpPr>
            <a:spLocks noChangeArrowheads="1"/>
          </p:cNvSpPr>
          <p:nvPr userDrawn="1"/>
        </p:nvSpPr>
        <p:spPr bwMode="auto">
          <a:xfrm>
            <a:off x="0" y="1651000"/>
            <a:ext cx="9144000" cy="2819400"/>
          </a:xfrm>
          <a:prstGeom prst="rect">
            <a:avLst/>
          </a:prstGeom>
          <a:solidFill>
            <a:srgbClr val="A9A9A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Rectangle 458"/>
          <p:cNvSpPr>
            <a:spLocks noChangeArrowheads="1"/>
          </p:cNvSpPr>
          <p:nvPr userDrawn="1"/>
        </p:nvSpPr>
        <p:spPr bwMode="auto">
          <a:xfrm>
            <a:off x="0" y="1831975"/>
            <a:ext cx="9153525" cy="2338388"/>
          </a:xfrm>
          <a:prstGeom prst="rect">
            <a:avLst/>
          </a:prstGeom>
          <a:gradFill rotWithShape="1">
            <a:gsLst>
              <a:gs pos="0">
                <a:srgbClr val="0099FF">
                  <a:gamma/>
                  <a:shade val="46275"/>
                  <a:invGamma/>
                </a:srgbClr>
              </a:gs>
              <a:gs pos="100000">
                <a:srgbClr val="0099FF"/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7" name="Group 459"/>
          <p:cNvGrpSpPr>
            <a:grpSpLocks/>
          </p:cNvGrpSpPr>
          <p:nvPr userDrawn="1"/>
        </p:nvGrpSpPr>
        <p:grpSpPr bwMode="auto">
          <a:xfrm rot="-1335038">
            <a:off x="-449263" y="69850"/>
            <a:ext cx="9648826" cy="4733925"/>
            <a:chOff x="1387" y="1983"/>
            <a:chExt cx="3485" cy="1710"/>
          </a:xfrm>
        </p:grpSpPr>
        <p:grpSp>
          <p:nvGrpSpPr>
            <p:cNvPr id="8" name="Group 460"/>
            <p:cNvGrpSpPr>
              <a:grpSpLocks/>
            </p:cNvGrpSpPr>
            <p:nvPr/>
          </p:nvGrpSpPr>
          <p:grpSpPr bwMode="auto">
            <a:xfrm>
              <a:off x="1386" y="2003"/>
              <a:ext cx="3370" cy="1746"/>
              <a:chOff x="-302" y="592"/>
              <a:chExt cx="6064" cy="3120"/>
            </a:xfrm>
          </p:grpSpPr>
          <p:sp>
            <p:nvSpPr>
              <p:cNvPr id="28" name="Freeform 461"/>
              <p:cNvSpPr>
                <a:spLocks/>
              </p:cNvSpPr>
              <p:nvPr/>
            </p:nvSpPr>
            <p:spPr bwMode="auto">
              <a:xfrm>
                <a:off x="-302" y="2304"/>
                <a:ext cx="938" cy="96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2"/>
                  </a:cxn>
                  <a:cxn ang="0">
                    <a:pos x="16" y="0"/>
                  </a:cxn>
                  <a:cxn ang="0">
                    <a:pos x="32" y="0"/>
                  </a:cxn>
                  <a:cxn ang="0">
                    <a:pos x="54" y="0"/>
                  </a:cxn>
                  <a:cxn ang="0">
                    <a:pos x="80" y="2"/>
                  </a:cxn>
                  <a:cxn ang="0">
                    <a:pos x="112" y="6"/>
                  </a:cxn>
                  <a:cxn ang="0">
                    <a:pos x="146" y="14"/>
                  </a:cxn>
                  <a:cxn ang="0">
                    <a:pos x="182" y="26"/>
                  </a:cxn>
                  <a:cxn ang="0">
                    <a:pos x="220" y="42"/>
                  </a:cxn>
                  <a:cxn ang="0">
                    <a:pos x="238" y="52"/>
                  </a:cxn>
                  <a:cxn ang="0">
                    <a:pos x="258" y="64"/>
                  </a:cxn>
                  <a:cxn ang="0">
                    <a:pos x="278" y="76"/>
                  </a:cxn>
                  <a:cxn ang="0">
                    <a:pos x="298" y="90"/>
                  </a:cxn>
                  <a:cxn ang="0">
                    <a:pos x="316" y="106"/>
                  </a:cxn>
                  <a:cxn ang="0">
                    <a:pos x="336" y="124"/>
                  </a:cxn>
                  <a:cxn ang="0">
                    <a:pos x="354" y="144"/>
                  </a:cxn>
                  <a:cxn ang="0">
                    <a:pos x="372" y="166"/>
                  </a:cxn>
                  <a:cxn ang="0">
                    <a:pos x="390" y="190"/>
                  </a:cxn>
                  <a:cxn ang="0">
                    <a:pos x="406" y="216"/>
                  </a:cxn>
                  <a:cxn ang="0">
                    <a:pos x="424" y="244"/>
                  </a:cxn>
                  <a:cxn ang="0">
                    <a:pos x="438" y="274"/>
                  </a:cxn>
                  <a:cxn ang="0">
                    <a:pos x="454" y="308"/>
                  </a:cxn>
                  <a:cxn ang="0">
                    <a:pos x="466" y="342"/>
                  </a:cxn>
                  <a:cxn ang="0">
                    <a:pos x="466" y="342"/>
                  </a:cxn>
                  <a:cxn ang="0">
                    <a:pos x="492" y="412"/>
                  </a:cxn>
                  <a:cxn ang="0">
                    <a:pos x="518" y="478"/>
                  </a:cxn>
                  <a:cxn ang="0">
                    <a:pos x="544" y="536"/>
                  </a:cxn>
                  <a:cxn ang="0">
                    <a:pos x="570" y="590"/>
                  </a:cxn>
                  <a:cxn ang="0">
                    <a:pos x="596" y="640"/>
                  </a:cxn>
                  <a:cxn ang="0">
                    <a:pos x="624" y="686"/>
                  </a:cxn>
                  <a:cxn ang="0">
                    <a:pos x="650" y="726"/>
                  </a:cxn>
                  <a:cxn ang="0">
                    <a:pos x="678" y="764"/>
                  </a:cxn>
                  <a:cxn ang="0">
                    <a:pos x="706" y="798"/>
                  </a:cxn>
                  <a:cxn ang="0">
                    <a:pos x="736" y="828"/>
                  </a:cxn>
                  <a:cxn ang="0">
                    <a:pos x="766" y="856"/>
                  </a:cxn>
                  <a:cxn ang="0">
                    <a:pos x="798" y="882"/>
                  </a:cxn>
                  <a:cxn ang="0">
                    <a:pos x="830" y="906"/>
                  </a:cxn>
                  <a:cxn ang="0">
                    <a:pos x="864" y="928"/>
                  </a:cxn>
                  <a:cxn ang="0">
                    <a:pos x="900" y="948"/>
                  </a:cxn>
                  <a:cxn ang="0">
                    <a:pos x="938" y="968"/>
                  </a:cxn>
                </a:cxnLst>
                <a:rect l="0" t="0" r="r" b="b"/>
                <a:pathLst>
                  <a:path w="938" h="968">
                    <a:moveTo>
                      <a:pt x="0" y="2"/>
                    </a:moveTo>
                    <a:lnTo>
                      <a:pt x="0" y="2"/>
                    </a:lnTo>
                    <a:lnTo>
                      <a:pt x="16" y="0"/>
                    </a:lnTo>
                    <a:lnTo>
                      <a:pt x="32" y="0"/>
                    </a:lnTo>
                    <a:lnTo>
                      <a:pt x="54" y="0"/>
                    </a:lnTo>
                    <a:lnTo>
                      <a:pt x="80" y="2"/>
                    </a:lnTo>
                    <a:lnTo>
                      <a:pt x="112" y="6"/>
                    </a:lnTo>
                    <a:lnTo>
                      <a:pt x="146" y="14"/>
                    </a:lnTo>
                    <a:lnTo>
                      <a:pt x="182" y="26"/>
                    </a:lnTo>
                    <a:lnTo>
                      <a:pt x="220" y="42"/>
                    </a:lnTo>
                    <a:lnTo>
                      <a:pt x="238" y="52"/>
                    </a:lnTo>
                    <a:lnTo>
                      <a:pt x="258" y="64"/>
                    </a:lnTo>
                    <a:lnTo>
                      <a:pt x="278" y="76"/>
                    </a:lnTo>
                    <a:lnTo>
                      <a:pt x="298" y="90"/>
                    </a:lnTo>
                    <a:lnTo>
                      <a:pt x="316" y="106"/>
                    </a:lnTo>
                    <a:lnTo>
                      <a:pt x="336" y="124"/>
                    </a:lnTo>
                    <a:lnTo>
                      <a:pt x="354" y="144"/>
                    </a:lnTo>
                    <a:lnTo>
                      <a:pt x="372" y="166"/>
                    </a:lnTo>
                    <a:lnTo>
                      <a:pt x="390" y="190"/>
                    </a:lnTo>
                    <a:lnTo>
                      <a:pt x="406" y="216"/>
                    </a:lnTo>
                    <a:lnTo>
                      <a:pt x="424" y="244"/>
                    </a:lnTo>
                    <a:lnTo>
                      <a:pt x="438" y="274"/>
                    </a:lnTo>
                    <a:lnTo>
                      <a:pt x="454" y="308"/>
                    </a:lnTo>
                    <a:lnTo>
                      <a:pt x="466" y="342"/>
                    </a:lnTo>
                    <a:lnTo>
                      <a:pt x="466" y="342"/>
                    </a:lnTo>
                    <a:lnTo>
                      <a:pt x="492" y="412"/>
                    </a:lnTo>
                    <a:lnTo>
                      <a:pt x="518" y="478"/>
                    </a:lnTo>
                    <a:lnTo>
                      <a:pt x="544" y="536"/>
                    </a:lnTo>
                    <a:lnTo>
                      <a:pt x="570" y="590"/>
                    </a:lnTo>
                    <a:lnTo>
                      <a:pt x="596" y="640"/>
                    </a:lnTo>
                    <a:lnTo>
                      <a:pt x="624" y="686"/>
                    </a:lnTo>
                    <a:lnTo>
                      <a:pt x="650" y="726"/>
                    </a:lnTo>
                    <a:lnTo>
                      <a:pt x="678" y="764"/>
                    </a:lnTo>
                    <a:lnTo>
                      <a:pt x="706" y="798"/>
                    </a:lnTo>
                    <a:lnTo>
                      <a:pt x="736" y="828"/>
                    </a:lnTo>
                    <a:lnTo>
                      <a:pt x="766" y="856"/>
                    </a:lnTo>
                    <a:lnTo>
                      <a:pt x="798" y="882"/>
                    </a:lnTo>
                    <a:lnTo>
                      <a:pt x="830" y="906"/>
                    </a:lnTo>
                    <a:lnTo>
                      <a:pt x="864" y="928"/>
                    </a:lnTo>
                    <a:lnTo>
                      <a:pt x="900" y="948"/>
                    </a:lnTo>
                    <a:lnTo>
                      <a:pt x="938" y="96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9" name="Freeform 462"/>
              <p:cNvSpPr>
                <a:spLocks/>
              </p:cNvSpPr>
              <p:nvPr/>
            </p:nvSpPr>
            <p:spPr bwMode="auto">
              <a:xfrm>
                <a:off x="-295" y="2312"/>
                <a:ext cx="966" cy="94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14" y="2"/>
                  </a:cxn>
                  <a:cxn ang="0">
                    <a:pos x="30" y="2"/>
                  </a:cxn>
                  <a:cxn ang="0">
                    <a:pos x="54" y="0"/>
                  </a:cxn>
                  <a:cxn ang="0">
                    <a:pos x="80" y="2"/>
                  </a:cxn>
                  <a:cxn ang="0">
                    <a:pos x="110" y="6"/>
                  </a:cxn>
                  <a:cxn ang="0">
                    <a:pos x="146" y="12"/>
                  </a:cxn>
                  <a:cxn ang="0">
                    <a:pos x="182" y="22"/>
                  </a:cxn>
                  <a:cxn ang="0">
                    <a:pos x="220" y="36"/>
                  </a:cxn>
                  <a:cxn ang="0">
                    <a:pos x="240" y="46"/>
                  </a:cxn>
                  <a:cxn ang="0">
                    <a:pos x="260" y="56"/>
                  </a:cxn>
                  <a:cxn ang="0">
                    <a:pos x="280" y="68"/>
                  </a:cxn>
                  <a:cxn ang="0">
                    <a:pos x="300" y="82"/>
                  </a:cxn>
                  <a:cxn ang="0">
                    <a:pos x="320" y="98"/>
                  </a:cxn>
                  <a:cxn ang="0">
                    <a:pos x="338" y="116"/>
                  </a:cxn>
                  <a:cxn ang="0">
                    <a:pos x="358" y="134"/>
                  </a:cxn>
                  <a:cxn ang="0">
                    <a:pos x="376" y="156"/>
                  </a:cxn>
                  <a:cxn ang="0">
                    <a:pos x="396" y="178"/>
                  </a:cxn>
                  <a:cxn ang="0">
                    <a:pos x="414" y="204"/>
                  </a:cxn>
                  <a:cxn ang="0">
                    <a:pos x="430" y="232"/>
                  </a:cxn>
                  <a:cxn ang="0">
                    <a:pos x="446" y="262"/>
                  </a:cxn>
                  <a:cxn ang="0">
                    <a:pos x="462" y="294"/>
                  </a:cxn>
                  <a:cxn ang="0">
                    <a:pos x="478" y="330"/>
                  </a:cxn>
                  <a:cxn ang="0">
                    <a:pos x="478" y="330"/>
                  </a:cxn>
                  <a:cxn ang="0">
                    <a:pos x="506" y="398"/>
                  </a:cxn>
                  <a:cxn ang="0">
                    <a:pos x="534" y="462"/>
                  </a:cxn>
                  <a:cxn ang="0">
                    <a:pos x="560" y="522"/>
                  </a:cxn>
                  <a:cxn ang="0">
                    <a:pos x="588" y="574"/>
                  </a:cxn>
                  <a:cxn ang="0">
                    <a:pos x="616" y="624"/>
                  </a:cxn>
                  <a:cxn ang="0">
                    <a:pos x="644" y="668"/>
                  </a:cxn>
                  <a:cxn ang="0">
                    <a:pos x="672" y="708"/>
                  </a:cxn>
                  <a:cxn ang="0">
                    <a:pos x="702" y="744"/>
                  </a:cxn>
                  <a:cxn ang="0">
                    <a:pos x="732" y="778"/>
                  </a:cxn>
                  <a:cxn ang="0">
                    <a:pos x="762" y="808"/>
                  </a:cxn>
                  <a:cxn ang="0">
                    <a:pos x="792" y="834"/>
                  </a:cxn>
                  <a:cxn ang="0">
                    <a:pos x="826" y="860"/>
                  </a:cxn>
                  <a:cxn ang="0">
                    <a:pos x="860" y="882"/>
                  </a:cxn>
                  <a:cxn ang="0">
                    <a:pos x="894" y="902"/>
                  </a:cxn>
                  <a:cxn ang="0">
                    <a:pos x="930" y="922"/>
                  </a:cxn>
                  <a:cxn ang="0">
                    <a:pos x="968" y="940"/>
                  </a:cxn>
                </a:cxnLst>
                <a:rect l="0" t="0" r="r" b="b"/>
                <a:pathLst>
                  <a:path w="968" h="940">
                    <a:moveTo>
                      <a:pt x="0" y="4"/>
                    </a:moveTo>
                    <a:lnTo>
                      <a:pt x="0" y="4"/>
                    </a:lnTo>
                    <a:lnTo>
                      <a:pt x="14" y="2"/>
                    </a:lnTo>
                    <a:lnTo>
                      <a:pt x="30" y="2"/>
                    </a:lnTo>
                    <a:lnTo>
                      <a:pt x="54" y="0"/>
                    </a:lnTo>
                    <a:lnTo>
                      <a:pt x="80" y="2"/>
                    </a:lnTo>
                    <a:lnTo>
                      <a:pt x="110" y="6"/>
                    </a:lnTo>
                    <a:lnTo>
                      <a:pt x="146" y="12"/>
                    </a:lnTo>
                    <a:lnTo>
                      <a:pt x="182" y="22"/>
                    </a:lnTo>
                    <a:lnTo>
                      <a:pt x="220" y="36"/>
                    </a:lnTo>
                    <a:lnTo>
                      <a:pt x="240" y="46"/>
                    </a:lnTo>
                    <a:lnTo>
                      <a:pt x="260" y="56"/>
                    </a:lnTo>
                    <a:lnTo>
                      <a:pt x="280" y="68"/>
                    </a:lnTo>
                    <a:lnTo>
                      <a:pt x="300" y="82"/>
                    </a:lnTo>
                    <a:lnTo>
                      <a:pt x="320" y="98"/>
                    </a:lnTo>
                    <a:lnTo>
                      <a:pt x="338" y="116"/>
                    </a:lnTo>
                    <a:lnTo>
                      <a:pt x="358" y="134"/>
                    </a:lnTo>
                    <a:lnTo>
                      <a:pt x="376" y="156"/>
                    </a:lnTo>
                    <a:lnTo>
                      <a:pt x="396" y="178"/>
                    </a:lnTo>
                    <a:lnTo>
                      <a:pt x="414" y="204"/>
                    </a:lnTo>
                    <a:lnTo>
                      <a:pt x="430" y="232"/>
                    </a:lnTo>
                    <a:lnTo>
                      <a:pt x="446" y="262"/>
                    </a:lnTo>
                    <a:lnTo>
                      <a:pt x="462" y="294"/>
                    </a:lnTo>
                    <a:lnTo>
                      <a:pt x="478" y="330"/>
                    </a:lnTo>
                    <a:lnTo>
                      <a:pt x="478" y="330"/>
                    </a:lnTo>
                    <a:lnTo>
                      <a:pt x="506" y="398"/>
                    </a:lnTo>
                    <a:lnTo>
                      <a:pt x="534" y="462"/>
                    </a:lnTo>
                    <a:lnTo>
                      <a:pt x="560" y="522"/>
                    </a:lnTo>
                    <a:lnTo>
                      <a:pt x="588" y="574"/>
                    </a:lnTo>
                    <a:lnTo>
                      <a:pt x="616" y="624"/>
                    </a:lnTo>
                    <a:lnTo>
                      <a:pt x="644" y="668"/>
                    </a:lnTo>
                    <a:lnTo>
                      <a:pt x="672" y="708"/>
                    </a:lnTo>
                    <a:lnTo>
                      <a:pt x="702" y="744"/>
                    </a:lnTo>
                    <a:lnTo>
                      <a:pt x="732" y="778"/>
                    </a:lnTo>
                    <a:lnTo>
                      <a:pt x="762" y="808"/>
                    </a:lnTo>
                    <a:lnTo>
                      <a:pt x="792" y="834"/>
                    </a:lnTo>
                    <a:lnTo>
                      <a:pt x="826" y="860"/>
                    </a:lnTo>
                    <a:lnTo>
                      <a:pt x="860" y="882"/>
                    </a:lnTo>
                    <a:lnTo>
                      <a:pt x="894" y="902"/>
                    </a:lnTo>
                    <a:lnTo>
                      <a:pt x="930" y="922"/>
                    </a:lnTo>
                    <a:lnTo>
                      <a:pt x="968" y="94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0" name="Freeform 463"/>
              <p:cNvSpPr>
                <a:spLocks/>
              </p:cNvSpPr>
              <p:nvPr/>
            </p:nvSpPr>
            <p:spPr bwMode="auto">
              <a:xfrm>
                <a:off x="-287" y="2324"/>
                <a:ext cx="998" cy="9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14" y="4"/>
                  </a:cxn>
                  <a:cxn ang="0">
                    <a:pos x="30" y="2"/>
                  </a:cxn>
                  <a:cxn ang="0">
                    <a:pos x="52" y="0"/>
                  </a:cxn>
                  <a:cxn ang="0">
                    <a:pos x="80" y="0"/>
                  </a:cxn>
                  <a:cxn ang="0">
                    <a:pos x="110" y="2"/>
                  </a:cxn>
                  <a:cxn ang="0">
                    <a:pos x="146" y="8"/>
                  </a:cxn>
                  <a:cxn ang="0">
                    <a:pos x="182" y="16"/>
                  </a:cxn>
                  <a:cxn ang="0">
                    <a:pos x="222" y="30"/>
                  </a:cxn>
                  <a:cxn ang="0">
                    <a:pos x="242" y="38"/>
                  </a:cxn>
                  <a:cxn ang="0">
                    <a:pos x="262" y="48"/>
                  </a:cxn>
                  <a:cxn ang="0">
                    <a:pos x="282" y="60"/>
                  </a:cxn>
                  <a:cxn ang="0">
                    <a:pos x="302" y="72"/>
                  </a:cxn>
                  <a:cxn ang="0">
                    <a:pos x="322" y="88"/>
                  </a:cxn>
                  <a:cxn ang="0">
                    <a:pos x="342" y="104"/>
                  </a:cxn>
                  <a:cxn ang="0">
                    <a:pos x="362" y="122"/>
                  </a:cxn>
                  <a:cxn ang="0">
                    <a:pos x="382" y="142"/>
                  </a:cxn>
                  <a:cxn ang="0">
                    <a:pos x="402" y="166"/>
                  </a:cxn>
                  <a:cxn ang="0">
                    <a:pos x="420" y="190"/>
                  </a:cxn>
                  <a:cxn ang="0">
                    <a:pos x="438" y="218"/>
                  </a:cxn>
                  <a:cxn ang="0">
                    <a:pos x="456" y="248"/>
                  </a:cxn>
                  <a:cxn ang="0">
                    <a:pos x="472" y="280"/>
                  </a:cxn>
                  <a:cxn ang="0">
                    <a:pos x="488" y="314"/>
                  </a:cxn>
                  <a:cxn ang="0">
                    <a:pos x="488" y="314"/>
                  </a:cxn>
                  <a:cxn ang="0">
                    <a:pos x="518" y="382"/>
                  </a:cxn>
                  <a:cxn ang="0">
                    <a:pos x="548" y="446"/>
                  </a:cxn>
                  <a:cxn ang="0">
                    <a:pos x="578" y="504"/>
                  </a:cxn>
                  <a:cxn ang="0">
                    <a:pos x="606" y="556"/>
                  </a:cxn>
                  <a:cxn ang="0">
                    <a:pos x="636" y="604"/>
                  </a:cxn>
                  <a:cxn ang="0">
                    <a:pos x="666" y="648"/>
                  </a:cxn>
                  <a:cxn ang="0">
                    <a:pos x="696" y="688"/>
                  </a:cxn>
                  <a:cxn ang="0">
                    <a:pos x="726" y="722"/>
                  </a:cxn>
                  <a:cxn ang="0">
                    <a:pos x="756" y="756"/>
                  </a:cxn>
                  <a:cxn ang="0">
                    <a:pos x="788" y="784"/>
                  </a:cxn>
                  <a:cxn ang="0">
                    <a:pos x="820" y="810"/>
                  </a:cxn>
                  <a:cxn ang="0">
                    <a:pos x="852" y="834"/>
                  </a:cxn>
                  <a:cxn ang="0">
                    <a:pos x="888" y="854"/>
                  </a:cxn>
                  <a:cxn ang="0">
                    <a:pos x="924" y="874"/>
                  </a:cxn>
                  <a:cxn ang="0">
                    <a:pos x="960" y="892"/>
                  </a:cxn>
                  <a:cxn ang="0">
                    <a:pos x="1000" y="908"/>
                  </a:cxn>
                </a:cxnLst>
                <a:rect l="0" t="0" r="r" b="b"/>
                <a:pathLst>
                  <a:path w="1000" h="908">
                    <a:moveTo>
                      <a:pt x="0" y="6"/>
                    </a:moveTo>
                    <a:lnTo>
                      <a:pt x="0" y="6"/>
                    </a:lnTo>
                    <a:lnTo>
                      <a:pt x="14" y="4"/>
                    </a:lnTo>
                    <a:lnTo>
                      <a:pt x="30" y="2"/>
                    </a:lnTo>
                    <a:lnTo>
                      <a:pt x="52" y="0"/>
                    </a:lnTo>
                    <a:lnTo>
                      <a:pt x="80" y="0"/>
                    </a:lnTo>
                    <a:lnTo>
                      <a:pt x="110" y="2"/>
                    </a:lnTo>
                    <a:lnTo>
                      <a:pt x="146" y="8"/>
                    </a:lnTo>
                    <a:lnTo>
                      <a:pt x="182" y="16"/>
                    </a:lnTo>
                    <a:lnTo>
                      <a:pt x="222" y="30"/>
                    </a:lnTo>
                    <a:lnTo>
                      <a:pt x="242" y="38"/>
                    </a:lnTo>
                    <a:lnTo>
                      <a:pt x="262" y="48"/>
                    </a:lnTo>
                    <a:lnTo>
                      <a:pt x="282" y="60"/>
                    </a:lnTo>
                    <a:lnTo>
                      <a:pt x="302" y="72"/>
                    </a:lnTo>
                    <a:lnTo>
                      <a:pt x="322" y="88"/>
                    </a:lnTo>
                    <a:lnTo>
                      <a:pt x="342" y="104"/>
                    </a:lnTo>
                    <a:lnTo>
                      <a:pt x="362" y="122"/>
                    </a:lnTo>
                    <a:lnTo>
                      <a:pt x="382" y="142"/>
                    </a:lnTo>
                    <a:lnTo>
                      <a:pt x="402" y="166"/>
                    </a:lnTo>
                    <a:lnTo>
                      <a:pt x="420" y="190"/>
                    </a:lnTo>
                    <a:lnTo>
                      <a:pt x="438" y="218"/>
                    </a:lnTo>
                    <a:lnTo>
                      <a:pt x="456" y="248"/>
                    </a:lnTo>
                    <a:lnTo>
                      <a:pt x="472" y="280"/>
                    </a:lnTo>
                    <a:lnTo>
                      <a:pt x="488" y="314"/>
                    </a:lnTo>
                    <a:lnTo>
                      <a:pt x="488" y="314"/>
                    </a:lnTo>
                    <a:lnTo>
                      <a:pt x="518" y="382"/>
                    </a:lnTo>
                    <a:lnTo>
                      <a:pt x="548" y="446"/>
                    </a:lnTo>
                    <a:lnTo>
                      <a:pt x="578" y="504"/>
                    </a:lnTo>
                    <a:lnTo>
                      <a:pt x="606" y="556"/>
                    </a:lnTo>
                    <a:lnTo>
                      <a:pt x="636" y="604"/>
                    </a:lnTo>
                    <a:lnTo>
                      <a:pt x="666" y="648"/>
                    </a:lnTo>
                    <a:lnTo>
                      <a:pt x="696" y="688"/>
                    </a:lnTo>
                    <a:lnTo>
                      <a:pt x="726" y="722"/>
                    </a:lnTo>
                    <a:lnTo>
                      <a:pt x="756" y="756"/>
                    </a:lnTo>
                    <a:lnTo>
                      <a:pt x="788" y="784"/>
                    </a:lnTo>
                    <a:lnTo>
                      <a:pt x="820" y="810"/>
                    </a:lnTo>
                    <a:lnTo>
                      <a:pt x="852" y="834"/>
                    </a:lnTo>
                    <a:lnTo>
                      <a:pt x="888" y="854"/>
                    </a:lnTo>
                    <a:lnTo>
                      <a:pt x="924" y="874"/>
                    </a:lnTo>
                    <a:lnTo>
                      <a:pt x="960" y="892"/>
                    </a:lnTo>
                    <a:lnTo>
                      <a:pt x="1000" y="90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" name="Freeform 464"/>
              <p:cNvSpPr>
                <a:spLocks/>
              </p:cNvSpPr>
              <p:nvPr/>
            </p:nvSpPr>
            <p:spPr bwMode="auto">
              <a:xfrm>
                <a:off x="-287" y="2336"/>
                <a:ext cx="1031" cy="87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14" y="6"/>
                  </a:cxn>
                  <a:cxn ang="0">
                    <a:pos x="30" y="2"/>
                  </a:cxn>
                  <a:cxn ang="0">
                    <a:pos x="52" y="0"/>
                  </a:cxn>
                  <a:cxn ang="0">
                    <a:pos x="80" y="0"/>
                  </a:cxn>
                  <a:cxn ang="0">
                    <a:pos x="110" y="0"/>
                  </a:cxn>
                  <a:cxn ang="0">
                    <a:pos x="146" y="4"/>
                  </a:cxn>
                  <a:cxn ang="0">
                    <a:pos x="182" y="12"/>
                  </a:cxn>
                  <a:cxn ang="0">
                    <a:pos x="222" y="22"/>
                  </a:cxn>
                  <a:cxn ang="0">
                    <a:pos x="242" y="30"/>
                  </a:cxn>
                  <a:cxn ang="0">
                    <a:pos x="264" y="40"/>
                  </a:cxn>
                  <a:cxn ang="0">
                    <a:pos x="284" y="50"/>
                  </a:cxn>
                  <a:cxn ang="0">
                    <a:pos x="304" y="64"/>
                  </a:cxn>
                  <a:cxn ang="0">
                    <a:pos x="326" y="78"/>
                  </a:cxn>
                  <a:cxn ang="0">
                    <a:pos x="346" y="94"/>
                  </a:cxn>
                  <a:cxn ang="0">
                    <a:pos x="366" y="112"/>
                  </a:cxn>
                  <a:cxn ang="0">
                    <a:pos x="386" y="130"/>
                  </a:cxn>
                  <a:cxn ang="0">
                    <a:pos x="406" y="152"/>
                  </a:cxn>
                  <a:cxn ang="0">
                    <a:pos x="426" y="178"/>
                  </a:cxn>
                  <a:cxn ang="0">
                    <a:pos x="446" y="204"/>
                  </a:cxn>
                  <a:cxn ang="0">
                    <a:pos x="464" y="232"/>
                  </a:cxn>
                  <a:cxn ang="0">
                    <a:pos x="482" y="264"/>
                  </a:cxn>
                  <a:cxn ang="0">
                    <a:pos x="498" y="298"/>
                  </a:cxn>
                  <a:cxn ang="0">
                    <a:pos x="498" y="298"/>
                  </a:cxn>
                  <a:cxn ang="0">
                    <a:pos x="530" y="366"/>
                  </a:cxn>
                  <a:cxn ang="0">
                    <a:pos x="562" y="430"/>
                  </a:cxn>
                  <a:cxn ang="0">
                    <a:pos x="594" y="486"/>
                  </a:cxn>
                  <a:cxn ang="0">
                    <a:pos x="624" y="538"/>
                  </a:cxn>
                  <a:cxn ang="0">
                    <a:pos x="656" y="586"/>
                  </a:cxn>
                  <a:cxn ang="0">
                    <a:pos x="686" y="628"/>
                  </a:cxn>
                  <a:cxn ang="0">
                    <a:pos x="718" y="666"/>
                  </a:cxn>
                  <a:cxn ang="0">
                    <a:pos x="748" y="702"/>
                  </a:cxn>
                  <a:cxn ang="0">
                    <a:pos x="780" y="732"/>
                  </a:cxn>
                  <a:cxn ang="0">
                    <a:pos x="812" y="760"/>
                  </a:cxn>
                  <a:cxn ang="0">
                    <a:pos x="846" y="784"/>
                  </a:cxn>
                  <a:cxn ang="0">
                    <a:pos x="880" y="808"/>
                  </a:cxn>
                  <a:cxn ang="0">
                    <a:pos x="916" y="828"/>
                  </a:cxn>
                  <a:cxn ang="0">
                    <a:pos x="952" y="846"/>
                  </a:cxn>
                  <a:cxn ang="0">
                    <a:pos x="990" y="862"/>
                  </a:cxn>
                  <a:cxn ang="0">
                    <a:pos x="1030" y="878"/>
                  </a:cxn>
                </a:cxnLst>
                <a:rect l="0" t="0" r="r" b="b"/>
                <a:pathLst>
                  <a:path w="1030" h="878">
                    <a:moveTo>
                      <a:pt x="0" y="8"/>
                    </a:moveTo>
                    <a:lnTo>
                      <a:pt x="0" y="8"/>
                    </a:lnTo>
                    <a:lnTo>
                      <a:pt x="14" y="6"/>
                    </a:lnTo>
                    <a:lnTo>
                      <a:pt x="30" y="2"/>
                    </a:lnTo>
                    <a:lnTo>
                      <a:pt x="52" y="0"/>
                    </a:lnTo>
                    <a:lnTo>
                      <a:pt x="80" y="0"/>
                    </a:lnTo>
                    <a:lnTo>
                      <a:pt x="110" y="0"/>
                    </a:lnTo>
                    <a:lnTo>
                      <a:pt x="146" y="4"/>
                    </a:lnTo>
                    <a:lnTo>
                      <a:pt x="182" y="12"/>
                    </a:lnTo>
                    <a:lnTo>
                      <a:pt x="222" y="22"/>
                    </a:lnTo>
                    <a:lnTo>
                      <a:pt x="242" y="30"/>
                    </a:lnTo>
                    <a:lnTo>
                      <a:pt x="264" y="40"/>
                    </a:lnTo>
                    <a:lnTo>
                      <a:pt x="284" y="50"/>
                    </a:lnTo>
                    <a:lnTo>
                      <a:pt x="304" y="64"/>
                    </a:lnTo>
                    <a:lnTo>
                      <a:pt x="326" y="78"/>
                    </a:lnTo>
                    <a:lnTo>
                      <a:pt x="346" y="94"/>
                    </a:lnTo>
                    <a:lnTo>
                      <a:pt x="366" y="112"/>
                    </a:lnTo>
                    <a:lnTo>
                      <a:pt x="386" y="130"/>
                    </a:lnTo>
                    <a:lnTo>
                      <a:pt x="406" y="152"/>
                    </a:lnTo>
                    <a:lnTo>
                      <a:pt x="426" y="178"/>
                    </a:lnTo>
                    <a:lnTo>
                      <a:pt x="446" y="204"/>
                    </a:lnTo>
                    <a:lnTo>
                      <a:pt x="464" y="232"/>
                    </a:lnTo>
                    <a:lnTo>
                      <a:pt x="482" y="264"/>
                    </a:lnTo>
                    <a:lnTo>
                      <a:pt x="498" y="298"/>
                    </a:lnTo>
                    <a:lnTo>
                      <a:pt x="498" y="298"/>
                    </a:lnTo>
                    <a:lnTo>
                      <a:pt x="530" y="366"/>
                    </a:lnTo>
                    <a:lnTo>
                      <a:pt x="562" y="430"/>
                    </a:lnTo>
                    <a:lnTo>
                      <a:pt x="594" y="486"/>
                    </a:lnTo>
                    <a:lnTo>
                      <a:pt x="624" y="538"/>
                    </a:lnTo>
                    <a:lnTo>
                      <a:pt x="656" y="586"/>
                    </a:lnTo>
                    <a:lnTo>
                      <a:pt x="686" y="628"/>
                    </a:lnTo>
                    <a:lnTo>
                      <a:pt x="718" y="666"/>
                    </a:lnTo>
                    <a:lnTo>
                      <a:pt x="748" y="702"/>
                    </a:lnTo>
                    <a:lnTo>
                      <a:pt x="780" y="732"/>
                    </a:lnTo>
                    <a:lnTo>
                      <a:pt x="812" y="760"/>
                    </a:lnTo>
                    <a:lnTo>
                      <a:pt x="846" y="784"/>
                    </a:lnTo>
                    <a:lnTo>
                      <a:pt x="880" y="808"/>
                    </a:lnTo>
                    <a:lnTo>
                      <a:pt x="916" y="828"/>
                    </a:lnTo>
                    <a:lnTo>
                      <a:pt x="952" y="846"/>
                    </a:lnTo>
                    <a:lnTo>
                      <a:pt x="990" y="862"/>
                    </a:lnTo>
                    <a:lnTo>
                      <a:pt x="1030" y="87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" name="Freeform 465"/>
              <p:cNvSpPr>
                <a:spLocks/>
              </p:cNvSpPr>
              <p:nvPr/>
            </p:nvSpPr>
            <p:spPr bwMode="auto">
              <a:xfrm>
                <a:off x="-282" y="2345"/>
                <a:ext cx="1062" cy="848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4"/>
                  </a:cxn>
                  <a:cxn ang="0">
                    <a:pos x="14" y="10"/>
                  </a:cxn>
                  <a:cxn ang="0">
                    <a:pos x="30" y="6"/>
                  </a:cxn>
                  <a:cxn ang="0">
                    <a:pos x="52" y="4"/>
                  </a:cxn>
                  <a:cxn ang="0">
                    <a:pos x="80" y="0"/>
                  </a:cxn>
                  <a:cxn ang="0">
                    <a:pos x="112" y="0"/>
                  </a:cxn>
                  <a:cxn ang="0">
                    <a:pos x="146" y="2"/>
                  </a:cxn>
                  <a:cxn ang="0">
                    <a:pos x="184" y="8"/>
                  </a:cxn>
                  <a:cxn ang="0">
                    <a:pos x="224" y="20"/>
                  </a:cxn>
                  <a:cxn ang="0">
                    <a:pos x="244" y="26"/>
                  </a:cxn>
                  <a:cxn ang="0">
                    <a:pos x="266" y="34"/>
                  </a:cxn>
                  <a:cxn ang="0">
                    <a:pos x="286" y="44"/>
                  </a:cxn>
                  <a:cxn ang="0">
                    <a:pos x="308" y="56"/>
                  </a:cxn>
                  <a:cxn ang="0">
                    <a:pos x="328" y="70"/>
                  </a:cxn>
                  <a:cxn ang="0">
                    <a:pos x="350" y="84"/>
                  </a:cxn>
                  <a:cxn ang="0">
                    <a:pos x="372" y="102"/>
                  </a:cxn>
                  <a:cxn ang="0">
                    <a:pos x="392" y="122"/>
                  </a:cxn>
                  <a:cxn ang="0">
                    <a:pos x="412" y="142"/>
                  </a:cxn>
                  <a:cxn ang="0">
                    <a:pos x="434" y="166"/>
                  </a:cxn>
                  <a:cxn ang="0">
                    <a:pos x="452" y="192"/>
                  </a:cxn>
                  <a:cxn ang="0">
                    <a:pos x="472" y="220"/>
                  </a:cxn>
                  <a:cxn ang="0">
                    <a:pos x="490" y="252"/>
                  </a:cxn>
                  <a:cxn ang="0">
                    <a:pos x="508" y="286"/>
                  </a:cxn>
                  <a:cxn ang="0">
                    <a:pos x="508" y="286"/>
                  </a:cxn>
                  <a:cxn ang="0">
                    <a:pos x="544" y="354"/>
                  </a:cxn>
                  <a:cxn ang="0">
                    <a:pos x="578" y="414"/>
                  </a:cxn>
                  <a:cxn ang="0">
                    <a:pos x="610" y="470"/>
                  </a:cxn>
                  <a:cxn ang="0">
                    <a:pos x="644" y="522"/>
                  </a:cxn>
                  <a:cxn ang="0">
                    <a:pos x="676" y="568"/>
                  </a:cxn>
                  <a:cxn ang="0">
                    <a:pos x="708" y="610"/>
                  </a:cxn>
                  <a:cxn ang="0">
                    <a:pos x="740" y="648"/>
                  </a:cxn>
                  <a:cxn ang="0">
                    <a:pos x="772" y="680"/>
                  </a:cxn>
                  <a:cxn ang="0">
                    <a:pos x="804" y="710"/>
                  </a:cxn>
                  <a:cxn ang="0">
                    <a:pos x="838" y="738"/>
                  </a:cxn>
                  <a:cxn ang="0">
                    <a:pos x="872" y="762"/>
                  </a:cxn>
                  <a:cxn ang="0">
                    <a:pos x="908" y="782"/>
                  </a:cxn>
                  <a:cxn ang="0">
                    <a:pos x="942" y="802"/>
                  </a:cxn>
                  <a:cxn ang="0">
                    <a:pos x="980" y="818"/>
                  </a:cxn>
                  <a:cxn ang="0">
                    <a:pos x="1018" y="834"/>
                  </a:cxn>
                  <a:cxn ang="0">
                    <a:pos x="1058" y="848"/>
                  </a:cxn>
                </a:cxnLst>
                <a:rect l="0" t="0" r="r" b="b"/>
                <a:pathLst>
                  <a:path w="1058" h="848">
                    <a:moveTo>
                      <a:pt x="0" y="14"/>
                    </a:moveTo>
                    <a:lnTo>
                      <a:pt x="0" y="14"/>
                    </a:lnTo>
                    <a:lnTo>
                      <a:pt x="14" y="10"/>
                    </a:lnTo>
                    <a:lnTo>
                      <a:pt x="30" y="6"/>
                    </a:lnTo>
                    <a:lnTo>
                      <a:pt x="52" y="4"/>
                    </a:lnTo>
                    <a:lnTo>
                      <a:pt x="80" y="0"/>
                    </a:lnTo>
                    <a:lnTo>
                      <a:pt x="112" y="0"/>
                    </a:lnTo>
                    <a:lnTo>
                      <a:pt x="146" y="2"/>
                    </a:lnTo>
                    <a:lnTo>
                      <a:pt x="184" y="8"/>
                    </a:lnTo>
                    <a:lnTo>
                      <a:pt x="224" y="20"/>
                    </a:lnTo>
                    <a:lnTo>
                      <a:pt x="244" y="26"/>
                    </a:lnTo>
                    <a:lnTo>
                      <a:pt x="266" y="34"/>
                    </a:lnTo>
                    <a:lnTo>
                      <a:pt x="286" y="44"/>
                    </a:lnTo>
                    <a:lnTo>
                      <a:pt x="308" y="56"/>
                    </a:lnTo>
                    <a:lnTo>
                      <a:pt x="328" y="70"/>
                    </a:lnTo>
                    <a:lnTo>
                      <a:pt x="350" y="84"/>
                    </a:lnTo>
                    <a:lnTo>
                      <a:pt x="372" y="102"/>
                    </a:lnTo>
                    <a:lnTo>
                      <a:pt x="392" y="122"/>
                    </a:lnTo>
                    <a:lnTo>
                      <a:pt x="412" y="142"/>
                    </a:lnTo>
                    <a:lnTo>
                      <a:pt x="434" y="166"/>
                    </a:lnTo>
                    <a:lnTo>
                      <a:pt x="452" y="192"/>
                    </a:lnTo>
                    <a:lnTo>
                      <a:pt x="472" y="220"/>
                    </a:lnTo>
                    <a:lnTo>
                      <a:pt x="490" y="252"/>
                    </a:lnTo>
                    <a:lnTo>
                      <a:pt x="508" y="286"/>
                    </a:lnTo>
                    <a:lnTo>
                      <a:pt x="508" y="286"/>
                    </a:lnTo>
                    <a:lnTo>
                      <a:pt x="544" y="354"/>
                    </a:lnTo>
                    <a:lnTo>
                      <a:pt x="578" y="414"/>
                    </a:lnTo>
                    <a:lnTo>
                      <a:pt x="610" y="470"/>
                    </a:lnTo>
                    <a:lnTo>
                      <a:pt x="644" y="522"/>
                    </a:lnTo>
                    <a:lnTo>
                      <a:pt x="676" y="568"/>
                    </a:lnTo>
                    <a:lnTo>
                      <a:pt x="708" y="610"/>
                    </a:lnTo>
                    <a:lnTo>
                      <a:pt x="740" y="648"/>
                    </a:lnTo>
                    <a:lnTo>
                      <a:pt x="772" y="680"/>
                    </a:lnTo>
                    <a:lnTo>
                      <a:pt x="804" y="710"/>
                    </a:lnTo>
                    <a:lnTo>
                      <a:pt x="838" y="738"/>
                    </a:lnTo>
                    <a:lnTo>
                      <a:pt x="872" y="762"/>
                    </a:lnTo>
                    <a:lnTo>
                      <a:pt x="908" y="782"/>
                    </a:lnTo>
                    <a:lnTo>
                      <a:pt x="942" y="802"/>
                    </a:lnTo>
                    <a:lnTo>
                      <a:pt x="980" y="818"/>
                    </a:lnTo>
                    <a:lnTo>
                      <a:pt x="1018" y="834"/>
                    </a:lnTo>
                    <a:lnTo>
                      <a:pt x="1058" y="84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" name="Freeform 466"/>
              <p:cNvSpPr>
                <a:spLocks/>
              </p:cNvSpPr>
              <p:nvPr/>
            </p:nvSpPr>
            <p:spPr bwMode="auto">
              <a:xfrm>
                <a:off x="-271" y="2357"/>
                <a:ext cx="1088" cy="8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0" y="18"/>
                  </a:cxn>
                  <a:cxn ang="0">
                    <a:pos x="14" y="12"/>
                  </a:cxn>
                  <a:cxn ang="0">
                    <a:pos x="32" y="8"/>
                  </a:cxn>
                  <a:cxn ang="0">
                    <a:pos x="54" y="4"/>
                  </a:cxn>
                  <a:cxn ang="0">
                    <a:pos x="80" y="2"/>
                  </a:cxn>
                  <a:cxn ang="0">
                    <a:pos x="112" y="0"/>
                  </a:cxn>
                  <a:cxn ang="0">
                    <a:pos x="148" y="0"/>
                  </a:cxn>
                  <a:cxn ang="0">
                    <a:pos x="186" y="6"/>
                  </a:cxn>
                  <a:cxn ang="0">
                    <a:pos x="226" y="14"/>
                  </a:cxn>
                  <a:cxn ang="0">
                    <a:pos x="246" y="20"/>
                  </a:cxn>
                  <a:cxn ang="0">
                    <a:pos x="268" y="28"/>
                  </a:cxn>
                  <a:cxn ang="0">
                    <a:pos x="290" y="38"/>
                  </a:cxn>
                  <a:cxn ang="0">
                    <a:pos x="310" y="48"/>
                  </a:cxn>
                  <a:cxn ang="0">
                    <a:pos x="332" y="60"/>
                  </a:cxn>
                  <a:cxn ang="0">
                    <a:pos x="354" y="76"/>
                  </a:cxn>
                  <a:cxn ang="0">
                    <a:pos x="376" y="92"/>
                  </a:cxn>
                  <a:cxn ang="0">
                    <a:pos x="398" y="110"/>
                  </a:cxn>
                  <a:cxn ang="0">
                    <a:pos x="418" y="132"/>
                  </a:cxn>
                  <a:cxn ang="0">
                    <a:pos x="440" y="154"/>
                  </a:cxn>
                  <a:cxn ang="0">
                    <a:pos x="460" y="180"/>
                  </a:cxn>
                  <a:cxn ang="0">
                    <a:pos x="480" y="208"/>
                  </a:cxn>
                  <a:cxn ang="0">
                    <a:pos x="500" y="238"/>
                  </a:cxn>
                  <a:cxn ang="0">
                    <a:pos x="520" y="272"/>
                  </a:cxn>
                  <a:cxn ang="0">
                    <a:pos x="520" y="272"/>
                  </a:cxn>
                  <a:cxn ang="0">
                    <a:pos x="556" y="338"/>
                  </a:cxn>
                  <a:cxn ang="0">
                    <a:pos x="592" y="398"/>
                  </a:cxn>
                  <a:cxn ang="0">
                    <a:pos x="626" y="454"/>
                  </a:cxn>
                  <a:cxn ang="0">
                    <a:pos x="662" y="504"/>
                  </a:cxn>
                  <a:cxn ang="0">
                    <a:pos x="696" y="548"/>
                  </a:cxn>
                  <a:cxn ang="0">
                    <a:pos x="728" y="590"/>
                  </a:cxn>
                  <a:cxn ang="0">
                    <a:pos x="762" y="626"/>
                  </a:cxn>
                  <a:cxn ang="0">
                    <a:pos x="796" y="658"/>
                  </a:cxn>
                  <a:cxn ang="0">
                    <a:pos x="830" y="688"/>
                  </a:cxn>
                  <a:cxn ang="0">
                    <a:pos x="864" y="712"/>
                  </a:cxn>
                  <a:cxn ang="0">
                    <a:pos x="898" y="736"/>
                  </a:cxn>
                  <a:cxn ang="0">
                    <a:pos x="934" y="756"/>
                  </a:cxn>
                  <a:cxn ang="0">
                    <a:pos x="970" y="772"/>
                  </a:cxn>
                  <a:cxn ang="0">
                    <a:pos x="1008" y="788"/>
                  </a:cxn>
                  <a:cxn ang="0">
                    <a:pos x="1046" y="802"/>
                  </a:cxn>
                  <a:cxn ang="0">
                    <a:pos x="1088" y="814"/>
                  </a:cxn>
                </a:cxnLst>
                <a:rect l="0" t="0" r="r" b="b"/>
                <a:pathLst>
                  <a:path w="1088" h="814">
                    <a:moveTo>
                      <a:pt x="0" y="18"/>
                    </a:moveTo>
                    <a:lnTo>
                      <a:pt x="0" y="18"/>
                    </a:lnTo>
                    <a:lnTo>
                      <a:pt x="14" y="12"/>
                    </a:lnTo>
                    <a:lnTo>
                      <a:pt x="32" y="8"/>
                    </a:lnTo>
                    <a:lnTo>
                      <a:pt x="54" y="4"/>
                    </a:lnTo>
                    <a:lnTo>
                      <a:pt x="80" y="2"/>
                    </a:lnTo>
                    <a:lnTo>
                      <a:pt x="112" y="0"/>
                    </a:lnTo>
                    <a:lnTo>
                      <a:pt x="148" y="0"/>
                    </a:lnTo>
                    <a:lnTo>
                      <a:pt x="186" y="6"/>
                    </a:lnTo>
                    <a:lnTo>
                      <a:pt x="226" y="14"/>
                    </a:lnTo>
                    <a:lnTo>
                      <a:pt x="246" y="20"/>
                    </a:lnTo>
                    <a:lnTo>
                      <a:pt x="268" y="28"/>
                    </a:lnTo>
                    <a:lnTo>
                      <a:pt x="290" y="38"/>
                    </a:lnTo>
                    <a:lnTo>
                      <a:pt x="310" y="48"/>
                    </a:lnTo>
                    <a:lnTo>
                      <a:pt x="332" y="60"/>
                    </a:lnTo>
                    <a:lnTo>
                      <a:pt x="354" y="76"/>
                    </a:lnTo>
                    <a:lnTo>
                      <a:pt x="376" y="92"/>
                    </a:lnTo>
                    <a:lnTo>
                      <a:pt x="398" y="110"/>
                    </a:lnTo>
                    <a:lnTo>
                      <a:pt x="418" y="132"/>
                    </a:lnTo>
                    <a:lnTo>
                      <a:pt x="440" y="154"/>
                    </a:lnTo>
                    <a:lnTo>
                      <a:pt x="460" y="180"/>
                    </a:lnTo>
                    <a:lnTo>
                      <a:pt x="480" y="208"/>
                    </a:lnTo>
                    <a:lnTo>
                      <a:pt x="500" y="238"/>
                    </a:lnTo>
                    <a:lnTo>
                      <a:pt x="520" y="272"/>
                    </a:lnTo>
                    <a:lnTo>
                      <a:pt x="520" y="272"/>
                    </a:lnTo>
                    <a:lnTo>
                      <a:pt x="556" y="338"/>
                    </a:lnTo>
                    <a:lnTo>
                      <a:pt x="592" y="398"/>
                    </a:lnTo>
                    <a:lnTo>
                      <a:pt x="626" y="454"/>
                    </a:lnTo>
                    <a:lnTo>
                      <a:pt x="662" y="504"/>
                    </a:lnTo>
                    <a:lnTo>
                      <a:pt x="696" y="548"/>
                    </a:lnTo>
                    <a:lnTo>
                      <a:pt x="728" y="590"/>
                    </a:lnTo>
                    <a:lnTo>
                      <a:pt x="762" y="626"/>
                    </a:lnTo>
                    <a:lnTo>
                      <a:pt x="796" y="658"/>
                    </a:lnTo>
                    <a:lnTo>
                      <a:pt x="830" y="688"/>
                    </a:lnTo>
                    <a:lnTo>
                      <a:pt x="864" y="712"/>
                    </a:lnTo>
                    <a:lnTo>
                      <a:pt x="898" y="736"/>
                    </a:lnTo>
                    <a:lnTo>
                      <a:pt x="934" y="756"/>
                    </a:lnTo>
                    <a:lnTo>
                      <a:pt x="970" y="772"/>
                    </a:lnTo>
                    <a:lnTo>
                      <a:pt x="1008" y="788"/>
                    </a:lnTo>
                    <a:lnTo>
                      <a:pt x="1046" y="802"/>
                    </a:lnTo>
                    <a:lnTo>
                      <a:pt x="1088" y="814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" name="Freeform 467"/>
              <p:cNvSpPr>
                <a:spLocks/>
              </p:cNvSpPr>
              <p:nvPr/>
            </p:nvSpPr>
            <p:spPr bwMode="auto">
              <a:xfrm>
                <a:off x="-262" y="2370"/>
                <a:ext cx="1113" cy="781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0" y="22"/>
                  </a:cxn>
                  <a:cxn ang="0">
                    <a:pos x="14" y="16"/>
                  </a:cxn>
                  <a:cxn ang="0">
                    <a:pos x="30" y="12"/>
                  </a:cxn>
                  <a:cxn ang="0">
                    <a:pos x="54" y="8"/>
                  </a:cxn>
                  <a:cxn ang="0">
                    <a:pos x="80" y="2"/>
                  </a:cxn>
                  <a:cxn ang="0">
                    <a:pos x="112" y="0"/>
                  </a:cxn>
                  <a:cxn ang="0">
                    <a:pos x="146" y="0"/>
                  </a:cxn>
                  <a:cxn ang="0">
                    <a:pos x="184" y="2"/>
                  </a:cxn>
                  <a:cxn ang="0">
                    <a:pos x="226" y="10"/>
                  </a:cxn>
                  <a:cxn ang="0">
                    <a:pos x="246" y="16"/>
                  </a:cxn>
                  <a:cxn ang="0">
                    <a:pos x="268" y="22"/>
                  </a:cxn>
                  <a:cxn ang="0">
                    <a:pos x="290" y="30"/>
                  </a:cxn>
                  <a:cxn ang="0">
                    <a:pos x="312" y="40"/>
                  </a:cxn>
                  <a:cxn ang="0">
                    <a:pos x="334" y="52"/>
                  </a:cxn>
                  <a:cxn ang="0">
                    <a:pos x="356" y="66"/>
                  </a:cxn>
                  <a:cxn ang="0">
                    <a:pos x="378" y="82"/>
                  </a:cxn>
                  <a:cxn ang="0">
                    <a:pos x="400" y="100"/>
                  </a:cxn>
                  <a:cxn ang="0">
                    <a:pos x="422" y="120"/>
                  </a:cxn>
                  <a:cxn ang="0">
                    <a:pos x="444" y="142"/>
                  </a:cxn>
                  <a:cxn ang="0">
                    <a:pos x="466" y="166"/>
                  </a:cxn>
                  <a:cxn ang="0">
                    <a:pos x="488" y="194"/>
                  </a:cxn>
                  <a:cxn ang="0">
                    <a:pos x="508" y="224"/>
                  </a:cxn>
                  <a:cxn ang="0">
                    <a:pos x="528" y="256"/>
                  </a:cxn>
                  <a:cxn ang="0">
                    <a:pos x="528" y="256"/>
                  </a:cxn>
                  <a:cxn ang="0">
                    <a:pos x="566" y="322"/>
                  </a:cxn>
                  <a:cxn ang="0">
                    <a:pos x="604" y="382"/>
                  </a:cxn>
                  <a:cxn ang="0">
                    <a:pos x="642" y="436"/>
                  </a:cxn>
                  <a:cxn ang="0">
                    <a:pos x="678" y="486"/>
                  </a:cxn>
                  <a:cxn ang="0">
                    <a:pos x="712" y="530"/>
                  </a:cxn>
                  <a:cxn ang="0">
                    <a:pos x="748" y="568"/>
                  </a:cxn>
                  <a:cxn ang="0">
                    <a:pos x="782" y="604"/>
                  </a:cxn>
                  <a:cxn ang="0">
                    <a:pos x="816" y="636"/>
                  </a:cxn>
                  <a:cxn ang="0">
                    <a:pos x="852" y="664"/>
                  </a:cxn>
                  <a:cxn ang="0">
                    <a:pos x="886" y="688"/>
                  </a:cxn>
                  <a:cxn ang="0">
                    <a:pos x="922" y="710"/>
                  </a:cxn>
                  <a:cxn ang="0">
                    <a:pos x="958" y="728"/>
                  </a:cxn>
                  <a:cxn ang="0">
                    <a:pos x="996" y="744"/>
                  </a:cxn>
                  <a:cxn ang="0">
                    <a:pos x="1034" y="758"/>
                  </a:cxn>
                  <a:cxn ang="0">
                    <a:pos x="1074" y="770"/>
                  </a:cxn>
                  <a:cxn ang="0">
                    <a:pos x="1114" y="780"/>
                  </a:cxn>
                </a:cxnLst>
                <a:rect l="0" t="0" r="r" b="b"/>
                <a:pathLst>
                  <a:path w="1114" h="780">
                    <a:moveTo>
                      <a:pt x="0" y="22"/>
                    </a:moveTo>
                    <a:lnTo>
                      <a:pt x="0" y="22"/>
                    </a:lnTo>
                    <a:lnTo>
                      <a:pt x="14" y="16"/>
                    </a:lnTo>
                    <a:lnTo>
                      <a:pt x="30" y="12"/>
                    </a:lnTo>
                    <a:lnTo>
                      <a:pt x="54" y="8"/>
                    </a:lnTo>
                    <a:lnTo>
                      <a:pt x="80" y="2"/>
                    </a:lnTo>
                    <a:lnTo>
                      <a:pt x="112" y="0"/>
                    </a:lnTo>
                    <a:lnTo>
                      <a:pt x="146" y="0"/>
                    </a:lnTo>
                    <a:lnTo>
                      <a:pt x="184" y="2"/>
                    </a:lnTo>
                    <a:lnTo>
                      <a:pt x="226" y="10"/>
                    </a:lnTo>
                    <a:lnTo>
                      <a:pt x="246" y="16"/>
                    </a:lnTo>
                    <a:lnTo>
                      <a:pt x="268" y="22"/>
                    </a:lnTo>
                    <a:lnTo>
                      <a:pt x="290" y="30"/>
                    </a:lnTo>
                    <a:lnTo>
                      <a:pt x="312" y="40"/>
                    </a:lnTo>
                    <a:lnTo>
                      <a:pt x="334" y="52"/>
                    </a:lnTo>
                    <a:lnTo>
                      <a:pt x="356" y="66"/>
                    </a:lnTo>
                    <a:lnTo>
                      <a:pt x="378" y="82"/>
                    </a:lnTo>
                    <a:lnTo>
                      <a:pt x="400" y="100"/>
                    </a:lnTo>
                    <a:lnTo>
                      <a:pt x="422" y="120"/>
                    </a:lnTo>
                    <a:lnTo>
                      <a:pt x="444" y="142"/>
                    </a:lnTo>
                    <a:lnTo>
                      <a:pt x="466" y="166"/>
                    </a:lnTo>
                    <a:lnTo>
                      <a:pt x="488" y="194"/>
                    </a:lnTo>
                    <a:lnTo>
                      <a:pt x="508" y="224"/>
                    </a:lnTo>
                    <a:lnTo>
                      <a:pt x="528" y="256"/>
                    </a:lnTo>
                    <a:lnTo>
                      <a:pt x="528" y="256"/>
                    </a:lnTo>
                    <a:lnTo>
                      <a:pt x="566" y="322"/>
                    </a:lnTo>
                    <a:lnTo>
                      <a:pt x="604" y="382"/>
                    </a:lnTo>
                    <a:lnTo>
                      <a:pt x="642" y="436"/>
                    </a:lnTo>
                    <a:lnTo>
                      <a:pt x="678" y="486"/>
                    </a:lnTo>
                    <a:lnTo>
                      <a:pt x="712" y="530"/>
                    </a:lnTo>
                    <a:lnTo>
                      <a:pt x="748" y="568"/>
                    </a:lnTo>
                    <a:lnTo>
                      <a:pt x="782" y="604"/>
                    </a:lnTo>
                    <a:lnTo>
                      <a:pt x="816" y="636"/>
                    </a:lnTo>
                    <a:lnTo>
                      <a:pt x="852" y="664"/>
                    </a:lnTo>
                    <a:lnTo>
                      <a:pt x="886" y="688"/>
                    </a:lnTo>
                    <a:lnTo>
                      <a:pt x="922" y="710"/>
                    </a:lnTo>
                    <a:lnTo>
                      <a:pt x="958" y="728"/>
                    </a:lnTo>
                    <a:lnTo>
                      <a:pt x="996" y="744"/>
                    </a:lnTo>
                    <a:lnTo>
                      <a:pt x="1034" y="758"/>
                    </a:lnTo>
                    <a:lnTo>
                      <a:pt x="1074" y="770"/>
                    </a:lnTo>
                    <a:lnTo>
                      <a:pt x="1114" y="78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5" name="Freeform 468"/>
              <p:cNvSpPr>
                <a:spLocks/>
              </p:cNvSpPr>
              <p:nvPr/>
            </p:nvSpPr>
            <p:spPr bwMode="auto">
              <a:xfrm>
                <a:off x="-255" y="2380"/>
                <a:ext cx="1140" cy="74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0" y="28"/>
                  </a:cxn>
                  <a:cxn ang="0">
                    <a:pos x="14" y="24"/>
                  </a:cxn>
                  <a:cxn ang="0">
                    <a:pos x="30" y="18"/>
                  </a:cxn>
                  <a:cxn ang="0">
                    <a:pos x="54" y="12"/>
                  </a:cxn>
                  <a:cxn ang="0">
                    <a:pos x="80" y="6"/>
                  </a:cxn>
                  <a:cxn ang="0">
                    <a:pos x="112" y="2"/>
                  </a:cxn>
                  <a:cxn ang="0">
                    <a:pos x="146" y="0"/>
                  </a:cxn>
                  <a:cxn ang="0">
                    <a:pos x="186" y="2"/>
                  </a:cxn>
                  <a:cxn ang="0">
                    <a:pos x="226" y="8"/>
                  </a:cxn>
                  <a:cxn ang="0">
                    <a:pos x="248" y="12"/>
                  </a:cxn>
                  <a:cxn ang="0">
                    <a:pos x="270" y="18"/>
                  </a:cxn>
                  <a:cxn ang="0">
                    <a:pos x="292" y="26"/>
                  </a:cxn>
                  <a:cxn ang="0">
                    <a:pos x="314" y="36"/>
                  </a:cxn>
                  <a:cxn ang="0">
                    <a:pos x="336" y="46"/>
                  </a:cxn>
                  <a:cxn ang="0">
                    <a:pos x="358" y="60"/>
                  </a:cxn>
                  <a:cxn ang="0">
                    <a:pos x="382" y="74"/>
                  </a:cxn>
                  <a:cxn ang="0">
                    <a:pos x="404" y="92"/>
                  </a:cxn>
                  <a:cxn ang="0">
                    <a:pos x="428" y="110"/>
                  </a:cxn>
                  <a:cxn ang="0">
                    <a:pos x="450" y="132"/>
                  </a:cxn>
                  <a:cxn ang="0">
                    <a:pos x="472" y="156"/>
                  </a:cxn>
                  <a:cxn ang="0">
                    <a:pos x="494" y="184"/>
                  </a:cxn>
                  <a:cxn ang="0">
                    <a:pos x="516" y="212"/>
                  </a:cxn>
                  <a:cxn ang="0">
                    <a:pos x="536" y="244"/>
                  </a:cxn>
                  <a:cxn ang="0">
                    <a:pos x="536" y="244"/>
                  </a:cxn>
                  <a:cxn ang="0">
                    <a:pos x="578" y="308"/>
                  </a:cxn>
                  <a:cxn ang="0">
                    <a:pos x="618" y="368"/>
                  </a:cxn>
                  <a:cxn ang="0">
                    <a:pos x="656" y="420"/>
                  </a:cxn>
                  <a:cxn ang="0">
                    <a:pos x="694" y="468"/>
                  </a:cxn>
                  <a:cxn ang="0">
                    <a:pos x="730" y="512"/>
                  </a:cxn>
                  <a:cxn ang="0">
                    <a:pos x="766" y="550"/>
                  </a:cxn>
                  <a:cxn ang="0">
                    <a:pos x="802" y="584"/>
                  </a:cxn>
                  <a:cxn ang="0">
                    <a:pos x="838" y="614"/>
                  </a:cxn>
                  <a:cxn ang="0">
                    <a:pos x="874" y="642"/>
                  </a:cxn>
                  <a:cxn ang="0">
                    <a:pos x="908" y="664"/>
                  </a:cxn>
                  <a:cxn ang="0">
                    <a:pos x="946" y="684"/>
                  </a:cxn>
                  <a:cxn ang="0">
                    <a:pos x="982" y="702"/>
                  </a:cxn>
                  <a:cxn ang="0">
                    <a:pos x="1020" y="716"/>
                  </a:cxn>
                  <a:cxn ang="0">
                    <a:pos x="1058" y="730"/>
                  </a:cxn>
                  <a:cxn ang="0">
                    <a:pos x="1098" y="740"/>
                  </a:cxn>
                  <a:cxn ang="0">
                    <a:pos x="1140" y="748"/>
                  </a:cxn>
                </a:cxnLst>
                <a:rect l="0" t="0" r="r" b="b"/>
                <a:pathLst>
                  <a:path w="1140" h="748">
                    <a:moveTo>
                      <a:pt x="0" y="28"/>
                    </a:moveTo>
                    <a:lnTo>
                      <a:pt x="0" y="28"/>
                    </a:lnTo>
                    <a:lnTo>
                      <a:pt x="14" y="24"/>
                    </a:lnTo>
                    <a:lnTo>
                      <a:pt x="30" y="18"/>
                    </a:lnTo>
                    <a:lnTo>
                      <a:pt x="54" y="12"/>
                    </a:lnTo>
                    <a:lnTo>
                      <a:pt x="80" y="6"/>
                    </a:lnTo>
                    <a:lnTo>
                      <a:pt x="112" y="2"/>
                    </a:lnTo>
                    <a:lnTo>
                      <a:pt x="146" y="0"/>
                    </a:lnTo>
                    <a:lnTo>
                      <a:pt x="186" y="2"/>
                    </a:lnTo>
                    <a:lnTo>
                      <a:pt x="226" y="8"/>
                    </a:lnTo>
                    <a:lnTo>
                      <a:pt x="248" y="12"/>
                    </a:lnTo>
                    <a:lnTo>
                      <a:pt x="270" y="18"/>
                    </a:lnTo>
                    <a:lnTo>
                      <a:pt x="292" y="26"/>
                    </a:lnTo>
                    <a:lnTo>
                      <a:pt x="314" y="36"/>
                    </a:lnTo>
                    <a:lnTo>
                      <a:pt x="336" y="46"/>
                    </a:lnTo>
                    <a:lnTo>
                      <a:pt x="358" y="60"/>
                    </a:lnTo>
                    <a:lnTo>
                      <a:pt x="382" y="74"/>
                    </a:lnTo>
                    <a:lnTo>
                      <a:pt x="404" y="92"/>
                    </a:lnTo>
                    <a:lnTo>
                      <a:pt x="428" y="110"/>
                    </a:lnTo>
                    <a:lnTo>
                      <a:pt x="450" y="132"/>
                    </a:lnTo>
                    <a:lnTo>
                      <a:pt x="472" y="156"/>
                    </a:lnTo>
                    <a:lnTo>
                      <a:pt x="494" y="184"/>
                    </a:lnTo>
                    <a:lnTo>
                      <a:pt x="516" y="212"/>
                    </a:lnTo>
                    <a:lnTo>
                      <a:pt x="536" y="244"/>
                    </a:lnTo>
                    <a:lnTo>
                      <a:pt x="536" y="244"/>
                    </a:lnTo>
                    <a:lnTo>
                      <a:pt x="578" y="308"/>
                    </a:lnTo>
                    <a:lnTo>
                      <a:pt x="618" y="368"/>
                    </a:lnTo>
                    <a:lnTo>
                      <a:pt x="656" y="420"/>
                    </a:lnTo>
                    <a:lnTo>
                      <a:pt x="694" y="468"/>
                    </a:lnTo>
                    <a:lnTo>
                      <a:pt x="730" y="512"/>
                    </a:lnTo>
                    <a:lnTo>
                      <a:pt x="766" y="550"/>
                    </a:lnTo>
                    <a:lnTo>
                      <a:pt x="802" y="584"/>
                    </a:lnTo>
                    <a:lnTo>
                      <a:pt x="838" y="614"/>
                    </a:lnTo>
                    <a:lnTo>
                      <a:pt x="874" y="642"/>
                    </a:lnTo>
                    <a:lnTo>
                      <a:pt x="908" y="664"/>
                    </a:lnTo>
                    <a:lnTo>
                      <a:pt x="946" y="684"/>
                    </a:lnTo>
                    <a:lnTo>
                      <a:pt x="982" y="702"/>
                    </a:lnTo>
                    <a:lnTo>
                      <a:pt x="1020" y="716"/>
                    </a:lnTo>
                    <a:lnTo>
                      <a:pt x="1058" y="730"/>
                    </a:lnTo>
                    <a:lnTo>
                      <a:pt x="1098" y="740"/>
                    </a:lnTo>
                    <a:lnTo>
                      <a:pt x="1140" y="74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6" name="Freeform 469"/>
              <p:cNvSpPr>
                <a:spLocks/>
              </p:cNvSpPr>
              <p:nvPr/>
            </p:nvSpPr>
            <p:spPr bwMode="auto">
              <a:xfrm>
                <a:off x="-249" y="2393"/>
                <a:ext cx="1164" cy="713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0" y="34"/>
                  </a:cxn>
                  <a:cxn ang="0">
                    <a:pos x="14" y="28"/>
                  </a:cxn>
                  <a:cxn ang="0">
                    <a:pos x="30" y="22"/>
                  </a:cxn>
                  <a:cxn ang="0">
                    <a:pos x="52" y="16"/>
                  </a:cxn>
                  <a:cxn ang="0">
                    <a:pos x="78" y="10"/>
                  </a:cxn>
                  <a:cxn ang="0">
                    <a:pos x="110" y="4"/>
                  </a:cxn>
                  <a:cxn ang="0">
                    <a:pos x="146" y="0"/>
                  </a:cxn>
                  <a:cxn ang="0">
                    <a:pos x="184" y="0"/>
                  </a:cxn>
                  <a:cxn ang="0">
                    <a:pos x="224" y="4"/>
                  </a:cxn>
                  <a:cxn ang="0">
                    <a:pos x="246" y="8"/>
                  </a:cxn>
                  <a:cxn ang="0">
                    <a:pos x="268" y="14"/>
                  </a:cxn>
                  <a:cxn ang="0">
                    <a:pos x="290" y="20"/>
                  </a:cxn>
                  <a:cxn ang="0">
                    <a:pos x="314" y="30"/>
                  </a:cxn>
                  <a:cxn ang="0">
                    <a:pos x="336" y="40"/>
                  </a:cxn>
                  <a:cxn ang="0">
                    <a:pos x="360" y="52"/>
                  </a:cxn>
                  <a:cxn ang="0">
                    <a:pos x="382" y="66"/>
                  </a:cxn>
                  <a:cxn ang="0">
                    <a:pos x="406" y="82"/>
                  </a:cxn>
                  <a:cxn ang="0">
                    <a:pos x="430" y="100"/>
                  </a:cxn>
                  <a:cxn ang="0">
                    <a:pos x="452" y="122"/>
                  </a:cxn>
                  <a:cxn ang="0">
                    <a:pos x="476" y="144"/>
                  </a:cxn>
                  <a:cxn ang="0">
                    <a:pos x="498" y="170"/>
                  </a:cxn>
                  <a:cxn ang="0">
                    <a:pos x="522" y="200"/>
                  </a:cxn>
                  <a:cxn ang="0">
                    <a:pos x="544" y="230"/>
                  </a:cxn>
                  <a:cxn ang="0">
                    <a:pos x="544" y="230"/>
                  </a:cxn>
                  <a:cxn ang="0">
                    <a:pos x="586" y="294"/>
                  </a:cxn>
                  <a:cxn ang="0">
                    <a:pos x="628" y="352"/>
                  </a:cxn>
                  <a:cxn ang="0">
                    <a:pos x="668" y="404"/>
                  </a:cxn>
                  <a:cxn ang="0">
                    <a:pos x="708" y="450"/>
                  </a:cxn>
                  <a:cxn ang="0">
                    <a:pos x="746" y="492"/>
                  </a:cxn>
                  <a:cxn ang="0">
                    <a:pos x="782" y="528"/>
                  </a:cxn>
                  <a:cxn ang="0">
                    <a:pos x="820" y="562"/>
                  </a:cxn>
                  <a:cxn ang="0">
                    <a:pos x="856" y="590"/>
                  </a:cxn>
                  <a:cxn ang="0">
                    <a:pos x="892" y="616"/>
                  </a:cxn>
                  <a:cxn ang="0">
                    <a:pos x="930" y="638"/>
                  </a:cxn>
                  <a:cxn ang="0">
                    <a:pos x="966" y="658"/>
                  </a:cxn>
                  <a:cxn ang="0">
                    <a:pos x="1004" y="674"/>
                  </a:cxn>
                  <a:cxn ang="0">
                    <a:pos x="1042" y="686"/>
                  </a:cxn>
                  <a:cxn ang="0">
                    <a:pos x="1082" y="698"/>
                  </a:cxn>
                  <a:cxn ang="0">
                    <a:pos x="1122" y="706"/>
                  </a:cxn>
                  <a:cxn ang="0">
                    <a:pos x="1164" y="714"/>
                  </a:cxn>
                </a:cxnLst>
                <a:rect l="0" t="0" r="r" b="b"/>
                <a:pathLst>
                  <a:path w="1164" h="714">
                    <a:moveTo>
                      <a:pt x="0" y="34"/>
                    </a:moveTo>
                    <a:lnTo>
                      <a:pt x="0" y="34"/>
                    </a:lnTo>
                    <a:lnTo>
                      <a:pt x="14" y="28"/>
                    </a:lnTo>
                    <a:lnTo>
                      <a:pt x="30" y="22"/>
                    </a:lnTo>
                    <a:lnTo>
                      <a:pt x="52" y="16"/>
                    </a:lnTo>
                    <a:lnTo>
                      <a:pt x="78" y="10"/>
                    </a:lnTo>
                    <a:lnTo>
                      <a:pt x="110" y="4"/>
                    </a:lnTo>
                    <a:lnTo>
                      <a:pt x="146" y="0"/>
                    </a:lnTo>
                    <a:lnTo>
                      <a:pt x="184" y="0"/>
                    </a:lnTo>
                    <a:lnTo>
                      <a:pt x="224" y="4"/>
                    </a:lnTo>
                    <a:lnTo>
                      <a:pt x="246" y="8"/>
                    </a:lnTo>
                    <a:lnTo>
                      <a:pt x="268" y="14"/>
                    </a:lnTo>
                    <a:lnTo>
                      <a:pt x="290" y="20"/>
                    </a:lnTo>
                    <a:lnTo>
                      <a:pt x="314" y="30"/>
                    </a:lnTo>
                    <a:lnTo>
                      <a:pt x="336" y="40"/>
                    </a:lnTo>
                    <a:lnTo>
                      <a:pt x="360" y="52"/>
                    </a:lnTo>
                    <a:lnTo>
                      <a:pt x="382" y="66"/>
                    </a:lnTo>
                    <a:lnTo>
                      <a:pt x="406" y="82"/>
                    </a:lnTo>
                    <a:lnTo>
                      <a:pt x="430" y="100"/>
                    </a:lnTo>
                    <a:lnTo>
                      <a:pt x="452" y="122"/>
                    </a:lnTo>
                    <a:lnTo>
                      <a:pt x="476" y="144"/>
                    </a:lnTo>
                    <a:lnTo>
                      <a:pt x="498" y="170"/>
                    </a:lnTo>
                    <a:lnTo>
                      <a:pt x="522" y="200"/>
                    </a:lnTo>
                    <a:lnTo>
                      <a:pt x="544" y="230"/>
                    </a:lnTo>
                    <a:lnTo>
                      <a:pt x="544" y="230"/>
                    </a:lnTo>
                    <a:lnTo>
                      <a:pt x="586" y="294"/>
                    </a:lnTo>
                    <a:lnTo>
                      <a:pt x="628" y="352"/>
                    </a:lnTo>
                    <a:lnTo>
                      <a:pt x="668" y="404"/>
                    </a:lnTo>
                    <a:lnTo>
                      <a:pt x="708" y="450"/>
                    </a:lnTo>
                    <a:lnTo>
                      <a:pt x="746" y="492"/>
                    </a:lnTo>
                    <a:lnTo>
                      <a:pt x="782" y="528"/>
                    </a:lnTo>
                    <a:lnTo>
                      <a:pt x="820" y="562"/>
                    </a:lnTo>
                    <a:lnTo>
                      <a:pt x="856" y="590"/>
                    </a:lnTo>
                    <a:lnTo>
                      <a:pt x="892" y="616"/>
                    </a:lnTo>
                    <a:lnTo>
                      <a:pt x="930" y="638"/>
                    </a:lnTo>
                    <a:lnTo>
                      <a:pt x="966" y="658"/>
                    </a:lnTo>
                    <a:lnTo>
                      <a:pt x="1004" y="674"/>
                    </a:lnTo>
                    <a:lnTo>
                      <a:pt x="1042" y="686"/>
                    </a:lnTo>
                    <a:lnTo>
                      <a:pt x="1082" y="698"/>
                    </a:lnTo>
                    <a:lnTo>
                      <a:pt x="1122" y="706"/>
                    </a:lnTo>
                    <a:lnTo>
                      <a:pt x="1164" y="714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7" name="Freeform 470"/>
              <p:cNvSpPr>
                <a:spLocks/>
              </p:cNvSpPr>
              <p:nvPr/>
            </p:nvSpPr>
            <p:spPr bwMode="auto">
              <a:xfrm>
                <a:off x="-236" y="2405"/>
                <a:ext cx="1187" cy="678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0" y="42"/>
                  </a:cxn>
                  <a:cxn ang="0">
                    <a:pos x="14" y="34"/>
                  </a:cxn>
                  <a:cxn ang="0">
                    <a:pos x="30" y="28"/>
                  </a:cxn>
                  <a:cxn ang="0">
                    <a:pos x="52" y="20"/>
                  </a:cxn>
                  <a:cxn ang="0">
                    <a:pos x="80" y="12"/>
                  </a:cxn>
                  <a:cxn ang="0">
                    <a:pos x="110" y="6"/>
                  </a:cxn>
                  <a:cxn ang="0">
                    <a:pos x="146" y="2"/>
                  </a:cxn>
                  <a:cxn ang="0">
                    <a:pos x="184" y="0"/>
                  </a:cxn>
                  <a:cxn ang="0">
                    <a:pos x="226" y="2"/>
                  </a:cxn>
                  <a:cxn ang="0">
                    <a:pos x="248" y="6"/>
                  </a:cxn>
                  <a:cxn ang="0">
                    <a:pos x="270" y="10"/>
                  </a:cxn>
                  <a:cxn ang="0">
                    <a:pos x="292" y="16"/>
                  </a:cxn>
                  <a:cxn ang="0">
                    <a:pos x="316" y="24"/>
                  </a:cxn>
                  <a:cxn ang="0">
                    <a:pos x="338" y="32"/>
                  </a:cxn>
                  <a:cxn ang="0">
                    <a:pos x="362" y="44"/>
                  </a:cxn>
                  <a:cxn ang="0">
                    <a:pos x="386" y="58"/>
                  </a:cxn>
                  <a:cxn ang="0">
                    <a:pos x="410" y="72"/>
                  </a:cxn>
                  <a:cxn ang="0">
                    <a:pos x="434" y="90"/>
                  </a:cxn>
                  <a:cxn ang="0">
                    <a:pos x="458" y="110"/>
                  </a:cxn>
                  <a:cxn ang="0">
                    <a:pos x="482" y="132"/>
                  </a:cxn>
                  <a:cxn ang="0">
                    <a:pos x="506" y="158"/>
                  </a:cxn>
                  <a:cxn ang="0">
                    <a:pos x="528" y="186"/>
                  </a:cxn>
                  <a:cxn ang="0">
                    <a:pos x="552" y="216"/>
                  </a:cxn>
                  <a:cxn ang="0">
                    <a:pos x="552" y="216"/>
                  </a:cxn>
                  <a:cxn ang="0">
                    <a:pos x="596" y="278"/>
                  </a:cxn>
                  <a:cxn ang="0">
                    <a:pos x="640" y="334"/>
                  </a:cxn>
                  <a:cxn ang="0">
                    <a:pos x="682" y="386"/>
                  </a:cxn>
                  <a:cxn ang="0">
                    <a:pos x="722" y="430"/>
                  </a:cxn>
                  <a:cxn ang="0">
                    <a:pos x="762" y="472"/>
                  </a:cxn>
                  <a:cxn ang="0">
                    <a:pos x="800" y="508"/>
                  </a:cxn>
                  <a:cxn ang="0">
                    <a:pos x="838" y="540"/>
                  </a:cxn>
                  <a:cxn ang="0">
                    <a:pos x="876" y="568"/>
                  </a:cxn>
                  <a:cxn ang="0">
                    <a:pos x="914" y="592"/>
                  </a:cxn>
                  <a:cxn ang="0">
                    <a:pos x="952" y="612"/>
                  </a:cxn>
                  <a:cxn ang="0">
                    <a:pos x="988" y="630"/>
                  </a:cxn>
                  <a:cxn ang="0">
                    <a:pos x="1026" y="644"/>
                  </a:cxn>
                  <a:cxn ang="0">
                    <a:pos x="1066" y="656"/>
                  </a:cxn>
                  <a:cxn ang="0">
                    <a:pos x="1106" y="666"/>
                  </a:cxn>
                  <a:cxn ang="0">
                    <a:pos x="1146" y="674"/>
                  </a:cxn>
                  <a:cxn ang="0">
                    <a:pos x="1188" y="678"/>
                  </a:cxn>
                </a:cxnLst>
                <a:rect l="0" t="0" r="r" b="b"/>
                <a:pathLst>
                  <a:path w="1188" h="678">
                    <a:moveTo>
                      <a:pt x="0" y="42"/>
                    </a:moveTo>
                    <a:lnTo>
                      <a:pt x="0" y="42"/>
                    </a:lnTo>
                    <a:lnTo>
                      <a:pt x="14" y="34"/>
                    </a:lnTo>
                    <a:lnTo>
                      <a:pt x="30" y="28"/>
                    </a:lnTo>
                    <a:lnTo>
                      <a:pt x="52" y="20"/>
                    </a:lnTo>
                    <a:lnTo>
                      <a:pt x="80" y="12"/>
                    </a:lnTo>
                    <a:lnTo>
                      <a:pt x="110" y="6"/>
                    </a:lnTo>
                    <a:lnTo>
                      <a:pt x="146" y="2"/>
                    </a:lnTo>
                    <a:lnTo>
                      <a:pt x="184" y="0"/>
                    </a:lnTo>
                    <a:lnTo>
                      <a:pt x="226" y="2"/>
                    </a:lnTo>
                    <a:lnTo>
                      <a:pt x="248" y="6"/>
                    </a:lnTo>
                    <a:lnTo>
                      <a:pt x="270" y="10"/>
                    </a:lnTo>
                    <a:lnTo>
                      <a:pt x="292" y="16"/>
                    </a:lnTo>
                    <a:lnTo>
                      <a:pt x="316" y="24"/>
                    </a:lnTo>
                    <a:lnTo>
                      <a:pt x="338" y="32"/>
                    </a:lnTo>
                    <a:lnTo>
                      <a:pt x="362" y="44"/>
                    </a:lnTo>
                    <a:lnTo>
                      <a:pt x="386" y="58"/>
                    </a:lnTo>
                    <a:lnTo>
                      <a:pt x="410" y="72"/>
                    </a:lnTo>
                    <a:lnTo>
                      <a:pt x="434" y="90"/>
                    </a:lnTo>
                    <a:lnTo>
                      <a:pt x="458" y="110"/>
                    </a:lnTo>
                    <a:lnTo>
                      <a:pt x="482" y="132"/>
                    </a:lnTo>
                    <a:lnTo>
                      <a:pt x="506" y="158"/>
                    </a:lnTo>
                    <a:lnTo>
                      <a:pt x="528" y="186"/>
                    </a:lnTo>
                    <a:lnTo>
                      <a:pt x="552" y="216"/>
                    </a:lnTo>
                    <a:lnTo>
                      <a:pt x="552" y="216"/>
                    </a:lnTo>
                    <a:lnTo>
                      <a:pt x="596" y="278"/>
                    </a:lnTo>
                    <a:lnTo>
                      <a:pt x="640" y="334"/>
                    </a:lnTo>
                    <a:lnTo>
                      <a:pt x="682" y="386"/>
                    </a:lnTo>
                    <a:lnTo>
                      <a:pt x="722" y="430"/>
                    </a:lnTo>
                    <a:lnTo>
                      <a:pt x="762" y="472"/>
                    </a:lnTo>
                    <a:lnTo>
                      <a:pt x="800" y="508"/>
                    </a:lnTo>
                    <a:lnTo>
                      <a:pt x="838" y="540"/>
                    </a:lnTo>
                    <a:lnTo>
                      <a:pt x="876" y="568"/>
                    </a:lnTo>
                    <a:lnTo>
                      <a:pt x="914" y="592"/>
                    </a:lnTo>
                    <a:lnTo>
                      <a:pt x="952" y="612"/>
                    </a:lnTo>
                    <a:lnTo>
                      <a:pt x="988" y="630"/>
                    </a:lnTo>
                    <a:lnTo>
                      <a:pt x="1026" y="644"/>
                    </a:lnTo>
                    <a:lnTo>
                      <a:pt x="1066" y="656"/>
                    </a:lnTo>
                    <a:lnTo>
                      <a:pt x="1106" y="666"/>
                    </a:lnTo>
                    <a:lnTo>
                      <a:pt x="1146" y="674"/>
                    </a:lnTo>
                    <a:lnTo>
                      <a:pt x="1188" y="67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8" name="Freeform 471"/>
              <p:cNvSpPr>
                <a:spLocks/>
              </p:cNvSpPr>
              <p:nvPr/>
            </p:nvSpPr>
            <p:spPr bwMode="auto">
              <a:xfrm>
                <a:off x="-227" y="2416"/>
                <a:ext cx="1209" cy="644"/>
              </a:xfrm>
              <a:custGeom>
                <a:avLst/>
                <a:gdLst/>
                <a:ahLst/>
                <a:cxnLst>
                  <a:cxn ang="0">
                    <a:pos x="0" y="50"/>
                  </a:cxn>
                  <a:cxn ang="0">
                    <a:pos x="0" y="50"/>
                  </a:cxn>
                  <a:cxn ang="0">
                    <a:pos x="14" y="42"/>
                  </a:cxn>
                  <a:cxn ang="0">
                    <a:pos x="30" y="36"/>
                  </a:cxn>
                  <a:cxn ang="0">
                    <a:pos x="52" y="26"/>
                  </a:cxn>
                  <a:cxn ang="0">
                    <a:pos x="78" y="18"/>
                  </a:cxn>
                  <a:cxn ang="0">
                    <a:pos x="110" y="10"/>
                  </a:cxn>
                  <a:cxn ang="0">
                    <a:pos x="144" y="4"/>
                  </a:cxn>
                  <a:cxn ang="0">
                    <a:pos x="182" y="0"/>
                  </a:cxn>
                  <a:cxn ang="0">
                    <a:pos x="224" y="2"/>
                  </a:cxn>
                  <a:cxn ang="0">
                    <a:pos x="246" y="4"/>
                  </a:cxn>
                  <a:cxn ang="0">
                    <a:pos x="268" y="8"/>
                  </a:cxn>
                  <a:cxn ang="0">
                    <a:pos x="292" y="12"/>
                  </a:cxn>
                  <a:cxn ang="0">
                    <a:pos x="314" y="20"/>
                  </a:cxn>
                  <a:cxn ang="0">
                    <a:pos x="338" y="28"/>
                  </a:cxn>
                  <a:cxn ang="0">
                    <a:pos x="362" y="38"/>
                  </a:cxn>
                  <a:cxn ang="0">
                    <a:pos x="386" y="50"/>
                  </a:cxn>
                  <a:cxn ang="0">
                    <a:pos x="412" y="66"/>
                  </a:cxn>
                  <a:cxn ang="0">
                    <a:pos x="436" y="82"/>
                  </a:cxn>
                  <a:cxn ang="0">
                    <a:pos x="460" y="102"/>
                  </a:cxn>
                  <a:cxn ang="0">
                    <a:pos x="484" y="122"/>
                  </a:cxn>
                  <a:cxn ang="0">
                    <a:pos x="510" y="148"/>
                  </a:cxn>
                  <a:cxn ang="0">
                    <a:pos x="534" y="174"/>
                  </a:cxn>
                  <a:cxn ang="0">
                    <a:pos x="558" y="204"/>
                  </a:cxn>
                  <a:cxn ang="0">
                    <a:pos x="558" y="204"/>
                  </a:cxn>
                  <a:cxn ang="0">
                    <a:pos x="606" y="266"/>
                  </a:cxn>
                  <a:cxn ang="0">
                    <a:pos x="650" y="320"/>
                  </a:cxn>
                  <a:cxn ang="0">
                    <a:pos x="694" y="370"/>
                  </a:cxn>
                  <a:cxn ang="0">
                    <a:pos x="736" y="414"/>
                  </a:cxn>
                  <a:cxn ang="0">
                    <a:pos x="776" y="452"/>
                  </a:cxn>
                  <a:cxn ang="0">
                    <a:pos x="816" y="488"/>
                  </a:cxn>
                  <a:cxn ang="0">
                    <a:pos x="856" y="518"/>
                  </a:cxn>
                  <a:cxn ang="0">
                    <a:pos x="894" y="544"/>
                  </a:cxn>
                  <a:cxn ang="0">
                    <a:pos x="932" y="566"/>
                  </a:cxn>
                  <a:cxn ang="0">
                    <a:pos x="970" y="586"/>
                  </a:cxn>
                  <a:cxn ang="0">
                    <a:pos x="1008" y="602"/>
                  </a:cxn>
                  <a:cxn ang="0">
                    <a:pos x="1048" y="616"/>
                  </a:cxn>
                  <a:cxn ang="0">
                    <a:pos x="1086" y="626"/>
                  </a:cxn>
                  <a:cxn ang="0">
                    <a:pos x="1126" y="634"/>
                  </a:cxn>
                  <a:cxn ang="0">
                    <a:pos x="1168" y="640"/>
                  </a:cxn>
                  <a:cxn ang="0">
                    <a:pos x="1210" y="644"/>
                  </a:cxn>
                </a:cxnLst>
                <a:rect l="0" t="0" r="r" b="b"/>
                <a:pathLst>
                  <a:path w="1210" h="644">
                    <a:moveTo>
                      <a:pt x="0" y="50"/>
                    </a:moveTo>
                    <a:lnTo>
                      <a:pt x="0" y="50"/>
                    </a:lnTo>
                    <a:lnTo>
                      <a:pt x="14" y="42"/>
                    </a:lnTo>
                    <a:lnTo>
                      <a:pt x="30" y="36"/>
                    </a:lnTo>
                    <a:lnTo>
                      <a:pt x="52" y="26"/>
                    </a:lnTo>
                    <a:lnTo>
                      <a:pt x="78" y="18"/>
                    </a:lnTo>
                    <a:lnTo>
                      <a:pt x="110" y="10"/>
                    </a:lnTo>
                    <a:lnTo>
                      <a:pt x="144" y="4"/>
                    </a:lnTo>
                    <a:lnTo>
                      <a:pt x="182" y="0"/>
                    </a:lnTo>
                    <a:lnTo>
                      <a:pt x="224" y="2"/>
                    </a:lnTo>
                    <a:lnTo>
                      <a:pt x="246" y="4"/>
                    </a:lnTo>
                    <a:lnTo>
                      <a:pt x="268" y="8"/>
                    </a:lnTo>
                    <a:lnTo>
                      <a:pt x="292" y="12"/>
                    </a:lnTo>
                    <a:lnTo>
                      <a:pt x="314" y="20"/>
                    </a:lnTo>
                    <a:lnTo>
                      <a:pt x="338" y="28"/>
                    </a:lnTo>
                    <a:lnTo>
                      <a:pt x="362" y="38"/>
                    </a:lnTo>
                    <a:lnTo>
                      <a:pt x="386" y="50"/>
                    </a:lnTo>
                    <a:lnTo>
                      <a:pt x="412" y="66"/>
                    </a:lnTo>
                    <a:lnTo>
                      <a:pt x="436" y="82"/>
                    </a:lnTo>
                    <a:lnTo>
                      <a:pt x="460" y="102"/>
                    </a:lnTo>
                    <a:lnTo>
                      <a:pt x="484" y="122"/>
                    </a:lnTo>
                    <a:lnTo>
                      <a:pt x="510" y="148"/>
                    </a:lnTo>
                    <a:lnTo>
                      <a:pt x="534" y="174"/>
                    </a:lnTo>
                    <a:lnTo>
                      <a:pt x="558" y="204"/>
                    </a:lnTo>
                    <a:lnTo>
                      <a:pt x="558" y="204"/>
                    </a:lnTo>
                    <a:lnTo>
                      <a:pt x="606" y="266"/>
                    </a:lnTo>
                    <a:lnTo>
                      <a:pt x="650" y="320"/>
                    </a:lnTo>
                    <a:lnTo>
                      <a:pt x="694" y="370"/>
                    </a:lnTo>
                    <a:lnTo>
                      <a:pt x="736" y="414"/>
                    </a:lnTo>
                    <a:lnTo>
                      <a:pt x="776" y="452"/>
                    </a:lnTo>
                    <a:lnTo>
                      <a:pt x="816" y="488"/>
                    </a:lnTo>
                    <a:lnTo>
                      <a:pt x="856" y="518"/>
                    </a:lnTo>
                    <a:lnTo>
                      <a:pt x="894" y="544"/>
                    </a:lnTo>
                    <a:lnTo>
                      <a:pt x="932" y="566"/>
                    </a:lnTo>
                    <a:lnTo>
                      <a:pt x="970" y="586"/>
                    </a:lnTo>
                    <a:lnTo>
                      <a:pt x="1008" y="602"/>
                    </a:lnTo>
                    <a:lnTo>
                      <a:pt x="1048" y="616"/>
                    </a:lnTo>
                    <a:lnTo>
                      <a:pt x="1086" y="626"/>
                    </a:lnTo>
                    <a:lnTo>
                      <a:pt x="1126" y="634"/>
                    </a:lnTo>
                    <a:lnTo>
                      <a:pt x="1168" y="640"/>
                    </a:lnTo>
                    <a:lnTo>
                      <a:pt x="1210" y="644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9" name="Freeform 472"/>
              <p:cNvSpPr>
                <a:spLocks/>
              </p:cNvSpPr>
              <p:nvPr/>
            </p:nvSpPr>
            <p:spPr bwMode="auto">
              <a:xfrm>
                <a:off x="-217" y="2423"/>
                <a:ext cx="1231" cy="613"/>
              </a:xfrm>
              <a:custGeom>
                <a:avLst/>
                <a:gdLst/>
                <a:ahLst/>
                <a:cxnLst>
                  <a:cxn ang="0">
                    <a:pos x="0" y="58"/>
                  </a:cxn>
                  <a:cxn ang="0">
                    <a:pos x="0" y="58"/>
                  </a:cxn>
                  <a:cxn ang="0">
                    <a:pos x="14" y="50"/>
                  </a:cxn>
                  <a:cxn ang="0">
                    <a:pos x="30" y="42"/>
                  </a:cxn>
                  <a:cxn ang="0">
                    <a:pos x="50" y="34"/>
                  </a:cxn>
                  <a:cxn ang="0">
                    <a:pos x="76" y="24"/>
                  </a:cxn>
                  <a:cxn ang="0">
                    <a:pos x="108" y="14"/>
                  </a:cxn>
                  <a:cxn ang="0">
                    <a:pos x="142" y="6"/>
                  </a:cxn>
                  <a:cxn ang="0">
                    <a:pos x="182" y="2"/>
                  </a:cxn>
                  <a:cxn ang="0">
                    <a:pos x="224" y="0"/>
                  </a:cxn>
                  <a:cxn ang="0">
                    <a:pos x="246" y="2"/>
                  </a:cxn>
                  <a:cxn ang="0">
                    <a:pos x="268" y="6"/>
                  </a:cxn>
                  <a:cxn ang="0">
                    <a:pos x="290" y="10"/>
                  </a:cxn>
                  <a:cxn ang="0">
                    <a:pos x="314" y="16"/>
                  </a:cxn>
                  <a:cxn ang="0">
                    <a:pos x="338" y="22"/>
                  </a:cxn>
                  <a:cxn ang="0">
                    <a:pos x="362" y="32"/>
                  </a:cxn>
                  <a:cxn ang="0">
                    <a:pos x="388" y="44"/>
                  </a:cxn>
                  <a:cxn ang="0">
                    <a:pos x="412" y="58"/>
                  </a:cxn>
                  <a:cxn ang="0">
                    <a:pos x="438" y="74"/>
                  </a:cxn>
                  <a:cxn ang="0">
                    <a:pos x="462" y="92"/>
                  </a:cxn>
                  <a:cxn ang="0">
                    <a:pos x="488" y="112"/>
                  </a:cxn>
                  <a:cxn ang="0">
                    <a:pos x="514" y="136"/>
                  </a:cxn>
                  <a:cxn ang="0">
                    <a:pos x="538" y="162"/>
                  </a:cxn>
                  <a:cxn ang="0">
                    <a:pos x="564" y="192"/>
                  </a:cxn>
                  <a:cxn ang="0">
                    <a:pos x="564" y="192"/>
                  </a:cxn>
                  <a:cxn ang="0">
                    <a:pos x="612" y="252"/>
                  </a:cxn>
                  <a:cxn ang="0">
                    <a:pos x="660" y="304"/>
                  </a:cxn>
                  <a:cxn ang="0">
                    <a:pos x="704" y="352"/>
                  </a:cxn>
                  <a:cxn ang="0">
                    <a:pos x="748" y="396"/>
                  </a:cxn>
                  <a:cxn ang="0">
                    <a:pos x="790" y="434"/>
                  </a:cxn>
                  <a:cxn ang="0">
                    <a:pos x="832" y="466"/>
                  </a:cxn>
                  <a:cxn ang="0">
                    <a:pos x="872" y="496"/>
                  </a:cxn>
                  <a:cxn ang="0">
                    <a:pos x="910" y="520"/>
                  </a:cxn>
                  <a:cxn ang="0">
                    <a:pos x="950" y="542"/>
                  </a:cxn>
                  <a:cxn ang="0">
                    <a:pos x="988" y="560"/>
                  </a:cxn>
                  <a:cxn ang="0">
                    <a:pos x="1028" y="574"/>
                  </a:cxn>
                  <a:cxn ang="0">
                    <a:pos x="1066" y="586"/>
                  </a:cxn>
                  <a:cxn ang="0">
                    <a:pos x="1106" y="596"/>
                  </a:cxn>
                  <a:cxn ang="0">
                    <a:pos x="1146" y="602"/>
                  </a:cxn>
                  <a:cxn ang="0">
                    <a:pos x="1188" y="606"/>
                  </a:cxn>
                  <a:cxn ang="0">
                    <a:pos x="1230" y="610"/>
                  </a:cxn>
                </a:cxnLst>
                <a:rect l="0" t="0" r="r" b="b"/>
                <a:pathLst>
                  <a:path w="1230" h="610">
                    <a:moveTo>
                      <a:pt x="0" y="58"/>
                    </a:moveTo>
                    <a:lnTo>
                      <a:pt x="0" y="58"/>
                    </a:lnTo>
                    <a:lnTo>
                      <a:pt x="14" y="50"/>
                    </a:lnTo>
                    <a:lnTo>
                      <a:pt x="30" y="42"/>
                    </a:lnTo>
                    <a:lnTo>
                      <a:pt x="50" y="34"/>
                    </a:lnTo>
                    <a:lnTo>
                      <a:pt x="76" y="24"/>
                    </a:lnTo>
                    <a:lnTo>
                      <a:pt x="108" y="14"/>
                    </a:lnTo>
                    <a:lnTo>
                      <a:pt x="142" y="6"/>
                    </a:lnTo>
                    <a:lnTo>
                      <a:pt x="182" y="2"/>
                    </a:lnTo>
                    <a:lnTo>
                      <a:pt x="224" y="0"/>
                    </a:lnTo>
                    <a:lnTo>
                      <a:pt x="246" y="2"/>
                    </a:lnTo>
                    <a:lnTo>
                      <a:pt x="268" y="6"/>
                    </a:lnTo>
                    <a:lnTo>
                      <a:pt x="290" y="10"/>
                    </a:lnTo>
                    <a:lnTo>
                      <a:pt x="314" y="16"/>
                    </a:lnTo>
                    <a:lnTo>
                      <a:pt x="338" y="22"/>
                    </a:lnTo>
                    <a:lnTo>
                      <a:pt x="362" y="32"/>
                    </a:lnTo>
                    <a:lnTo>
                      <a:pt x="388" y="44"/>
                    </a:lnTo>
                    <a:lnTo>
                      <a:pt x="412" y="58"/>
                    </a:lnTo>
                    <a:lnTo>
                      <a:pt x="438" y="74"/>
                    </a:lnTo>
                    <a:lnTo>
                      <a:pt x="462" y="92"/>
                    </a:lnTo>
                    <a:lnTo>
                      <a:pt x="488" y="112"/>
                    </a:lnTo>
                    <a:lnTo>
                      <a:pt x="514" y="136"/>
                    </a:lnTo>
                    <a:lnTo>
                      <a:pt x="538" y="162"/>
                    </a:lnTo>
                    <a:lnTo>
                      <a:pt x="564" y="192"/>
                    </a:lnTo>
                    <a:lnTo>
                      <a:pt x="564" y="192"/>
                    </a:lnTo>
                    <a:lnTo>
                      <a:pt x="612" y="252"/>
                    </a:lnTo>
                    <a:lnTo>
                      <a:pt x="660" y="304"/>
                    </a:lnTo>
                    <a:lnTo>
                      <a:pt x="704" y="352"/>
                    </a:lnTo>
                    <a:lnTo>
                      <a:pt x="748" y="396"/>
                    </a:lnTo>
                    <a:lnTo>
                      <a:pt x="790" y="434"/>
                    </a:lnTo>
                    <a:lnTo>
                      <a:pt x="832" y="466"/>
                    </a:lnTo>
                    <a:lnTo>
                      <a:pt x="872" y="496"/>
                    </a:lnTo>
                    <a:lnTo>
                      <a:pt x="910" y="520"/>
                    </a:lnTo>
                    <a:lnTo>
                      <a:pt x="950" y="542"/>
                    </a:lnTo>
                    <a:lnTo>
                      <a:pt x="988" y="560"/>
                    </a:lnTo>
                    <a:lnTo>
                      <a:pt x="1028" y="574"/>
                    </a:lnTo>
                    <a:lnTo>
                      <a:pt x="1066" y="586"/>
                    </a:lnTo>
                    <a:lnTo>
                      <a:pt x="1106" y="596"/>
                    </a:lnTo>
                    <a:lnTo>
                      <a:pt x="1146" y="602"/>
                    </a:lnTo>
                    <a:lnTo>
                      <a:pt x="1188" y="606"/>
                    </a:lnTo>
                    <a:lnTo>
                      <a:pt x="1230" y="61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0" name="Freeform 473"/>
              <p:cNvSpPr>
                <a:spLocks/>
              </p:cNvSpPr>
              <p:nvPr/>
            </p:nvSpPr>
            <p:spPr bwMode="auto">
              <a:xfrm>
                <a:off x="-207" y="2433"/>
                <a:ext cx="1250" cy="571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0" y="68"/>
                  </a:cxn>
                  <a:cxn ang="0">
                    <a:pos x="14" y="58"/>
                  </a:cxn>
                  <a:cxn ang="0">
                    <a:pos x="28" y="50"/>
                  </a:cxn>
                  <a:cxn ang="0">
                    <a:pos x="50" y="40"/>
                  </a:cxn>
                  <a:cxn ang="0">
                    <a:pos x="76" y="28"/>
                  </a:cxn>
                  <a:cxn ang="0">
                    <a:pos x="106" y="18"/>
                  </a:cxn>
                  <a:cxn ang="0">
                    <a:pos x="142" y="10"/>
                  </a:cxn>
                  <a:cxn ang="0">
                    <a:pos x="180" y="2"/>
                  </a:cxn>
                  <a:cxn ang="0">
                    <a:pos x="222" y="0"/>
                  </a:cxn>
                  <a:cxn ang="0">
                    <a:pos x="244" y="2"/>
                  </a:cxn>
                  <a:cxn ang="0">
                    <a:pos x="266" y="2"/>
                  </a:cxn>
                  <a:cxn ang="0">
                    <a:pos x="290" y="6"/>
                  </a:cxn>
                  <a:cxn ang="0">
                    <a:pos x="314" y="12"/>
                  </a:cxn>
                  <a:cxn ang="0">
                    <a:pos x="338" y="18"/>
                  </a:cxn>
                  <a:cxn ang="0">
                    <a:pos x="362" y="26"/>
                  </a:cxn>
                  <a:cxn ang="0">
                    <a:pos x="388" y="38"/>
                  </a:cxn>
                  <a:cxn ang="0">
                    <a:pos x="414" y="50"/>
                  </a:cxn>
                  <a:cxn ang="0">
                    <a:pos x="440" y="66"/>
                  </a:cxn>
                  <a:cxn ang="0">
                    <a:pos x="464" y="82"/>
                  </a:cxn>
                  <a:cxn ang="0">
                    <a:pos x="490" y="102"/>
                  </a:cxn>
                  <a:cxn ang="0">
                    <a:pos x="516" y="126"/>
                  </a:cxn>
                  <a:cxn ang="0">
                    <a:pos x="544" y="150"/>
                  </a:cxn>
                  <a:cxn ang="0">
                    <a:pos x="570" y="180"/>
                  </a:cxn>
                  <a:cxn ang="0">
                    <a:pos x="570" y="180"/>
                  </a:cxn>
                  <a:cxn ang="0">
                    <a:pos x="620" y="236"/>
                  </a:cxn>
                  <a:cxn ang="0">
                    <a:pos x="668" y="288"/>
                  </a:cxn>
                  <a:cxn ang="0">
                    <a:pos x="716" y="334"/>
                  </a:cxn>
                  <a:cxn ang="0">
                    <a:pos x="760" y="376"/>
                  </a:cxn>
                  <a:cxn ang="0">
                    <a:pos x="804" y="412"/>
                  </a:cxn>
                  <a:cxn ang="0">
                    <a:pos x="846" y="444"/>
                  </a:cxn>
                  <a:cxn ang="0">
                    <a:pos x="886" y="472"/>
                  </a:cxn>
                  <a:cxn ang="0">
                    <a:pos x="928" y="496"/>
                  </a:cxn>
                  <a:cxn ang="0">
                    <a:pos x="966" y="516"/>
                  </a:cxn>
                  <a:cxn ang="0">
                    <a:pos x="1006" y="532"/>
                  </a:cxn>
                  <a:cxn ang="0">
                    <a:pos x="1046" y="546"/>
                  </a:cxn>
                  <a:cxn ang="0">
                    <a:pos x="1086" y="556"/>
                  </a:cxn>
                  <a:cxn ang="0">
                    <a:pos x="1126" y="564"/>
                  </a:cxn>
                  <a:cxn ang="0">
                    <a:pos x="1166" y="568"/>
                  </a:cxn>
                  <a:cxn ang="0">
                    <a:pos x="1208" y="572"/>
                  </a:cxn>
                  <a:cxn ang="0">
                    <a:pos x="1250" y="572"/>
                  </a:cxn>
                </a:cxnLst>
                <a:rect l="0" t="0" r="r" b="b"/>
                <a:pathLst>
                  <a:path w="1250" h="572">
                    <a:moveTo>
                      <a:pt x="0" y="68"/>
                    </a:moveTo>
                    <a:lnTo>
                      <a:pt x="0" y="68"/>
                    </a:lnTo>
                    <a:lnTo>
                      <a:pt x="14" y="58"/>
                    </a:lnTo>
                    <a:lnTo>
                      <a:pt x="28" y="50"/>
                    </a:lnTo>
                    <a:lnTo>
                      <a:pt x="50" y="40"/>
                    </a:lnTo>
                    <a:lnTo>
                      <a:pt x="76" y="28"/>
                    </a:lnTo>
                    <a:lnTo>
                      <a:pt x="106" y="18"/>
                    </a:lnTo>
                    <a:lnTo>
                      <a:pt x="142" y="10"/>
                    </a:lnTo>
                    <a:lnTo>
                      <a:pt x="180" y="2"/>
                    </a:lnTo>
                    <a:lnTo>
                      <a:pt x="222" y="0"/>
                    </a:lnTo>
                    <a:lnTo>
                      <a:pt x="244" y="2"/>
                    </a:lnTo>
                    <a:lnTo>
                      <a:pt x="266" y="2"/>
                    </a:lnTo>
                    <a:lnTo>
                      <a:pt x="290" y="6"/>
                    </a:lnTo>
                    <a:lnTo>
                      <a:pt x="314" y="12"/>
                    </a:lnTo>
                    <a:lnTo>
                      <a:pt x="338" y="18"/>
                    </a:lnTo>
                    <a:lnTo>
                      <a:pt x="362" y="26"/>
                    </a:lnTo>
                    <a:lnTo>
                      <a:pt x="388" y="38"/>
                    </a:lnTo>
                    <a:lnTo>
                      <a:pt x="414" y="50"/>
                    </a:lnTo>
                    <a:lnTo>
                      <a:pt x="440" y="66"/>
                    </a:lnTo>
                    <a:lnTo>
                      <a:pt x="464" y="82"/>
                    </a:lnTo>
                    <a:lnTo>
                      <a:pt x="490" y="102"/>
                    </a:lnTo>
                    <a:lnTo>
                      <a:pt x="516" y="126"/>
                    </a:lnTo>
                    <a:lnTo>
                      <a:pt x="544" y="150"/>
                    </a:lnTo>
                    <a:lnTo>
                      <a:pt x="570" y="180"/>
                    </a:lnTo>
                    <a:lnTo>
                      <a:pt x="570" y="180"/>
                    </a:lnTo>
                    <a:lnTo>
                      <a:pt x="620" y="236"/>
                    </a:lnTo>
                    <a:lnTo>
                      <a:pt x="668" y="288"/>
                    </a:lnTo>
                    <a:lnTo>
                      <a:pt x="716" y="334"/>
                    </a:lnTo>
                    <a:lnTo>
                      <a:pt x="760" y="376"/>
                    </a:lnTo>
                    <a:lnTo>
                      <a:pt x="804" y="412"/>
                    </a:lnTo>
                    <a:lnTo>
                      <a:pt x="846" y="444"/>
                    </a:lnTo>
                    <a:lnTo>
                      <a:pt x="886" y="472"/>
                    </a:lnTo>
                    <a:lnTo>
                      <a:pt x="928" y="496"/>
                    </a:lnTo>
                    <a:lnTo>
                      <a:pt x="966" y="516"/>
                    </a:lnTo>
                    <a:lnTo>
                      <a:pt x="1006" y="532"/>
                    </a:lnTo>
                    <a:lnTo>
                      <a:pt x="1046" y="546"/>
                    </a:lnTo>
                    <a:lnTo>
                      <a:pt x="1086" y="556"/>
                    </a:lnTo>
                    <a:lnTo>
                      <a:pt x="1126" y="564"/>
                    </a:lnTo>
                    <a:lnTo>
                      <a:pt x="1166" y="568"/>
                    </a:lnTo>
                    <a:lnTo>
                      <a:pt x="1208" y="572"/>
                    </a:lnTo>
                    <a:lnTo>
                      <a:pt x="1250" y="572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1" name="Freeform 474"/>
              <p:cNvSpPr>
                <a:spLocks/>
              </p:cNvSpPr>
              <p:nvPr/>
            </p:nvSpPr>
            <p:spPr bwMode="auto">
              <a:xfrm>
                <a:off x="-196" y="2444"/>
                <a:ext cx="1270" cy="536"/>
              </a:xfrm>
              <a:custGeom>
                <a:avLst/>
                <a:gdLst/>
                <a:ahLst/>
                <a:cxnLst>
                  <a:cxn ang="0">
                    <a:pos x="0" y="76"/>
                  </a:cxn>
                  <a:cxn ang="0">
                    <a:pos x="0" y="76"/>
                  </a:cxn>
                  <a:cxn ang="0">
                    <a:pos x="14" y="68"/>
                  </a:cxn>
                  <a:cxn ang="0">
                    <a:pos x="28" y="58"/>
                  </a:cxn>
                  <a:cxn ang="0">
                    <a:pos x="50" y="46"/>
                  </a:cxn>
                  <a:cxn ang="0">
                    <a:pos x="76" y="34"/>
                  </a:cxn>
                  <a:cxn ang="0">
                    <a:pos x="106" y="22"/>
                  </a:cxn>
                  <a:cxn ang="0">
                    <a:pos x="140" y="12"/>
                  </a:cxn>
                  <a:cxn ang="0">
                    <a:pos x="180" y="4"/>
                  </a:cxn>
                  <a:cxn ang="0">
                    <a:pos x="222" y="0"/>
                  </a:cxn>
                  <a:cxn ang="0">
                    <a:pos x="244" y="0"/>
                  </a:cxn>
                  <a:cxn ang="0">
                    <a:pos x="266" y="2"/>
                  </a:cxn>
                  <a:cxn ang="0">
                    <a:pos x="290" y="4"/>
                  </a:cxn>
                  <a:cxn ang="0">
                    <a:pos x="314" y="8"/>
                  </a:cxn>
                  <a:cxn ang="0">
                    <a:pos x="338" y="14"/>
                  </a:cxn>
                  <a:cxn ang="0">
                    <a:pos x="364" y="22"/>
                  </a:cxn>
                  <a:cxn ang="0">
                    <a:pos x="388" y="30"/>
                  </a:cxn>
                  <a:cxn ang="0">
                    <a:pos x="414" y="42"/>
                  </a:cxn>
                  <a:cxn ang="0">
                    <a:pos x="440" y="56"/>
                  </a:cxn>
                  <a:cxn ang="0">
                    <a:pos x="468" y="74"/>
                  </a:cxn>
                  <a:cxn ang="0">
                    <a:pos x="494" y="92"/>
                  </a:cxn>
                  <a:cxn ang="0">
                    <a:pos x="520" y="114"/>
                  </a:cxn>
                  <a:cxn ang="0">
                    <a:pos x="548" y="140"/>
                  </a:cxn>
                  <a:cxn ang="0">
                    <a:pos x="574" y="166"/>
                  </a:cxn>
                  <a:cxn ang="0">
                    <a:pos x="574" y="166"/>
                  </a:cxn>
                  <a:cxn ang="0">
                    <a:pos x="628" y="222"/>
                  </a:cxn>
                  <a:cxn ang="0">
                    <a:pos x="678" y="272"/>
                  </a:cxn>
                  <a:cxn ang="0">
                    <a:pos x="726" y="318"/>
                  </a:cxn>
                  <a:cxn ang="0">
                    <a:pos x="772" y="358"/>
                  </a:cxn>
                  <a:cxn ang="0">
                    <a:pos x="816" y="392"/>
                  </a:cxn>
                  <a:cxn ang="0">
                    <a:pos x="860" y="424"/>
                  </a:cxn>
                  <a:cxn ang="0">
                    <a:pos x="902" y="450"/>
                  </a:cxn>
                  <a:cxn ang="0">
                    <a:pos x="944" y="472"/>
                  </a:cxn>
                  <a:cxn ang="0">
                    <a:pos x="984" y="490"/>
                  </a:cxn>
                  <a:cxn ang="0">
                    <a:pos x="1024" y="506"/>
                  </a:cxn>
                  <a:cxn ang="0">
                    <a:pos x="1064" y="516"/>
                  </a:cxn>
                  <a:cxn ang="0">
                    <a:pos x="1104" y="526"/>
                  </a:cxn>
                  <a:cxn ang="0">
                    <a:pos x="1144" y="532"/>
                  </a:cxn>
                  <a:cxn ang="0">
                    <a:pos x="1184" y="536"/>
                  </a:cxn>
                  <a:cxn ang="0">
                    <a:pos x="1226" y="536"/>
                  </a:cxn>
                  <a:cxn ang="0">
                    <a:pos x="1270" y="536"/>
                  </a:cxn>
                </a:cxnLst>
                <a:rect l="0" t="0" r="r" b="b"/>
                <a:pathLst>
                  <a:path w="1270" h="536">
                    <a:moveTo>
                      <a:pt x="0" y="76"/>
                    </a:moveTo>
                    <a:lnTo>
                      <a:pt x="0" y="76"/>
                    </a:lnTo>
                    <a:lnTo>
                      <a:pt x="14" y="68"/>
                    </a:lnTo>
                    <a:lnTo>
                      <a:pt x="28" y="58"/>
                    </a:lnTo>
                    <a:lnTo>
                      <a:pt x="50" y="46"/>
                    </a:lnTo>
                    <a:lnTo>
                      <a:pt x="76" y="34"/>
                    </a:lnTo>
                    <a:lnTo>
                      <a:pt x="106" y="22"/>
                    </a:lnTo>
                    <a:lnTo>
                      <a:pt x="140" y="12"/>
                    </a:lnTo>
                    <a:lnTo>
                      <a:pt x="180" y="4"/>
                    </a:lnTo>
                    <a:lnTo>
                      <a:pt x="222" y="0"/>
                    </a:lnTo>
                    <a:lnTo>
                      <a:pt x="244" y="0"/>
                    </a:lnTo>
                    <a:lnTo>
                      <a:pt x="266" y="2"/>
                    </a:lnTo>
                    <a:lnTo>
                      <a:pt x="290" y="4"/>
                    </a:lnTo>
                    <a:lnTo>
                      <a:pt x="314" y="8"/>
                    </a:lnTo>
                    <a:lnTo>
                      <a:pt x="338" y="14"/>
                    </a:lnTo>
                    <a:lnTo>
                      <a:pt x="364" y="22"/>
                    </a:lnTo>
                    <a:lnTo>
                      <a:pt x="388" y="30"/>
                    </a:lnTo>
                    <a:lnTo>
                      <a:pt x="414" y="42"/>
                    </a:lnTo>
                    <a:lnTo>
                      <a:pt x="440" y="56"/>
                    </a:lnTo>
                    <a:lnTo>
                      <a:pt x="468" y="74"/>
                    </a:lnTo>
                    <a:lnTo>
                      <a:pt x="494" y="92"/>
                    </a:lnTo>
                    <a:lnTo>
                      <a:pt x="520" y="114"/>
                    </a:lnTo>
                    <a:lnTo>
                      <a:pt x="548" y="140"/>
                    </a:lnTo>
                    <a:lnTo>
                      <a:pt x="574" y="166"/>
                    </a:lnTo>
                    <a:lnTo>
                      <a:pt x="574" y="166"/>
                    </a:lnTo>
                    <a:lnTo>
                      <a:pt x="628" y="222"/>
                    </a:lnTo>
                    <a:lnTo>
                      <a:pt x="678" y="272"/>
                    </a:lnTo>
                    <a:lnTo>
                      <a:pt x="726" y="318"/>
                    </a:lnTo>
                    <a:lnTo>
                      <a:pt x="772" y="358"/>
                    </a:lnTo>
                    <a:lnTo>
                      <a:pt x="816" y="392"/>
                    </a:lnTo>
                    <a:lnTo>
                      <a:pt x="860" y="424"/>
                    </a:lnTo>
                    <a:lnTo>
                      <a:pt x="902" y="450"/>
                    </a:lnTo>
                    <a:lnTo>
                      <a:pt x="944" y="472"/>
                    </a:lnTo>
                    <a:lnTo>
                      <a:pt x="984" y="490"/>
                    </a:lnTo>
                    <a:lnTo>
                      <a:pt x="1024" y="506"/>
                    </a:lnTo>
                    <a:lnTo>
                      <a:pt x="1064" y="516"/>
                    </a:lnTo>
                    <a:lnTo>
                      <a:pt x="1104" y="526"/>
                    </a:lnTo>
                    <a:lnTo>
                      <a:pt x="1144" y="532"/>
                    </a:lnTo>
                    <a:lnTo>
                      <a:pt x="1184" y="536"/>
                    </a:lnTo>
                    <a:lnTo>
                      <a:pt x="1226" y="536"/>
                    </a:lnTo>
                    <a:lnTo>
                      <a:pt x="1270" y="536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2" name="Freeform 475"/>
              <p:cNvSpPr>
                <a:spLocks/>
              </p:cNvSpPr>
              <p:nvPr/>
            </p:nvSpPr>
            <p:spPr bwMode="auto">
              <a:xfrm>
                <a:off x="-186" y="2452"/>
                <a:ext cx="1286" cy="501"/>
              </a:xfrm>
              <a:custGeom>
                <a:avLst/>
                <a:gdLst/>
                <a:ahLst/>
                <a:cxnLst>
                  <a:cxn ang="0">
                    <a:pos x="0" y="86"/>
                  </a:cxn>
                  <a:cxn ang="0">
                    <a:pos x="0" y="86"/>
                  </a:cxn>
                  <a:cxn ang="0">
                    <a:pos x="12" y="76"/>
                  </a:cxn>
                  <a:cxn ang="0">
                    <a:pos x="28" y="66"/>
                  </a:cxn>
                  <a:cxn ang="0">
                    <a:pos x="48" y="54"/>
                  </a:cxn>
                  <a:cxn ang="0">
                    <a:pos x="74" y="42"/>
                  </a:cxn>
                  <a:cxn ang="0">
                    <a:pos x="104" y="28"/>
                  </a:cxn>
                  <a:cxn ang="0">
                    <a:pos x="138" y="16"/>
                  </a:cxn>
                  <a:cxn ang="0">
                    <a:pos x="176" y="6"/>
                  </a:cxn>
                  <a:cxn ang="0">
                    <a:pos x="218" y="2"/>
                  </a:cxn>
                  <a:cxn ang="0">
                    <a:pos x="240" y="0"/>
                  </a:cxn>
                  <a:cxn ang="0">
                    <a:pos x="264" y="0"/>
                  </a:cxn>
                  <a:cxn ang="0">
                    <a:pos x="288" y="2"/>
                  </a:cxn>
                  <a:cxn ang="0">
                    <a:pos x="312" y="4"/>
                  </a:cxn>
                  <a:cxn ang="0">
                    <a:pos x="336" y="10"/>
                  </a:cxn>
                  <a:cxn ang="0">
                    <a:pos x="362" y="16"/>
                  </a:cxn>
                  <a:cxn ang="0">
                    <a:pos x="388" y="24"/>
                  </a:cxn>
                  <a:cxn ang="0">
                    <a:pos x="414" y="36"/>
                  </a:cxn>
                  <a:cxn ang="0">
                    <a:pos x="440" y="50"/>
                  </a:cxn>
                  <a:cxn ang="0">
                    <a:pos x="468" y="64"/>
                  </a:cxn>
                  <a:cxn ang="0">
                    <a:pos x="494" y="82"/>
                  </a:cxn>
                  <a:cxn ang="0">
                    <a:pos x="522" y="104"/>
                  </a:cxn>
                  <a:cxn ang="0">
                    <a:pos x="550" y="128"/>
                  </a:cxn>
                  <a:cxn ang="0">
                    <a:pos x="578" y="154"/>
                  </a:cxn>
                  <a:cxn ang="0">
                    <a:pos x="578" y="154"/>
                  </a:cxn>
                  <a:cxn ang="0">
                    <a:pos x="632" y="208"/>
                  </a:cxn>
                  <a:cxn ang="0">
                    <a:pos x="684" y="256"/>
                  </a:cxn>
                  <a:cxn ang="0">
                    <a:pos x="734" y="300"/>
                  </a:cxn>
                  <a:cxn ang="0">
                    <a:pos x="782" y="338"/>
                  </a:cxn>
                  <a:cxn ang="0">
                    <a:pos x="828" y="372"/>
                  </a:cxn>
                  <a:cxn ang="0">
                    <a:pos x="872" y="400"/>
                  </a:cxn>
                  <a:cxn ang="0">
                    <a:pos x="914" y="426"/>
                  </a:cxn>
                  <a:cxn ang="0">
                    <a:pos x="956" y="446"/>
                  </a:cxn>
                  <a:cxn ang="0">
                    <a:pos x="998" y="464"/>
                  </a:cxn>
                  <a:cxn ang="0">
                    <a:pos x="1038" y="478"/>
                  </a:cxn>
                  <a:cxn ang="0">
                    <a:pos x="1078" y="488"/>
                  </a:cxn>
                  <a:cxn ang="0">
                    <a:pos x="1118" y="494"/>
                  </a:cxn>
                  <a:cxn ang="0">
                    <a:pos x="1160" y="498"/>
                  </a:cxn>
                  <a:cxn ang="0">
                    <a:pos x="1200" y="500"/>
                  </a:cxn>
                  <a:cxn ang="0">
                    <a:pos x="1242" y="500"/>
                  </a:cxn>
                  <a:cxn ang="0">
                    <a:pos x="1286" y="498"/>
                  </a:cxn>
                </a:cxnLst>
                <a:rect l="0" t="0" r="r" b="b"/>
                <a:pathLst>
                  <a:path w="1286" h="500">
                    <a:moveTo>
                      <a:pt x="0" y="86"/>
                    </a:moveTo>
                    <a:lnTo>
                      <a:pt x="0" y="86"/>
                    </a:lnTo>
                    <a:lnTo>
                      <a:pt x="12" y="76"/>
                    </a:lnTo>
                    <a:lnTo>
                      <a:pt x="28" y="66"/>
                    </a:lnTo>
                    <a:lnTo>
                      <a:pt x="48" y="54"/>
                    </a:lnTo>
                    <a:lnTo>
                      <a:pt x="74" y="42"/>
                    </a:lnTo>
                    <a:lnTo>
                      <a:pt x="104" y="28"/>
                    </a:lnTo>
                    <a:lnTo>
                      <a:pt x="138" y="16"/>
                    </a:lnTo>
                    <a:lnTo>
                      <a:pt x="176" y="6"/>
                    </a:lnTo>
                    <a:lnTo>
                      <a:pt x="218" y="2"/>
                    </a:lnTo>
                    <a:lnTo>
                      <a:pt x="240" y="0"/>
                    </a:lnTo>
                    <a:lnTo>
                      <a:pt x="264" y="0"/>
                    </a:lnTo>
                    <a:lnTo>
                      <a:pt x="288" y="2"/>
                    </a:lnTo>
                    <a:lnTo>
                      <a:pt x="312" y="4"/>
                    </a:lnTo>
                    <a:lnTo>
                      <a:pt x="336" y="10"/>
                    </a:lnTo>
                    <a:lnTo>
                      <a:pt x="362" y="16"/>
                    </a:lnTo>
                    <a:lnTo>
                      <a:pt x="388" y="24"/>
                    </a:lnTo>
                    <a:lnTo>
                      <a:pt x="414" y="36"/>
                    </a:lnTo>
                    <a:lnTo>
                      <a:pt x="440" y="50"/>
                    </a:lnTo>
                    <a:lnTo>
                      <a:pt x="468" y="64"/>
                    </a:lnTo>
                    <a:lnTo>
                      <a:pt x="494" y="82"/>
                    </a:lnTo>
                    <a:lnTo>
                      <a:pt x="522" y="104"/>
                    </a:lnTo>
                    <a:lnTo>
                      <a:pt x="550" y="128"/>
                    </a:lnTo>
                    <a:lnTo>
                      <a:pt x="578" y="154"/>
                    </a:lnTo>
                    <a:lnTo>
                      <a:pt x="578" y="154"/>
                    </a:lnTo>
                    <a:lnTo>
                      <a:pt x="632" y="208"/>
                    </a:lnTo>
                    <a:lnTo>
                      <a:pt x="684" y="256"/>
                    </a:lnTo>
                    <a:lnTo>
                      <a:pt x="734" y="300"/>
                    </a:lnTo>
                    <a:lnTo>
                      <a:pt x="782" y="338"/>
                    </a:lnTo>
                    <a:lnTo>
                      <a:pt x="828" y="372"/>
                    </a:lnTo>
                    <a:lnTo>
                      <a:pt x="872" y="400"/>
                    </a:lnTo>
                    <a:lnTo>
                      <a:pt x="914" y="426"/>
                    </a:lnTo>
                    <a:lnTo>
                      <a:pt x="956" y="446"/>
                    </a:lnTo>
                    <a:lnTo>
                      <a:pt x="998" y="464"/>
                    </a:lnTo>
                    <a:lnTo>
                      <a:pt x="1038" y="478"/>
                    </a:lnTo>
                    <a:lnTo>
                      <a:pt x="1078" y="488"/>
                    </a:lnTo>
                    <a:lnTo>
                      <a:pt x="1118" y="494"/>
                    </a:lnTo>
                    <a:lnTo>
                      <a:pt x="1160" y="498"/>
                    </a:lnTo>
                    <a:lnTo>
                      <a:pt x="1200" y="500"/>
                    </a:lnTo>
                    <a:lnTo>
                      <a:pt x="1242" y="500"/>
                    </a:lnTo>
                    <a:lnTo>
                      <a:pt x="1286" y="49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3" name="Freeform 476"/>
              <p:cNvSpPr>
                <a:spLocks/>
              </p:cNvSpPr>
              <p:nvPr/>
            </p:nvSpPr>
            <p:spPr bwMode="auto">
              <a:xfrm>
                <a:off x="-174" y="2464"/>
                <a:ext cx="1303" cy="466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96"/>
                  </a:cxn>
                  <a:cxn ang="0">
                    <a:pos x="12" y="86"/>
                  </a:cxn>
                  <a:cxn ang="0">
                    <a:pos x="28" y="76"/>
                  </a:cxn>
                  <a:cxn ang="0">
                    <a:pos x="48" y="62"/>
                  </a:cxn>
                  <a:cxn ang="0">
                    <a:pos x="72" y="48"/>
                  </a:cxn>
                  <a:cxn ang="0">
                    <a:pos x="102" y="34"/>
                  </a:cxn>
                  <a:cxn ang="0">
                    <a:pos x="136" y="20"/>
                  </a:cxn>
                  <a:cxn ang="0">
                    <a:pos x="174" y="10"/>
                  </a:cxn>
                  <a:cxn ang="0">
                    <a:pos x="216" y="2"/>
                  </a:cxn>
                  <a:cxn ang="0">
                    <a:pos x="238" y="0"/>
                  </a:cxn>
                  <a:cxn ang="0">
                    <a:pos x="262" y="0"/>
                  </a:cxn>
                  <a:cxn ang="0">
                    <a:pos x="286" y="0"/>
                  </a:cxn>
                  <a:cxn ang="0">
                    <a:pos x="310" y="2"/>
                  </a:cxn>
                  <a:cxn ang="0">
                    <a:pos x="334" y="6"/>
                  </a:cxn>
                  <a:cxn ang="0">
                    <a:pos x="360" y="12"/>
                  </a:cxn>
                  <a:cxn ang="0">
                    <a:pos x="386" y="20"/>
                  </a:cxn>
                  <a:cxn ang="0">
                    <a:pos x="414" y="30"/>
                  </a:cxn>
                  <a:cxn ang="0">
                    <a:pos x="440" y="42"/>
                  </a:cxn>
                  <a:cxn ang="0">
                    <a:pos x="468" y="56"/>
                  </a:cxn>
                  <a:cxn ang="0">
                    <a:pos x="496" y="74"/>
                  </a:cxn>
                  <a:cxn ang="0">
                    <a:pos x="524" y="94"/>
                  </a:cxn>
                  <a:cxn ang="0">
                    <a:pos x="552" y="116"/>
                  </a:cxn>
                  <a:cxn ang="0">
                    <a:pos x="582" y="142"/>
                  </a:cxn>
                  <a:cxn ang="0">
                    <a:pos x="582" y="142"/>
                  </a:cxn>
                  <a:cxn ang="0">
                    <a:pos x="638" y="194"/>
                  </a:cxn>
                  <a:cxn ang="0">
                    <a:pos x="692" y="242"/>
                  </a:cxn>
                  <a:cxn ang="0">
                    <a:pos x="742" y="282"/>
                  </a:cxn>
                  <a:cxn ang="0">
                    <a:pos x="792" y="320"/>
                  </a:cxn>
                  <a:cxn ang="0">
                    <a:pos x="838" y="352"/>
                  </a:cxn>
                  <a:cxn ang="0">
                    <a:pos x="884" y="378"/>
                  </a:cxn>
                  <a:cxn ang="0">
                    <a:pos x="928" y="402"/>
                  </a:cxn>
                  <a:cxn ang="0">
                    <a:pos x="970" y="422"/>
                  </a:cxn>
                  <a:cxn ang="0">
                    <a:pos x="1012" y="436"/>
                  </a:cxn>
                  <a:cxn ang="0">
                    <a:pos x="1052" y="448"/>
                  </a:cxn>
                  <a:cxn ang="0">
                    <a:pos x="1094" y="458"/>
                  </a:cxn>
                  <a:cxn ang="0">
                    <a:pos x="1134" y="464"/>
                  </a:cxn>
                  <a:cxn ang="0">
                    <a:pos x="1174" y="466"/>
                  </a:cxn>
                  <a:cxn ang="0">
                    <a:pos x="1216" y="466"/>
                  </a:cxn>
                  <a:cxn ang="0">
                    <a:pos x="1258" y="464"/>
                  </a:cxn>
                  <a:cxn ang="0">
                    <a:pos x="1302" y="460"/>
                  </a:cxn>
                </a:cxnLst>
                <a:rect l="0" t="0" r="r" b="b"/>
                <a:pathLst>
                  <a:path w="1302" h="466">
                    <a:moveTo>
                      <a:pt x="0" y="96"/>
                    </a:moveTo>
                    <a:lnTo>
                      <a:pt x="0" y="96"/>
                    </a:lnTo>
                    <a:lnTo>
                      <a:pt x="12" y="86"/>
                    </a:lnTo>
                    <a:lnTo>
                      <a:pt x="28" y="76"/>
                    </a:lnTo>
                    <a:lnTo>
                      <a:pt x="48" y="62"/>
                    </a:lnTo>
                    <a:lnTo>
                      <a:pt x="72" y="48"/>
                    </a:lnTo>
                    <a:lnTo>
                      <a:pt x="102" y="34"/>
                    </a:lnTo>
                    <a:lnTo>
                      <a:pt x="136" y="20"/>
                    </a:lnTo>
                    <a:lnTo>
                      <a:pt x="174" y="10"/>
                    </a:lnTo>
                    <a:lnTo>
                      <a:pt x="216" y="2"/>
                    </a:lnTo>
                    <a:lnTo>
                      <a:pt x="238" y="0"/>
                    </a:lnTo>
                    <a:lnTo>
                      <a:pt x="262" y="0"/>
                    </a:lnTo>
                    <a:lnTo>
                      <a:pt x="286" y="0"/>
                    </a:lnTo>
                    <a:lnTo>
                      <a:pt x="310" y="2"/>
                    </a:lnTo>
                    <a:lnTo>
                      <a:pt x="334" y="6"/>
                    </a:lnTo>
                    <a:lnTo>
                      <a:pt x="360" y="12"/>
                    </a:lnTo>
                    <a:lnTo>
                      <a:pt x="386" y="20"/>
                    </a:lnTo>
                    <a:lnTo>
                      <a:pt x="414" y="30"/>
                    </a:lnTo>
                    <a:lnTo>
                      <a:pt x="440" y="42"/>
                    </a:lnTo>
                    <a:lnTo>
                      <a:pt x="468" y="56"/>
                    </a:lnTo>
                    <a:lnTo>
                      <a:pt x="496" y="74"/>
                    </a:lnTo>
                    <a:lnTo>
                      <a:pt x="524" y="94"/>
                    </a:lnTo>
                    <a:lnTo>
                      <a:pt x="552" y="116"/>
                    </a:lnTo>
                    <a:lnTo>
                      <a:pt x="582" y="142"/>
                    </a:lnTo>
                    <a:lnTo>
                      <a:pt x="582" y="142"/>
                    </a:lnTo>
                    <a:lnTo>
                      <a:pt x="638" y="194"/>
                    </a:lnTo>
                    <a:lnTo>
                      <a:pt x="692" y="242"/>
                    </a:lnTo>
                    <a:lnTo>
                      <a:pt x="742" y="282"/>
                    </a:lnTo>
                    <a:lnTo>
                      <a:pt x="792" y="320"/>
                    </a:lnTo>
                    <a:lnTo>
                      <a:pt x="838" y="352"/>
                    </a:lnTo>
                    <a:lnTo>
                      <a:pt x="884" y="378"/>
                    </a:lnTo>
                    <a:lnTo>
                      <a:pt x="928" y="402"/>
                    </a:lnTo>
                    <a:lnTo>
                      <a:pt x="970" y="422"/>
                    </a:lnTo>
                    <a:lnTo>
                      <a:pt x="1012" y="436"/>
                    </a:lnTo>
                    <a:lnTo>
                      <a:pt x="1052" y="448"/>
                    </a:lnTo>
                    <a:lnTo>
                      <a:pt x="1094" y="458"/>
                    </a:lnTo>
                    <a:lnTo>
                      <a:pt x="1134" y="464"/>
                    </a:lnTo>
                    <a:lnTo>
                      <a:pt x="1174" y="466"/>
                    </a:lnTo>
                    <a:lnTo>
                      <a:pt x="1216" y="466"/>
                    </a:lnTo>
                    <a:lnTo>
                      <a:pt x="1258" y="464"/>
                    </a:lnTo>
                    <a:lnTo>
                      <a:pt x="1302" y="46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4" name="Freeform 477"/>
              <p:cNvSpPr>
                <a:spLocks/>
              </p:cNvSpPr>
              <p:nvPr/>
            </p:nvSpPr>
            <p:spPr bwMode="auto">
              <a:xfrm>
                <a:off x="-163" y="2472"/>
                <a:ext cx="1317" cy="435"/>
              </a:xfrm>
              <a:custGeom>
                <a:avLst/>
                <a:gdLst/>
                <a:ahLst/>
                <a:cxnLst>
                  <a:cxn ang="0">
                    <a:pos x="0" y="110"/>
                  </a:cxn>
                  <a:cxn ang="0">
                    <a:pos x="0" y="110"/>
                  </a:cxn>
                  <a:cxn ang="0">
                    <a:pos x="12" y="98"/>
                  </a:cxn>
                  <a:cxn ang="0">
                    <a:pos x="28" y="88"/>
                  </a:cxn>
                  <a:cxn ang="0">
                    <a:pos x="48" y="74"/>
                  </a:cxn>
                  <a:cxn ang="0">
                    <a:pos x="72" y="58"/>
                  </a:cxn>
                  <a:cxn ang="0">
                    <a:pos x="102" y="42"/>
                  </a:cxn>
                  <a:cxn ang="0">
                    <a:pos x="136" y="28"/>
                  </a:cxn>
                  <a:cxn ang="0">
                    <a:pos x="174" y="14"/>
                  </a:cxn>
                  <a:cxn ang="0">
                    <a:pos x="216" y="6"/>
                  </a:cxn>
                  <a:cxn ang="0">
                    <a:pos x="238" y="2"/>
                  </a:cxn>
                  <a:cxn ang="0">
                    <a:pos x="260" y="0"/>
                  </a:cxn>
                  <a:cxn ang="0">
                    <a:pos x="284" y="0"/>
                  </a:cxn>
                  <a:cxn ang="0">
                    <a:pos x="308" y="2"/>
                  </a:cxn>
                  <a:cxn ang="0">
                    <a:pos x="334" y="4"/>
                  </a:cxn>
                  <a:cxn ang="0">
                    <a:pos x="360" y="10"/>
                  </a:cxn>
                  <a:cxn ang="0">
                    <a:pos x="386" y="16"/>
                  </a:cxn>
                  <a:cxn ang="0">
                    <a:pos x="412" y="26"/>
                  </a:cxn>
                  <a:cxn ang="0">
                    <a:pos x="440" y="36"/>
                  </a:cxn>
                  <a:cxn ang="0">
                    <a:pos x="468" y="50"/>
                  </a:cxn>
                  <a:cxn ang="0">
                    <a:pos x="496" y="66"/>
                  </a:cxn>
                  <a:cxn ang="0">
                    <a:pos x="526" y="86"/>
                  </a:cxn>
                  <a:cxn ang="0">
                    <a:pos x="556" y="108"/>
                  </a:cxn>
                  <a:cxn ang="0">
                    <a:pos x="584" y="132"/>
                  </a:cxn>
                  <a:cxn ang="0">
                    <a:pos x="584" y="132"/>
                  </a:cxn>
                  <a:cxn ang="0">
                    <a:pos x="644" y="182"/>
                  </a:cxn>
                  <a:cxn ang="0">
                    <a:pos x="698" y="228"/>
                  </a:cxn>
                  <a:cxn ang="0">
                    <a:pos x="750" y="268"/>
                  </a:cxn>
                  <a:cxn ang="0">
                    <a:pos x="800" y="302"/>
                  </a:cxn>
                  <a:cxn ang="0">
                    <a:pos x="848" y="332"/>
                  </a:cxn>
                  <a:cxn ang="0">
                    <a:pos x="894" y="358"/>
                  </a:cxn>
                  <a:cxn ang="0">
                    <a:pos x="940" y="380"/>
                  </a:cxn>
                  <a:cxn ang="0">
                    <a:pos x="982" y="398"/>
                  </a:cxn>
                  <a:cxn ang="0">
                    <a:pos x="1026" y="412"/>
                  </a:cxn>
                  <a:cxn ang="0">
                    <a:pos x="1066" y="422"/>
                  </a:cxn>
                  <a:cxn ang="0">
                    <a:pos x="1108" y="430"/>
                  </a:cxn>
                  <a:cxn ang="0">
                    <a:pos x="1148" y="434"/>
                  </a:cxn>
                  <a:cxn ang="0">
                    <a:pos x="1190" y="434"/>
                  </a:cxn>
                  <a:cxn ang="0">
                    <a:pos x="1232" y="434"/>
                  </a:cxn>
                  <a:cxn ang="0">
                    <a:pos x="1274" y="430"/>
                  </a:cxn>
                  <a:cxn ang="0">
                    <a:pos x="1316" y="424"/>
                  </a:cxn>
                </a:cxnLst>
                <a:rect l="0" t="0" r="r" b="b"/>
                <a:pathLst>
                  <a:path w="1316" h="434">
                    <a:moveTo>
                      <a:pt x="0" y="110"/>
                    </a:moveTo>
                    <a:lnTo>
                      <a:pt x="0" y="110"/>
                    </a:lnTo>
                    <a:lnTo>
                      <a:pt x="12" y="98"/>
                    </a:lnTo>
                    <a:lnTo>
                      <a:pt x="28" y="88"/>
                    </a:lnTo>
                    <a:lnTo>
                      <a:pt x="48" y="74"/>
                    </a:lnTo>
                    <a:lnTo>
                      <a:pt x="72" y="58"/>
                    </a:lnTo>
                    <a:lnTo>
                      <a:pt x="102" y="42"/>
                    </a:lnTo>
                    <a:lnTo>
                      <a:pt x="136" y="28"/>
                    </a:lnTo>
                    <a:lnTo>
                      <a:pt x="174" y="14"/>
                    </a:lnTo>
                    <a:lnTo>
                      <a:pt x="216" y="6"/>
                    </a:lnTo>
                    <a:lnTo>
                      <a:pt x="238" y="2"/>
                    </a:lnTo>
                    <a:lnTo>
                      <a:pt x="260" y="0"/>
                    </a:lnTo>
                    <a:lnTo>
                      <a:pt x="284" y="0"/>
                    </a:lnTo>
                    <a:lnTo>
                      <a:pt x="308" y="2"/>
                    </a:lnTo>
                    <a:lnTo>
                      <a:pt x="334" y="4"/>
                    </a:lnTo>
                    <a:lnTo>
                      <a:pt x="360" y="10"/>
                    </a:lnTo>
                    <a:lnTo>
                      <a:pt x="386" y="16"/>
                    </a:lnTo>
                    <a:lnTo>
                      <a:pt x="412" y="26"/>
                    </a:lnTo>
                    <a:lnTo>
                      <a:pt x="440" y="36"/>
                    </a:lnTo>
                    <a:lnTo>
                      <a:pt x="468" y="50"/>
                    </a:lnTo>
                    <a:lnTo>
                      <a:pt x="496" y="66"/>
                    </a:lnTo>
                    <a:lnTo>
                      <a:pt x="526" y="86"/>
                    </a:lnTo>
                    <a:lnTo>
                      <a:pt x="556" y="108"/>
                    </a:lnTo>
                    <a:lnTo>
                      <a:pt x="584" y="132"/>
                    </a:lnTo>
                    <a:lnTo>
                      <a:pt x="584" y="132"/>
                    </a:lnTo>
                    <a:lnTo>
                      <a:pt x="644" y="182"/>
                    </a:lnTo>
                    <a:lnTo>
                      <a:pt x="698" y="228"/>
                    </a:lnTo>
                    <a:lnTo>
                      <a:pt x="750" y="268"/>
                    </a:lnTo>
                    <a:lnTo>
                      <a:pt x="800" y="302"/>
                    </a:lnTo>
                    <a:lnTo>
                      <a:pt x="848" y="332"/>
                    </a:lnTo>
                    <a:lnTo>
                      <a:pt x="894" y="358"/>
                    </a:lnTo>
                    <a:lnTo>
                      <a:pt x="940" y="380"/>
                    </a:lnTo>
                    <a:lnTo>
                      <a:pt x="982" y="398"/>
                    </a:lnTo>
                    <a:lnTo>
                      <a:pt x="1026" y="412"/>
                    </a:lnTo>
                    <a:lnTo>
                      <a:pt x="1066" y="422"/>
                    </a:lnTo>
                    <a:lnTo>
                      <a:pt x="1108" y="430"/>
                    </a:lnTo>
                    <a:lnTo>
                      <a:pt x="1148" y="434"/>
                    </a:lnTo>
                    <a:lnTo>
                      <a:pt x="1190" y="434"/>
                    </a:lnTo>
                    <a:lnTo>
                      <a:pt x="1232" y="434"/>
                    </a:lnTo>
                    <a:lnTo>
                      <a:pt x="1274" y="430"/>
                    </a:lnTo>
                    <a:lnTo>
                      <a:pt x="1316" y="424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5" name="Freeform 478"/>
              <p:cNvSpPr>
                <a:spLocks/>
              </p:cNvSpPr>
              <p:nvPr/>
            </p:nvSpPr>
            <p:spPr bwMode="auto">
              <a:xfrm>
                <a:off x="-148" y="2480"/>
                <a:ext cx="1327" cy="403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0" y="120"/>
                  </a:cxn>
                  <a:cxn ang="0">
                    <a:pos x="12" y="110"/>
                  </a:cxn>
                  <a:cxn ang="0">
                    <a:pos x="26" y="98"/>
                  </a:cxn>
                  <a:cxn ang="0">
                    <a:pos x="46" y="82"/>
                  </a:cxn>
                  <a:cxn ang="0">
                    <a:pos x="70" y="66"/>
                  </a:cxn>
                  <a:cxn ang="0">
                    <a:pos x="100" y="48"/>
                  </a:cxn>
                  <a:cxn ang="0">
                    <a:pos x="132" y="32"/>
                  </a:cxn>
                  <a:cxn ang="0">
                    <a:pos x="170" y="18"/>
                  </a:cxn>
                  <a:cxn ang="0">
                    <a:pos x="212" y="8"/>
                  </a:cxn>
                  <a:cxn ang="0">
                    <a:pos x="234" y="4"/>
                  </a:cxn>
                  <a:cxn ang="0">
                    <a:pos x="256" y="2"/>
                  </a:cxn>
                  <a:cxn ang="0">
                    <a:pos x="280" y="0"/>
                  </a:cxn>
                  <a:cxn ang="0">
                    <a:pos x="306" y="0"/>
                  </a:cxn>
                  <a:cxn ang="0">
                    <a:pos x="330" y="2"/>
                  </a:cxn>
                  <a:cxn ang="0">
                    <a:pos x="356" y="6"/>
                  </a:cxn>
                  <a:cxn ang="0">
                    <a:pos x="384" y="12"/>
                  </a:cxn>
                  <a:cxn ang="0">
                    <a:pos x="410" y="20"/>
                  </a:cxn>
                  <a:cxn ang="0">
                    <a:pos x="438" y="30"/>
                  </a:cxn>
                  <a:cxn ang="0">
                    <a:pos x="468" y="42"/>
                  </a:cxn>
                  <a:cxn ang="0">
                    <a:pos x="496" y="58"/>
                  </a:cxn>
                  <a:cxn ang="0">
                    <a:pos x="526" y="76"/>
                  </a:cxn>
                  <a:cxn ang="0">
                    <a:pos x="556" y="96"/>
                  </a:cxn>
                  <a:cxn ang="0">
                    <a:pos x="586" y="120"/>
                  </a:cxn>
                  <a:cxn ang="0">
                    <a:pos x="586" y="120"/>
                  </a:cxn>
                  <a:cxn ang="0">
                    <a:pos x="646" y="168"/>
                  </a:cxn>
                  <a:cxn ang="0">
                    <a:pos x="702" y="212"/>
                  </a:cxn>
                  <a:cxn ang="0">
                    <a:pos x="756" y="250"/>
                  </a:cxn>
                  <a:cxn ang="0">
                    <a:pos x="808" y="282"/>
                  </a:cxn>
                  <a:cxn ang="0">
                    <a:pos x="858" y="312"/>
                  </a:cxn>
                  <a:cxn ang="0">
                    <a:pos x="904" y="336"/>
                  </a:cxn>
                  <a:cxn ang="0">
                    <a:pos x="950" y="356"/>
                  </a:cxn>
                  <a:cxn ang="0">
                    <a:pos x="994" y="372"/>
                  </a:cxn>
                  <a:cxn ang="0">
                    <a:pos x="1036" y="384"/>
                  </a:cxn>
                  <a:cxn ang="0">
                    <a:pos x="1078" y="392"/>
                  </a:cxn>
                  <a:cxn ang="0">
                    <a:pos x="1120" y="398"/>
                  </a:cxn>
                  <a:cxn ang="0">
                    <a:pos x="1160" y="402"/>
                  </a:cxn>
                  <a:cxn ang="0">
                    <a:pos x="1202" y="400"/>
                  </a:cxn>
                  <a:cxn ang="0">
                    <a:pos x="1244" y="398"/>
                  </a:cxn>
                  <a:cxn ang="0">
                    <a:pos x="1286" y="392"/>
                  </a:cxn>
                  <a:cxn ang="0">
                    <a:pos x="1328" y="384"/>
                  </a:cxn>
                </a:cxnLst>
                <a:rect l="0" t="0" r="r" b="b"/>
                <a:pathLst>
                  <a:path w="1328" h="402">
                    <a:moveTo>
                      <a:pt x="0" y="120"/>
                    </a:moveTo>
                    <a:lnTo>
                      <a:pt x="0" y="120"/>
                    </a:lnTo>
                    <a:lnTo>
                      <a:pt x="12" y="110"/>
                    </a:lnTo>
                    <a:lnTo>
                      <a:pt x="26" y="98"/>
                    </a:lnTo>
                    <a:lnTo>
                      <a:pt x="46" y="82"/>
                    </a:lnTo>
                    <a:lnTo>
                      <a:pt x="70" y="66"/>
                    </a:lnTo>
                    <a:lnTo>
                      <a:pt x="100" y="48"/>
                    </a:lnTo>
                    <a:lnTo>
                      <a:pt x="132" y="32"/>
                    </a:lnTo>
                    <a:lnTo>
                      <a:pt x="170" y="18"/>
                    </a:lnTo>
                    <a:lnTo>
                      <a:pt x="212" y="8"/>
                    </a:lnTo>
                    <a:lnTo>
                      <a:pt x="234" y="4"/>
                    </a:lnTo>
                    <a:lnTo>
                      <a:pt x="256" y="2"/>
                    </a:lnTo>
                    <a:lnTo>
                      <a:pt x="280" y="0"/>
                    </a:lnTo>
                    <a:lnTo>
                      <a:pt x="306" y="0"/>
                    </a:lnTo>
                    <a:lnTo>
                      <a:pt x="330" y="2"/>
                    </a:lnTo>
                    <a:lnTo>
                      <a:pt x="356" y="6"/>
                    </a:lnTo>
                    <a:lnTo>
                      <a:pt x="384" y="12"/>
                    </a:lnTo>
                    <a:lnTo>
                      <a:pt x="410" y="20"/>
                    </a:lnTo>
                    <a:lnTo>
                      <a:pt x="438" y="30"/>
                    </a:lnTo>
                    <a:lnTo>
                      <a:pt x="468" y="42"/>
                    </a:lnTo>
                    <a:lnTo>
                      <a:pt x="496" y="58"/>
                    </a:lnTo>
                    <a:lnTo>
                      <a:pt x="526" y="76"/>
                    </a:lnTo>
                    <a:lnTo>
                      <a:pt x="556" y="96"/>
                    </a:lnTo>
                    <a:lnTo>
                      <a:pt x="586" y="120"/>
                    </a:lnTo>
                    <a:lnTo>
                      <a:pt x="586" y="120"/>
                    </a:lnTo>
                    <a:lnTo>
                      <a:pt x="646" y="168"/>
                    </a:lnTo>
                    <a:lnTo>
                      <a:pt x="702" y="212"/>
                    </a:lnTo>
                    <a:lnTo>
                      <a:pt x="756" y="250"/>
                    </a:lnTo>
                    <a:lnTo>
                      <a:pt x="808" y="282"/>
                    </a:lnTo>
                    <a:lnTo>
                      <a:pt x="858" y="312"/>
                    </a:lnTo>
                    <a:lnTo>
                      <a:pt x="904" y="336"/>
                    </a:lnTo>
                    <a:lnTo>
                      <a:pt x="950" y="356"/>
                    </a:lnTo>
                    <a:lnTo>
                      <a:pt x="994" y="372"/>
                    </a:lnTo>
                    <a:lnTo>
                      <a:pt x="1036" y="384"/>
                    </a:lnTo>
                    <a:lnTo>
                      <a:pt x="1078" y="392"/>
                    </a:lnTo>
                    <a:lnTo>
                      <a:pt x="1120" y="398"/>
                    </a:lnTo>
                    <a:lnTo>
                      <a:pt x="1160" y="402"/>
                    </a:lnTo>
                    <a:lnTo>
                      <a:pt x="1202" y="400"/>
                    </a:lnTo>
                    <a:lnTo>
                      <a:pt x="1244" y="398"/>
                    </a:lnTo>
                    <a:lnTo>
                      <a:pt x="1286" y="392"/>
                    </a:lnTo>
                    <a:lnTo>
                      <a:pt x="1328" y="384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6" name="Freeform 479"/>
              <p:cNvSpPr>
                <a:spLocks/>
              </p:cNvSpPr>
              <p:nvPr/>
            </p:nvSpPr>
            <p:spPr bwMode="auto">
              <a:xfrm>
                <a:off x="-136" y="2490"/>
                <a:ext cx="1339" cy="370"/>
              </a:xfrm>
              <a:custGeom>
                <a:avLst/>
                <a:gdLst/>
                <a:ahLst/>
                <a:cxnLst>
                  <a:cxn ang="0">
                    <a:pos x="0" y="134"/>
                  </a:cxn>
                  <a:cxn ang="0">
                    <a:pos x="0" y="134"/>
                  </a:cxn>
                  <a:cxn ang="0">
                    <a:pos x="12" y="122"/>
                  </a:cxn>
                  <a:cxn ang="0">
                    <a:pos x="26" y="110"/>
                  </a:cxn>
                  <a:cxn ang="0">
                    <a:pos x="44" y="94"/>
                  </a:cxn>
                  <a:cxn ang="0">
                    <a:pos x="68" y="76"/>
                  </a:cxn>
                  <a:cxn ang="0">
                    <a:pos x="98" y="58"/>
                  </a:cxn>
                  <a:cxn ang="0">
                    <a:pos x="130" y="40"/>
                  </a:cxn>
                  <a:cxn ang="0">
                    <a:pos x="168" y="24"/>
                  </a:cxn>
                  <a:cxn ang="0">
                    <a:pos x="210" y="12"/>
                  </a:cxn>
                  <a:cxn ang="0">
                    <a:pos x="232" y="8"/>
                  </a:cxn>
                  <a:cxn ang="0">
                    <a:pos x="254" y="4"/>
                  </a:cxn>
                  <a:cxn ang="0">
                    <a:pos x="278" y="2"/>
                  </a:cxn>
                  <a:cxn ang="0">
                    <a:pos x="302" y="0"/>
                  </a:cxn>
                  <a:cxn ang="0">
                    <a:pos x="328" y="2"/>
                  </a:cxn>
                  <a:cxn ang="0">
                    <a:pos x="354" y="4"/>
                  </a:cxn>
                  <a:cxn ang="0">
                    <a:pos x="382" y="10"/>
                  </a:cxn>
                  <a:cxn ang="0">
                    <a:pos x="408" y="16"/>
                  </a:cxn>
                  <a:cxn ang="0">
                    <a:pos x="438" y="26"/>
                  </a:cxn>
                  <a:cxn ang="0">
                    <a:pos x="466" y="38"/>
                  </a:cxn>
                  <a:cxn ang="0">
                    <a:pos x="496" y="52"/>
                  </a:cxn>
                  <a:cxn ang="0">
                    <a:pos x="526" y="68"/>
                  </a:cxn>
                  <a:cxn ang="0">
                    <a:pos x="556" y="88"/>
                  </a:cxn>
                  <a:cxn ang="0">
                    <a:pos x="588" y="110"/>
                  </a:cxn>
                  <a:cxn ang="0">
                    <a:pos x="588" y="110"/>
                  </a:cxn>
                  <a:cxn ang="0">
                    <a:pos x="650" y="158"/>
                  </a:cxn>
                  <a:cxn ang="0">
                    <a:pos x="708" y="198"/>
                  </a:cxn>
                  <a:cxn ang="0">
                    <a:pos x="762" y="234"/>
                  </a:cxn>
                  <a:cxn ang="0">
                    <a:pos x="816" y="266"/>
                  </a:cxn>
                  <a:cxn ang="0">
                    <a:pos x="866" y="292"/>
                  </a:cxn>
                  <a:cxn ang="0">
                    <a:pos x="912" y="314"/>
                  </a:cxn>
                  <a:cxn ang="0">
                    <a:pos x="960" y="334"/>
                  </a:cxn>
                  <a:cxn ang="0">
                    <a:pos x="1004" y="348"/>
                  </a:cxn>
                  <a:cxn ang="0">
                    <a:pos x="1046" y="358"/>
                  </a:cxn>
                  <a:cxn ang="0">
                    <a:pos x="1090" y="366"/>
                  </a:cxn>
                  <a:cxn ang="0">
                    <a:pos x="1130" y="370"/>
                  </a:cxn>
                  <a:cxn ang="0">
                    <a:pos x="1172" y="370"/>
                  </a:cxn>
                  <a:cxn ang="0">
                    <a:pos x="1214" y="368"/>
                  </a:cxn>
                  <a:cxn ang="0">
                    <a:pos x="1254" y="364"/>
                  </a:cxn>
                  <a:cxn ang="0">
                    <a:pos x="1296" y="356"/>
                  </a:cxn>
                  <a:cxn ang="0">
                    <a:pos x="1340" y="348"/>
                  </a:cxn>
                </a:cxnLst>
                <a:rect l="0" t="0" r="r" b="b"/>
                <a:pathLst>
                  <a:path w="1340" h="370">
                    <a:moveTo>
                      <a:pt x="0" y="134"/>
                    </a:moveTo>
                    <a:lnTo>
                      <a:pt x="0" y="134"/>
                    </a:lnTo>
                    <a:lnTo>
                      <a:pt x="12" y="122"/>
                    </a:lnTo>
                    <a:lnTo>
                      <a:pt x="26" y="110"/>
                    </a:lnTo>
                    <a:lnTo>
                      <a:pt x="44" y="94"/>
                    </a:lnTo>
                    <a:lnTo>
                      <a:pt x="68" y="76"/>
                    </a:lnTo>
                    <a:lnTo>
                      <a:pt x="98" y="58"/>
                    </a:lnTo>
                    <a:lnTo>
                      <a:pt x="130" y="40"/>
                    </a:lnTo>
                    <a:lnTo>
                      <a:pt x="168" y="24"/>
                    </a:lnTo>
                    <a:lnTo>
                      <a:pt x="210" y="12"/>
                    </a:lnTo>
                    <a:lnTo>
                      <a:pt x="232" y="8"/>
                    </a:lnTo>
                    <a:lnTo>
                      <a:pt x="254" y="4"/>
                    </a:lnTo>
                    <a:lnTo>
                      <a:pt x="278" y="2"/>
                    </a:lnTo>
                    <a:lnTo>
                      <a:pt x="302" y="0"/>
                    </a:lnTo>
                    <a:lnTo>
                      <a:pt x="328" y="2"/>
                    </a:lnTo>
                    <a:lnTo>
                      <a:pt x="354" y="4"/>
                    </a:lnTo>
                    <a:lnTo>
                      <a:pt x="382" y="10"/>
                    </a:lnTo>
                    <a:lnTo>
                      <a:pt x="408" y="16"/>
                    </a:lnTo>
                    <a:lnTo>
                      <a:pt x="438" y="26"/>
                    </a:lnTo>
                    <a:lnTo>
                      <a:pt x="466" y="38"/>
                    </a:lnTo>
                    <a:lnTo>
                      <a:pt x="496" y="52"/>
                    </a:lnTo>
                    <a:lnTo>
                      <a:pt x="526" y="68"/>
                    </a:lnTo>
                    <a:lnTo>
                      <a:pt x="556" y="88"/>
                    </a:lnTo>
                    <a:lnTo>
                      <a:pt x="588" y="110"/>
                    </a:lnTo>
                    <a:lnTo>
                      <a:pt x="588" y="110"/>
                    </a:lnTo>
                    <a:lnTo>
                      <a:pt x="650" y="158"/>
                    </a:lnTo>
                    <a:lnTo>
                      <a:pt x="708" y="198"/>
                    </a:lnTo>
                    <a:lnTo>
                      <a:pt x="762" y="234"/>
                    </a:lnTo>
                    <a:lnTo>
                      <a:pt x="816" y="266"/>
                    </a:lnTo>
                    <a:lnTo>
                      <a:pt x="866" y="292"/>
                    </a:lnTo>
                    <a:lnTo>
                      <a:pt x="912" y="314"/>
                    </a:lnTo>
                    <a:lnTo>
                      <a:pt x="960" y="334"/>
                    </a:lnTo>
                    <a:lnTo>
                      <a:pt x="1004" y="348"/>
                    </a:lnTo>
                    <a:lnTo>
                      <a:pt x="1046" y="358"/>
                    </a:lnTo>
                    <a:lnTo>
                      <a:pt x="1090" y="366"/>
                    </a:lnTo>
                    <a:lnTo>
                      <a:pt x="1130" y="370"/>
                    </a:lnTo>
                    <a:lnTo>
                      <a:pt x="1172" y="370"/>
                    </a:lnTo>
                    <a:lnTo>
                      <a:pt x="1214" y="368"/>
                    </a:lnTo>
                    <a:lnTo>
                      <a:pt x="1254" y="364"/>
                    </a:lnTo>
                    <a:lnTo>
                      <a:pt x="1296" y="356"/>
                    </a:lnTo>
                    <a:lnTo>
                      <a:pt x="1340" y="34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7" name="Freeform 480"/>
              <p:cNvSpPr>
                <a:spLocks/>
              </p:cNvSpPr>
              <p:nvPr/>
            </p:nvSpPr>
            <p:spPr bwMode="auto">
              <a:xfrm>
                <a:off x="-120" y="2502"/>
                <a:ext cx="1348" cy="337"/>
              </a:xfrm>
              <a:custGeom>
                <a:avLst/>
                <a:gdLst/>
                <a:ahLst/>
                <a:cxnLst>
                  <a:cxn ang="0">
                    <a:pos x="0" y="146"/>
                  </a:cxn>
                  <a:cxn ang="0">
                    <a:pos x="0" y="146"/>
                  </a:cxn>
                  <a:cxn ang="0">
                    <a:pos x="10" y="134"/>
                  </a:cxn>
                  <a:cxn ang="0">
                    <a:pos x="24" y="120"/>
                  </a:cxn>
                  <a:cxn ang="0">
                    <a:pos x="42" y="104"/>
                  </a:cxn>
                  <a:cxn ang="0">
                    <a:pos x="66" y="86"/>
                  </a:cxn>
                  <a:cxn ang="0">
                    <a:pos x="94" y="66"/>
                  </a:cxn>
                  <a:cxn ang="0">
                    <a:pos x="128" y="46"/>
                  </a:cxn>
                  <a:cxn ang="0">
                    <a:pos x="164" y="30"/>
                  </a:cxn>
                  <a:cxn ang="0">
                    <a:pos x="184" y="22"/>
                  </a:cxn>
                  <a:cxn ang="0">
                    <a:pos x="204" y="16"/>
                  </a:cxn>
                  <a:cxn ang="0">
                    <a:pos x="226" y="10"/>
                  </a:cxn>
                  <a:cxn ang="0">
                    <a:pos x="250" y="4"/>
                  </a:cxn>
                  <a:cxn ang="0">
                    <a:pos x="274" y="2"/>
                  </a:cxn>
                  <a:cxn ang="0">
                    <a:pos x="298" y="0"/>
                  </a:cxn>
                  <a:cxn ang="0">
                    <a:pos x="324" y="0"/>
                  </a:cxn>
                  <a:cxn ang="0">
                    <a:pos x="350" y="2"/>
                  </a:cxn>
                  <a:cxn ang="0">
                    <a:pos x="378" y="6"/>
                  </a:cxn>
                  <a:cxn ang="0">
                    <a:pos x="406" y="12"/>
                  </a:cxn>
                  <a:cxn ang="0">
                    <a:pos x="434" y="20"/>
                  </a:cxn>
                  <a:cxn ang="0">
                    <a:pos x="464" y="30"/>
                  </a:cxn>
                  <a:cxn ang="0">
                    <a:pos x="494" y="44"/>
                  </a:cxn>
                  <a:cxn ang="0">
                    <a:pos x="524" y="58"/>
                  </a:cxn>
                  <a:cxn ang="0">
                    <a:pos x="556" y="78"/>
                  </a:cxn>
                  <a:cxn ang="0">
                    <a:pos x="588" y="100"/>
                  </a:cxn>
                  <a:cxn ang="0">
                    <a:pos x="588" y="100"/>
                  </a:cxn>
                  <a:cxn ang="0">
                    <a:pos x="650" y="144"/>
                  </a:cxn>
                  <a:cxn ang="0">
                    <a:pos x="710" y="182"/>
                  </a:cxn>
                  <a:cxn ang="0">
                    <a:pos x="766" y="216"/>
                  </a:cxn>
                  <a:cxn ang="0">
                    <a:pos x="820" y="246"/>
                  </a:cxn>
                  <a:cxn ang="0">
                    <a:pos x="870" y="270"/>
                  </a:cxn>
                  <a:cxn ang="0">
                    <a:pos x="920" y="292"/>
                  </a:cxn>
                  <a:cxn ang="0">
                    <a:pos x="966" y="308"/>
                  </a:cxn>
                  <a:cxn ang="0">
                    <a:pos x="1012" y="322"/>
                  </a:cxn>
                  <a:cxn ang="0">
                    <a:pos x="1056" y="330"/>
                  </a:cxn>
                  <a:cxn ang="0">
                    <a:pos x="1098" y="336"/>
                  </a:cxn>
                  <a:cxn ang="0">
                    <a:pos x="1140" y="338"/>
                  </a:cxn>
                  <a:cxn ang="0">
                    <a:pos x="1182" y="338"/>
                  </a:cxn>
                  <a:cxn ang="0">
                    <a:pos x="1222" y="334"/>
                  </a:cxn>
                  <a:cxn ang="0">
                    <a:pos x="1264" y="328"/>
                  </a:cxn>
                  <a:cxn ang="0">
                    <a:pos x="1306" y="318"/>
                  </a:cxn>
                  <a:cxn ang="0">
                    <a:pos x="1348" y="308"/>
                  </a:cxn>
                </a:cxnLst>
                <a:rect l="0" t="0" r="r" b="b"/>
                <a:pathLst>
                  <a:path w="1348" h="338">
                    <a:moveTo>
                      <a:pt x="0" y="146"/>
                    </a:moveTo>
                    <a:lnTo>
                      <a:pt x="0" y="146"/>
                    </a:lnTo>
                    <a:lnTo>
                      <a:pt x="10" y="134"/>
                    </a:lnTo>
                    <a:lnTo>
                      <a:pt x="24" y="120"/>
                    </a:lnTo>
                    <a:lnTo>
                      <a:pt x="42" y="104"/>
                    </a:lnTo>
                    <a:lnTo>
                      <a:pt x="66" y="86"/>
                    </a:lnTo>
                    <a:lnTo>
                      <a:pt x="94" y="66"/>
                    </a:lnTo>
                    <a:lnTo>
                      <a:pt x="128" y="46"/>
                    </a:lnTo>
                    <a:lnTo>
                      <a:pt x="164" y="30"/>
                    </a:lnTo>
                    <a:lnTo>
                      <a:pt x="184" y="22"/>
                    </a:lnTo>
                    <a:lnTo>
                      <a:pt x="204" y="16"/>
                    </a:lnTo>
                    <a:lnTo>
                      <a:pt x="226" y="10"/>
                    </a:lnTo>
                    <a:lnTo>
                      <a:pt x="250" y="4"/>
                    </a:lnTo>
                    <a:lnTo>
                      <a:pt x="274" y="2"/>
                    </a:lnTo>
                    <a:lnTo>
                      <a:pt x="298" y="0"/>
                    </a:lnTo>
                    <a:lnTo>
                      <a:pt x="324" y="0"/>
                    </a:lnTo>
                    <a:lnTo>
                      <a:pt x="350" y="2"/>
                    </a:lnTo>
                    <a:lnTo>
                      <a:pt x="378" y="6"/>
                    </a:lnTo>
                    <a:lnTo>
                      <a:pt x="406" y="12"/>
                    </a:lnTo>
                    <a:lnTo>
                      <a:pt x="434" y="20"/>
                    </a:lnTo>
                    <a:lnTo>
                      <a:pt x="464" y="30"/>
                    </a:lnTo>
                    <a:lnTo>
                      <a:pt x="494" y="44"/>
                    </a:lnTo>
                    <a:lnTo>
                      <a:pt x="524" y="58"/>
                    </a:lnTo>
                    <a:lnTo>
                      <a:pt x="556" y="78"/>
                    </a:lnTo>
                    <a:lnTo>
                      <a:pt x="588" y="100"/>
                    </a:lnTo>
                    <a:lnTo>
                      <a:pt x="588" y="100"/>
                    </a:lnTo>
                    <a:lnTo>
                      <a:pt x="650" y="144"/>
                    </a:lnTo>
                    <a:lnTo>
                      <a:pt x="710" y="182"/>
                    </a:lnTo>
                    <a:lnTo>
                      <a:pt x="766" y="216"/>
                    </a:lnTo>
                    <a:lnTo>
                      <a:pt x="820" y="246"/>
                    </a:lnTo>
                    <a:lnTo>
                      <a:pt x="870" y="270"/>
                    </a:lnTo>
                    <a:lnTo>
                      <a:pt x="920" y="292"/>
                    </a:lnTo>
                    <a:lnTo>
                      <a:pt x="966" y="308"/>
                    </a:lnTo>
                    <a:lnTo>
                      <a:pt x="1012" y="322"/>
                    </a:lnTo>
                    <a:lnTo>
                      <a:pt x="1056" y="330"/>
                    </a:lnTo>
                    <a:lnTo>
                      <a:pt x="1098" y="336"/>
                    </a:lnTo>
                    <a:lnTo>
                      <a:pt x="1140" y="338"/>
                    </a:lnTo>
                    <a:lnTo>
                      <a:pt x="1182" y="338"/>
                    </a:lnTo>
                    <a:lnTo>
                      <a:pt x="1222" y="334"/>
                    </a:lnTo>
                    <a:lnTo>
                      <a:pt x="1264" y="328"/>
                    </a:lnTo>
                    <a:lnTo>
                      <a:pt x="1306" y="318"/>
                    </a:lnTo>
                    <a:lnTo>
                      <a:pt x="1348" y="30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8" name="Freeform 481"/>
              <p:cNvSpPr>
                <a:spLocks/>
              </p:cNvSpPr>
              <p:nvPr/>
            </p:nvSpPr>
            <p:spPr bwMode="auto">
              <a:xfrm>
                <a:off x="-100" y="2507"/>
                <a:ext cx="1358" cy="309"/>
              </a:xfrm>
              <a:custGeom>
                <a:avLst/>
                <a:gdLst/>
                <a:ahLst/>
                <a:cxnLst>
                  <a:cxn ang="0">
                    <a:pos x="0" y="160"/>
                  </a:cxn>
                  <a:cxn ang="0">
                    <a:pos x="0" y="160"/>
                  </a:cxn>
                  <a:cxn ang="0">
                    <a:pos x="10" y="148"/>
                  </a:cxn>
                  <a:cxn ang="0">
                    <a:pos x="24" y="134"/>
                  </a:cxn>
                  <a:cxn ang="0">
                    <a:pos x="42" y="116"/>
                  </a:cxn>
                  <a:cxn ang="0">
                    <a:pos x="64" y="96"/>
                  </a:cxn>
                  <a:cxn ang="0">
                    <a:pos x="92" y="76"/>
                  </a:cxn>
                  <a:cxn ang="0">
                    <a:pos x="124" y="56"/>
                  </a:cxn>
                  <a:cxn ang="0">
                    <a:pos x="160" y="36"/>
                  </a:cxn>
                  <a:cxn ang="0">
                    <a:pos x="180" y="28"/>
                  </a:cxn>
                  <a:cxn ang="0">
                    <a:pos x="202" y="20"/>
                  </a:cxn>
                  <a:cxn ang="0">
                    <a:pos x="222" y="14"/>
                  </a:cxn>
                  <a:cxn ang="0">
                    <a:pos x="246" y="8"/>
                  </a:cxn>
                  <a:cxn ang="0">
                    <a:pos x="270" y="4"/>
                  </a:cxn>
                  <a:cxn ang="0">
                    <a:pos x="294" y="2"/>
                  </a:cxn>
                  <a:cxn ang="0">
                    <a:pos x="320" y="0"/>
                  </a:cxn>
                  <a:cxn ang="0">
                    <a:pos x="346" y="2"/>
                  </a:cxn>
                  <a:cxn ang="0">
                    <a:pos x="374" y="4"/>
                  </a:cxn>
                  <a:cxn ang="0">
                    <a:pos x="402" y="8"/>
                  </a:cxn>
                  <a:cxn ang="0">
                    <a:pos x="430" y="16"/>
                  </a:cxn>
                  <a:cxn ang="0">
                    <a:pos x="460" y="26"/>
                  </a:cxn>
                  <a:cxn ang="0">
                    <a:pos x="492" y="38"/>
                  </a:cxn>
                  <a:cxn ang="0">
                    <a:pos x="522" y="52"/>
                  </a:cxn>
                  <a:cxn ang="0">
                    <a:pos x="554" y="70"/>
                  </a:cxn>
                  <a:cxn ang="0">
                    <a:pos x="588" y="90"/>
                  </a:cxn>
                  <a:cxn ang="0">
                    <a:pos x="588" y="90"/>
                  </a:cxn>
                  <a:cxn ang="0">
                    <a:pos x="652" y="132"/>
                  </a:cxn>
                  <a:cxn ang="0">
                    <a:pos x="712" y="168"/>
                  </a:cxn>
                  <a:cxn ang="0">
                    <a:pos x="770" y="200"/>
                  </a:cxn>
                  <a:cxn ang="0">
                    <a:pos x="824" y="228"/>
                  </a:cxn>
                  <a:cxn ang="0">
                    <a:pos x="876" y="252"/>
                  </a:cxn>
                  <a:cxn ang="0">
                    <a:pos x="926" y="270"/>
                  </a:cxn>
                  <a:cxn ang="0">
                    <a:pos x="974" y="286"/>
                  </a:cxn>
                  <a:cxn ang="0">
                    <a:pos x="1018" y="296"/>
                  </a:cxn>
                  <a:cxn ang="0">
                    <a:pos x="1062" y="304"/>
                  </a:cxn>
                  <a:cxn ang="0">
                    <a:pos x="1106" y="308"/>
                  </a:cxn>
                  <a:cxn ang="0">
                    <a:pos x="1148" y="308"/>
                  </a:cxn>
                  <a:cxn ang="0">
                    <a:pos x="1190" y="306"/>
                  </a:cxn>
                  <a:cxn ang="0">
                    <a:pos x="1230" y="300"/>
                  </a:cxn>
                  <a:cxn ang="0">
                    <a:pos x="1272" y="292"/>
                  </a:cxn>
                  <a:cxn ang="0">
                    <a:pos x="1314" y="282"/>
                  </a:cxn>
                  <a:cxn ang="0">
                    <a:pos x="1356" y="270"/>
                  </a:cxn>
                </a:cxnLst>
                <a:rect l="0" t="0" r="r" b="b"/>
                <a:pathLst>
                  <a:path w="1356" h="308">
                    <a:moveTo>
                      <a:pt x="0" y="160"/>
                    </a:moveTo>
                    <a:lnTo>
                      <a:pt x="0" y="160"/>
                    </a:lnTo>
                    <a:lnTo>
                      <a:pt x="10" y="148"/>
                    </a:lnTo>
                    <a:lnTo>
                      <a:pt x="24" y="134"/>
                    </a:lnTo>
                    <a:lnTo>
                      <a:pt x="42" y="116"/>
                    </a:lnTo>
                    <a:lnTo>
                      <a:pt x="64" y="96"/>
                    </a:lnTo>
                    <a:lnTo>
                      <a:pt x="92" y="76"/>
                    </a:lnTo>
                    <a:lnTo>
                      <a:pt x="124" y="56"/>
                    </a:lnTo>
                    <a:lnTo>
                      <a:pt x="160" y="36"/>
                    </a:lnTo>
                    <a:lnTo>
                      <a:pt x="180" y="28"/>
                    </a:lnTo>
                    <a:lnTo>
                      <a:pt x="202" y="20"/>
                    </a:lnTo>
                    <a:lnTo>
                      <a:pt x="222" y="14"/>
                    </a:lnTo>
                    <a:lnTo>
                      <a:pt x="246" y="8"/>
                    </a:lnTo>
                    <a:lnTo>
                      <a:pt x="270" y="4"/>
                    </a:lnTo>
                    <a:lnTo>
                      <a:pt x="294" y="2"/>
                    </a:lnTo>
                    <a:lnTo>
                      <a:pt x="320" y="0"/>
                    </a:lnTo>
                    <a:lnTo>
                      <a:pt x="346" y="2"/>
                    </a:lnTo>
                    <a:lnTo>
                      <a:pt x="374" y="4"/>
                    </a:lnTo>
                    <a:lnTo>
                      <a:pt x="402" y="8"/>
                    </a:lnTo>
                    <a:lnTo>
                      <a:pt x="430" y="16"/>
                    </a:lnTo>
                    <a:lnTo>
                      <a:pt x="460" y="26"/>
                    </a:lnTo>
                    <a:lnTo>
                      <a:pt x="492" y="38"/>
                    </a:lnTo>
                    <a:lnTo>
                      <a:pt x="522" y="52"/>
                    </a:lnTo>
                    <a:lnTo>
                      <a:pt x="554" y="70"/>
                    </a:lnTo>
                    <a:lnTo>
                      <a:pt x="588" y="90"/>
                    </a:lnTo>
                    <a:lnTo>
                      <a:pt x="588" y="90"/>
                    </a:lnTo>
                    <a:lnTo>
                      <a:pt x="652" y="132"/>
                    </a:lnTo>
                    <a:lnTo>
                      <a:pt x="712" y="168"/>
                    </a:lnTo>
                    <a:lnTo>
                      <a:pt x="770" y="200"/>
                    </a:lnTo>
                    <a:lnTo>
                      <a:pt x="824" y="228"/>
                    </a:lnTo>
                    <a:lnTo>
                      <a:pt x="876" y="252"/>
                    </a:lnTo>
                    <a:lnTo>
                      <a:pt x="926" y="270"/>
                    </a:lnTo>
                    <a:lnTo>
                      <a:pt x="974" y="286"/>
                    </a:lnTo>
                    <a:lnTo>
                      <a:pt x="1018" y="296"/>
                    </a:lnTo>
                    <a:lnTo>
                      <a:pt x="1062" y="304"/>
                    </a:lnTo>
                    <a:lnTo>
                      <a:pt x="1106" y="308"/>
                    </a:lnTo>
                    <a:lnTo>
                      <a:pt x="1148" y="308"/>
                    </a:lnTo>
                    <a:lnTo>
                      <a:pt x="1190" y="306"/>
                    </a:lnTo>
                    <a:lnTo>
                      <a:pt x="1230" y="300"/>
                    </a:lnTo>
                    <a:lnTo>
                      <a:pt x="1272" y="292"/>
                    </a:lnTo>
                    <a:lnTo>
                      <a:pt x="1314" y="282"/>
                    </a:lnTo>
                    <a:lnTo>
                      <a:pt x="1356" y="27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9" name="Freeform 482"/>
              <p:cNvSpPr>
                <a:spLocks/>
              </p:cNvSpPr>
              <p:nvPr/>
            </p:nvSpPr>
            <p:spPr bwMode="auto">
              <a:xfrm>
                <a:off x="-85" y="2518"/>
                <a:ext cx="1363" cy="278"/>
              </a:xfrm>
              <a:custGeom>
                <a:avLst/>
                <a:gdLst/>
                <a:ahLst/>
                <a:cxnLst>
                  <a:cxn ang="0">
                    <a:pos x="0" y="172"/>
                  </a:cxn>
                  <a:cxn ang="0">
                    <a:pos x="0" y="172"/>
                  </a:cxn>
                  <a:cxn ang="0">
                    <a:pos x="10" y="160"/>
                  </a:cxn>
                  <a:cxn ang="0">
                    <a:pos x="22" y="146"/>
                  </a:cxn>
                  <a:cxn ang="0">
                    <a:pos x="40" y="126"/>
                  </a:cxn>
                  <a:cxn ang="0">
                    <a:pos x="64" y="106"/>
                  </a:cxn>
                  <a:cxn ang="0">
                    <a:pos x="90" y="84"/>
                  </a:cxn>
                  <a:cxn ang="0">
                    <a:pos x="122" y="62"/>
                  </a:cxn>
                  <a:cxn ang="0">
                    <a:pos x="158" y="42"/>
                  </a:cxn>
                  <a:cxn ang="0">
                    <a:pos x="178" y="32"/>
                  </a:cxn>
                  <a:cxn ang="0">
                    <a:pos x="198" y="24"/>
                  </a:cxn>
                  <a:cxn ang="0">
                    <a:pos x="220" y="16"/>
                  </a:cxn>
                  <a:cxn ang="0">
                    <a:pos x="242" y="10"/>
                  </a:cxn>
                  <a:cxn ang="0">
                    <a:pos x="266" y="6"/>
                  </a:cxn>
                  <a:cxn ang="0">
                    <a:pos x="290" y="2"/>
                  </a:cxn>
                  <a:cxn ang="0">
                    <a:pos x="316" y="0"/>
                  </a:cxn>
                  <a:cxn ang="0">
                    <a:pos x="342" y="0"/>
                  </a:cxn>
                  <a:cxn ang="0">
                    <a:pos x="370" y="0"/>
                  </a:cxn>
                  <a:cxn ang="0">
                    <a:pos x="398" y="4"/>
                  </a:cxn>
                  <a:cxn ang="0">
                    <a:pos x="428" y="10"/>
                  </a:cxn>
                  <a:cxn ang="0">
                    <a:pos x="458" y="18"/>
                  </a:cxn>
                  <a:cxn ang="0">
                    <a:pos x="490" y="30"/>
                  </a:cxn>
                  <a:cxn ang="0">
                    <a:pos x="520" y="44"/>
                  </a:cxn>
                  <a:cxn ang="0">
                    <a:pos x="554" y="60"/>
                  </a:cxn>
                  <a:cxn ang="0">
                    <a:pos x="588" y="80"/>
                  </a:cxn>
                  <a:cxn ang="0">
                    <a:pos x="588" y="80"/>
                  </a:cxn>
                  <a:cxn ang="0">
                    <a:pos x="654" y="118"/>
                  </a:cxn>
                  <a:cxn ang="0">
                    <a:pos x="716" y="154"/>
                  </a:cxn>
                  <a:cxn ang="0">
                    <a:pos x="774" y="184"/>
                  </a:cxn>
                  <a:cxn ang="0">
                    <a:pos x="830" y="208"/>
                  </a:cxn>
                  <a:cxn ang="0">
                    <a:pos x="882" y="230"/>
                  </a:cxn>
                  <a:cxn ang="0">
                    <a:pos x="932" y="248"/>
                  </a:cxn>
                  <a:cxn ang="0">
                    <a:pos x="980" y="260"/>
                  </a:cxn>
                  <a:cxn ang="0">
                    <a:pos x="1026" y="270"/>
                  </a:cxn>
                  <a:cxn ang="0">
                    <a:pos x="1070" y="276"/>
                  </a:cxn>
                  <a:cxn ang="0">
                    <a:pos x="1114" y="278"/>
                  </a:cxn>
                  <a:cxn ang="0">
                    <a:pos x="1156" y="276"/>
                  </a:cxn>
                  <a:cxn ang="0">
                    <a:pos x="1198" y="272"/>
                  </a:cxn>
                  <a:cxn ang="0">
                    <a:pos x="1238" y="266"/>
                  </a:cxn>
                  <a:cxn ang="0">
                    <a:pos x="1280" y="256"/>
                  </a:cxn>
                  <a:cxn ang="0">
                    <a:pos x="1322" y="244"/>
                  </a:cxn>
                  <a:cxn ang="0">
                    <a:pos x="1364" y="228"/>
                  </a:cxn>
                </a:cxnLst>
                <a:rect l="0" t="0" r="r" b="b"/>
                <a:pathLst>
                  <a:path w="1364" h="278">
                    <a:moveTo>
                      <a:pt x="0" y="172"/>
                    </a:moveTo>
                    <a:lnTo>
                      <a:pt x="0" y="172"/>
                    </a:lnTo>
                    <a:lnTo>
                      <a:pt x="10" y="160"/>
                    </a:lnTo>
                    <a:lnTo>
                      <a:pt x="22" y="146"/>
                    </a:lnTo>
                    <a:lnTo>
                      <a:pt x="40" y="126"/>
                    </a:lnTo>
                    <a:lnTo>
                      <a:pt x="64" y="106"/>
                    </a:lnTo>
                    <a:lnTo>
                      <a:pt x="90" y="84"/>
                    </a:lnTo>
                    <a:lnTo>
                      <a:pt x="122" y="62"/>
                    </a:lnTo>
                    <a:lnTo>
                      <a:pt x="158" y="42"/>
                    </a:lnTo>
                    <a:lnTo>
                      <a:pt x="178" y="32"/>
                    </a:lnTo>
                    <a:lnTo>
                      <a:pt x="198" y="24"/>
                    </a:lnTo>
                    <a:lnTo>
                      <a:pt x="220" y="16"/>
                    </a:lnTo>
                    <a:lnTo>
                      <a:pt x="242" y="10"/>
                    </a:lnTo>
                    <a:lnTo>
                      <a:pt x="266" y="6"/>
                    </a:lnTo>
                    <a:lnTo>
                      <a:pt x="290" y="2"/>
                    </a:lnTo>
                    <a:lnTo>
                      <a:pt x="316" y="0"/>
                    </a:lnTo>
                    <a:lnTo>
                      <a:pt x="342" y="0"/>
                    </a:lnTo>
                    <a:lnTo>
                      <a:pt x="370" y="0"/>
                    </a:lnTo>
                    <a:lnTo>
                      <a:pt x="398" y="4"/>
                    </a:lnTo>
                    <a:lnTo>
                      <a:pt x="428" y="10"/>
                    </a:lnTo>
                    <a:lnTo>
                      <a:pt x="458" y="18"/>
                    </a:lnTo>
                    <a:lnTo>
                      <a:pt x="490" y="30"/>
                    </a:lnTo>
                    <a:lnTo>
                      <a:pt x="520" y="44"/>
                    </a:lnTo>
                    <a:lnTo>
                      <a:pt x="554" y="60"/>
                    </a:lnTo>
                    <a:lnTo>
                      <a:pt x="588" y="80"/>
                    </a:lnTo>
                    <a:lnTo>
                      <a:pt x="588" y="80"/>
                    </a:lnTo>
                    <a:lnTo>
                      <a:pt x="654" y="118"/>
                    </a:lnTo>
                    <a:lnTo>
                      <a:pt x="716" y="154"/>
                    </a:lnTo>
                    <a:lnTo>
                      <a:pt x="774" y="184"/>
                    </a:lnTo>
                    <a:lnTo>
                      <a:pt x="830" y="208"/>
                    </a:lnTo>
                    <a:lnTo>
                      <a:pt x="882" y="230"/>
                    </a:lnTo>
                    <a:lnTo>
                      <a:pt x="932" y="248"/>
                    </a:lnTo>
                    <a:lnTo>
                      <a:pt x="980" y="260"/>
                    </a:lnTo>
                    <a:lnTo>
                      <a:pt x="1026" y="270"/>
                    </a:lnTo>
                    <a:lnTo>
                      <a:pt x="1070" y="276"/>
                    </a:lnTo>
                    <a:lnTo>
                      <a:pt x="1114" y="278"/>
                    </a:lnTo>
                    <a:lnTo>
                      <a:pt x="1156" y="276"/>
                    </a:lnTo>
                    <a:lnTo>
                      <a:pt x="1198" y="272"/>
                    </a:lnTo>
                    <a:lnTo>
                      <a:pt x="1238" y="266"/>
                    </a:lnTo>
                    <a:lnTo>
                      <a:pt x="1280" y="256"/>
                    </a:lnTo>
                    <a:lnTo>
                      <a:pt x="1322" y="244"/>
                    </a:lnTo>
                    <a:lnTo>
                      <a:pt x="1364" y="22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50" name="Freeform 483"/>
              <p:cNvSpPr>
                <a:spLocks/>
              </p:cNvSpPr>
              <p:nvPr/>
            </p:nvSpPr>
            <p:spPr bwMode="auto">
              <a:xfrm>
                <a:off x="-69" y="2527"/>
                <a:ext cx="1367" cy="248"/>
              </a:xfrm>
              <a:custGeom>
                <a:avLst/>
                <a:gdLst/>
                <a:ahLst/>
                <a:cxnLst>
                  <a:cxn ang="0">
                    <a:pos x="0" y="188"/>
                  </a:cxn>
                  <a:cxn ang="0">
                    <a:pos x="0" y="188"/>
                  </a:cxn>
                  <a:cxn ang="0">
                    <a:pos x="10" y="174"/>
                  </a:cxn>
                  <a:cxn ang="0">
                    <a:pos x="22" y="158"/>
                  </a:cxn>
                  <a:cxn ang="0">
                    <a:pos x="38" y="140"/>
                  </a:cxn>
                  <a:cxn ang="0">
                    <a:pos x="60" y="118"/>
                  </a:cxn>
                  <a:cxn ang="0">
                    <a:pos x="86" y="94"/>
                  </a:cxn>
                  <a:cxn ang="0">
                    <a:pos x="118" y="72"/>
                  </a:cxn>
                  <a:cxn ang="0">
                    <a:pos x="154" y="50"/>
                  </a:cxn>
                  <a:cxn ang="0">
                    <a:pos x="172" y="40"/>
                  </a:cxn>
                  <a:cxn ang="0">
                    <a:pos x="194" y="30"/>
                  </a:cxn>
                  <a:cxn ang="0">
                    <a:pos x="214" y="22"/>
                  </a:cxn>
                  <a:cxn ang="0">
                    <a:pos x="238" y="14"/>
                  </a:cxn>
                  <a:cxn ang="0">
                    <a:pos x="260" y="8"/>
                  </a:cxn>
                  <a:cxn ang="0">
                    <a:pos x="286" y="4"/>
                  </a:cxn>
                  <a:cxn ang="0">
                    <a:pos x="310" y="0"/>
                  </a:cxn>
                  <a:cxn ang="0">
                    <a:pos x="338" y="0"/>
                  </a:cxn>
                  <a:cxn ang="0">
                    <a:pos x="366" y="0"/>
                  </a:cxn>
                  <a:cxn ang="0">
                    <a:pos x="394" y="2"/>
                  </a:cxn>
                  <a:cxn ang="0">
                    <a:pos x="424" y="8"/>
                  </a:cxn>
                  <a:cxn ang="0">
                    <a:pos x="454" y="14"/>
                  </a:cxn>
                  <a:cxn ang="0">
                    <a:pos x="486" y="24"/>
                  </a:cxn>
                  <a:cxn ang="0">
                    <a:pos x="518" y="36"/>
                  </a:cxn>
                  <a:cxn ang="0">
                    <a:pos x="550" y="52"/>
                  </a:cxn>
                  <a:cxn ang="0">
                    <a:pos x="586" y="70"/>
                  </a:cxn>
                  <a:cxn ang="0">
                    <a:pos x="586" y="70"/>
                  </a:cxn>
                  <a:cxn ang="0">
                    <a:pos x="652" y="108"/>
                  </a:cxn>
                  <a:cxn ang="0">
                    <a:pos x="716" y="140"/>
                  </a:cxn>
                  <a:cxn ang="0">
                    <a:pos x="776" y="168"/>
                  </a:cxn>
                  <a:cxn ang="0">
                    <a:pos x="832" y="192"/>
                  </a:cxn>
                  <a:cxn ang="0">
                    <a:pos x="886" y="210"/>
                  </a:cxn>
                  <a:cxn ang="0">
                    <a:pos x="936" y="226"/>
                  </a:cxn>
                  <a:cxn ang="0">
                    <a:pos x="984" y="236"/>
                  </a:cxn>
                  <a:cxn ang="0">
                    <a:pos x="1030" y="244"/>
                  </a:cxn>
                  <a:cxn ang="0">
                    <a:pos x="1076" y="248"/>
                  </a:cxn>
                  <a:cxn ang="0">
                    <a:pos x="1118" y="250"/>
                  </a:cxn>
                  <a:cxn ang="0">
                    <a:pos x="1160" y="246"/>
                  </a:cxn>
                  <a:cxn ang="0">
                    <a:pos x="1202" y="240"/>
                  </a:cxn>
                  <a:cxn ang="0">
                    <a:pos x="1244" y="232"/>
                  </a:cxn>
                  <a:cxn ang="0">
                    <a:pos x="1284" y="220"/>
                  </a:cxn>
                  <a:cxn ang="0">
                    <a:pos x="1326" y="206"/>
                  </a:cxn>
                  <a:cxn ang="0">
                    <a:pos x="1368" y="190"/>
                  </a:cxn>
                </a:cxnLst>
                <a:rect l="0" t="0" r="r" b="b"/>
                <a:pathLst>
                  <a:path w="1368" h="250">
                    <a:moveTo>
                      <a:pt x="0" y="188"/>
                    </a:moveTo>
                    <a:lnTo>
                      <a:pt x="0" y="188"/>
                    </a:lnTo>
                    <a:lnTo>
                      <a:pt x="10" y="174"/>
                    </a:lnTo>
                    <a:lnTo>
                      <a:pt x="22" y="158"/>
                    </a:lnTo>
                    <a:lnTo>
                      <a:pt x="38" y="140"/>
                    </a:lnTo>
                    <a:lnTo>
                      <a:pt x="60" y="118"/>
                    </a:lnTo>
                    <a:lnTo>
                      <a:pt x="86" y="94"/>
                    </a:lnTo>
                    <a:lnTo>
                      <a:pt x="118" y="72"/>
                    </a:lnTo>
                    <a:lnTo>
                      <a:pt x="154" y="50"/>
                    </a:lnTo>
                    <a:lnTo>
                      <a:pt x="172" y="40"/>
                    </a:lnTo>
                    <a:lnTo>
                      <a:pt x="194" y="30"/>
                    </a:lnTo>
                    <a:lnTo>
                      <a:pt x="214" y="22"/>
                    </a:lnTo>
                    <a:lnTo>
                      <a:pt x="238" y="14"/>
                    </a:lnTo>
                    <a:lnTo>
                      <a:pt x="260" y="8"/>
                    </a:lnTo>
                    <a:lnTo>
                      <a:pt x="286" y="4"/>
                    </a:lnTo>
                    <a:lnTo>
                      <a:pt x="310" y="0"/>
                    </a:lnTo>
                    <a:lnTo>
                      <a:pt x="338" y="0"/>
                    </a:lnTo>
                    <a:lnTo>
                      <a:pt x="366" y="0"/>
                    </a:lnTo>
                    <a:lnTo>
                      <a:pt x="394" y="2"/>
                    </a:lnTo>
                    <a:lnTo>
                      <a:pt x="424" y="8"/>
                    </a:lnTo>
                    <a:lnTo>
                      <a:pt x="454" y="14"/>
                    </a:lnTo>
                    <a:lnTo>
                      <a:pt x="486" y="24"/>
                    </a:lnTo>
                    <a:lnTo>
                      <a:pt x="518" y="36"/>
                    </a:lnTo>
                    <a:lnTo>
                      <a:pt x="550" y="52"/>
                    </a:lnTo>
                    <a:lnTo>
                      <a:pt x="586" y="70"/>
                    </a:lnTo>
                    <a:lnTo>
                      <a:pt x="586" y="70"/>
                    </a:lnTo>
                    <a:lnTo>
                      <a:pt x="652" y="108"/>
                    </a:lnTo>
                    <a:lnTo>
                      <a:pt x="716" y="140"/>
                    </a:lnTo>
                    <a:lnTo>
                      <a:pt x="776" y="168"/>
                    </a:lnTo>
                    <a:lnTo>
                      <a:pt x="832" y="192"/>
                    </a:lnTo>
                    <a:lnTo>
                      <a:pt x="886" y="210"/>
                    </a:lnTo>
                    <a:lnTo>
                      <a:pt x="936" y="226"/>
                    </a:lnTo>
                    <a:lnTo>
                      <a:pt x="984" y="236"/>
                    </a:lnTo>
                    <a:lnTo>
                      <a:pt x="1030" y="244"/>
                    </a:lnTo>
                    <a:lnTo>
                      <a:pt x="1076" y="248"/>
                    </a:lnTo>
                    <a:lnTo>
                      <a:pt x="1118" y="250"/>
                    </a:lnTo>
                    <a:lnTo>
                      <a:pt x="1160" y="246"/>
                    </a:lnTo>
                    <a:lnTo>
                      <a:pt x="1202" y="240"/>
                    </a:lnTo>
                    <a:lnTo>
                      <a:pt x="1244" y="232"/>
                    </a:lnTo>
                    <a:lnTo>
                      <a:pt x="1284" y="220"/>
                    </a:lnTo>
                    <a:lnTo>
                      <a:pt x="1326" y="206"/>
                    </a:lnTo>
                    <a:lnTo>
                      <a:pt x="1368" y="19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51" name="Freeform 484"/>
              <p:cNvSpPr>
                <a:spLocks/>
              </p:cNvSpPr>
              <p:nvPr/>
            </p:nvSpPr>
            <p:spPr bwMode="auto">
              <a:xfrm>
                <a:off x="-51" y="2533"/>
                <a:ext cx="1369" cy="224"/>
              </a:xfrm>
              <a:custGeom>
                <a:avLst/>
                <a:gdLst/>
                <a:ahLst/>
                <a:cxnLst>
                  <a:cxn ang="0">
                    <a:pos x="0" y="204"/>
                  </a:cxn>
                  <a:cxn ang="0">
                    <a:pos x="0" y="204"/>
                  </a:cxn>
                  <a:cxn ang="0">
                    <a:pos x="8" y="188"/>
                  </a:cxn>
                  <a:cxn ang="0">
                    <a:pos x="20" y="174"/>
                  </a:cxn>
                  <a:cxn ang="0">
                    <a:pos x="38" y="154"/>
                  </a:cxn>
                  <a:cxn ang="0">
                    <a:pos x="58" y="130"/>
                  </a:cxn>
                  <a:cxn ang="0">
                    <a:pos x="84" y="106"/>
                  </a:cxn>
                  <a:cxn ang="0">
                    <a:pos x="114" y="82"/>
                  </a:cxn>
                  <a:cxn ang="0">
                    <a:pos x="150" y="58"/>
                  </a:cxn>
                  <a:cxn ang="0">
                    <a:pos x="168" y="48"/>
                  </a:cxn>
                  <a:cxn ang="0">
                    <a:pos x="188" y="36"/>
                  </a:cxn>
                  <a:cxn ang="0">
                    <a:pos x="210" y="28"/>
                  </a:cxn>
                  <a:cxn ang="0">
                    <a:pos x="232" y="20"/>
                  </a:cxn>
                  <a:cxn ang="0">
                    <a:pos x="256" y="12"/>
                  </a:cxn>
                  <a:cxn ang="0">
                    <a:pos x="280" y="6"/>
                  </a:cxn>
                  <a:cxn ang="0">
                    <a:pos x="306" y="2"/>
                  </a:cxn>
                  <a:cxn ang="0">
                    <a:pos x="332" y="0"/>
                  </a:cxn>
                  <a:cxn ang="0">
                    <a:pos x="360" y="0"/>
                  </a:cxn>
                  <a:cxn ang="0">
                    <a:pos x="390" y="0"/>
                  </a:cxn>
                  <a:cxn ang="0">
                    <a:pos x="418" y="4"/>
                  </a:cxn>
                  <a:cxn ang="0">
                    <a:pos x="450" y="10"/>
                  </a:cxn>
                  <a:cxn ang="0">
                    <a:pos x="482" y="20"/>
                  </a:cxn>
                  <a:cxn ang="0">
                    <a:pos x="514" y="30"/>
                  </a:cxn>
                  <a:cxn ang="0">
                    <a:pos x="548" y="44"/>
                  </a:cxn>
                  <a:cxn ang="0">
                    <a:pos x="584" y="62"/>
                  </a:cxn>
                  <a:cxn ang="0">
                    <a:pos x="584" y="62"/>
                  </a:cxn>
                  <a:cxn ang="0">
                    <a:pos x="652" y="96"/>
                  </a:cxn>
                  <a:cxn ang="0">
                    <a:pos x="716" y="126"/>
                  </a:cxn>
                  <a:cxn ang="0">
                    <a:pos x="776" y="152"/>
                  </a:cxn>
                  <a:cxn ang="0">
                    <a:pos x="834" y="174"/>
                  </a:cxn>
                  <a:cxn ang="0">
                    <a:pos x="888" y="190"/>
                  </a:cxn>
                  <a:cxn ang="0">
                    <a:pos x="940" y="204"/>
                  </a:cxn>
                  <a:cxn ang="0">
                    <a:pos x="988" y="214"/>
                  </a:cxn>
                  <a:cxn ang="0">
                    <a:pos x="1034" y="220"/>
                  </a:cxn>
                  <a:cxn ang="0">
                    <a:pos x="1080" y="222"/>
                  </a:cxn>
                  <a:cxn ang="0">
                    <a:pos x="1124" y="220"/>
                  </a:cxn>
                  <a:cxn ang="0">
                    <a:pos x="1166" y="216"/>
                  </a:cxn>
                  <a:cxn ang="0">
                    <a:pos x="1206" y="208"/>
                  </a:cxn>
                  <a:cxn ang="0">
                    <a:pos x="1248" y="198"/>
                  </a:cxn>
                  <a:cxn ang="0">
                    <a:pos x="1288" y="186"/>
                  </a:cxn>
                  <a:cxn ang="0">
                    <a:pos x="1330" y="170"/>
                  </a:cxn>
                  <a:cxn ang="0">
                    <a:pos x="1370" y="152"/>
                  </a:cxn>
                </a:cxnLst>
                <a:rect l="0" t="0" r="r" b="b"/>
                <a:pathLst>
                  <a:path w="1370" h="222">
                    <a:moveTo>
                      <a:pt x="0" y="204"/>
                    </a:moveTo>
                    <a:lnTo>
                      <a:pt x="0" y="204"/>
                    </a:lnTo>
                    <a:lnTo>
                      <a:pt x="8" y="188"/>
                    </a:lnTo>
                    <a:lnTo>
                      <a:pt x="20" y="174"/>
                    </a:lnTo>
                    <a:lnTo>
                      <a:pt x="38" y="154"/>
                    </a:lnTo>
                    <a:lnTo>
                      <a:pt x="58" y="130"/>
                    </a:lnTo>
                    <a:lnTo>
                      <a:pt x="84" y="106"/>
                    </a:lnTo>
                    <a:lnTo>
                      <a:pt x="114" y="82"/>
                    </a:lnTo>
                    <a:lnTo>
                      <a:pt x="150" y="58"/>
                    </a:lnTo>
                    <a:lnTo>
                      <a:pt x="168" y="48"/>
                    </a:lnTo>
                    <a:lnTo>
                      <a:pt x="188" y="36"/>
                    </a:lnTo>
                    <a:lnTo>
                      <a:pt x="210" y="28"/>
                    </a:lnTo>
                    <a:lnTo>
                      <a:pt x="232" y="20"/>
                    </a:lnTo>
                    <a:lnTo>
                      <a:pt x="256" y="12"/>
                    </a:lnTo>
                    <a:lnTo>
                      <a:pt x="280" y="6"/>
                    </a:lnTo>
                    <a:lnTo>
                      <a:pt x="306" y="2"/>
                    </a:lnTo>
                    <a:lnTo>
                      <a:pt x="332" y="0"/>
                    </a:lnTo>
                    <a:lnTo>
                      <a:pt x="360" y="0"/>
                    </a:lnTo>
                    <a:lnTo>
                      <a:pt x="390" y="0"/>
                    </a:lnTo>
                    <a:lnTo>
                      <a:pt x="418" y="4"/>
                    </a:lnTo>
                    <a:lnTo>
                      <a:pt x="450" y="10"/>
                    </a:lnTo>
                    <a:lnTo>
                      <a:pt x="482" y="20"/>
                    </a:lnTo>
                    <a:lnTo>
                      <a:pt x="514" y="30"/>
                    </a:lnTo>
                    <a:lnTo>
                      <a:pt x="548" y="44"/>
                    </a:lnTo>
                    <a:lnTo>
                      <a:pt x="584" y="62"/>
                    </a:lnTo>
                    <a:lnTo>
                      <a:pt x="584" y="62"/>
                    </a:lnTo>
                    <a:lnTo>
                      <a:pt x="652" y="96"/>
                    </a:lnTo>
                    <a:lnTo>
                      <a:pt x="716" y="126"/>
                    </a:lnTo>
                    <a:lnTo>
                      <a:pt x="776" y="152"/>
                    </a:lnTo>
                    <a:lnTo>
                      <a:pt x="834" y="174"/>
                    </a:lnTo>
                    <a:lnTo>
                      <a:pt x="888" y="190"/>
                    </a:lnTo>
                    <a:lnTo>
                      <a:pt x="940" y="204"/>
                    </a:lnTo>
                    <a:lnTo>
                      <a:pt x="988" y="214"/>
                    </a:lnTo>
                    <a:lnTo>
                      <a:pt x="1034" y="220"/>
                    </a:lnTo>
                    <a:lnTo>
                      <a:pt x="1080" y="222"/>
                    </a:lnTo>
                    <a:lnTo>
                      <a:pt x="1124" y="220"/>
                    </a:lnTo>
                    <a:lnTo>
                      <a:pt x="1166" y="216"/>
                    </a:lnTo>
                    <a:lnTo>
                      <a:pt x="1206" y="208"/>
                    </a:lnTo>
                    <a:lnTo>
                      <a:pt x="1248" y="198"/>
                    </a:lnTo>
                    <a:lnTo>
                      <a:pt x="1288" y="186"/>
                    </a:lnTo>
                    <a:lnTo>
                      <a:pt x="1330" y="170"/>
                    </a:lnTo>
                    <a:lnTo>
                      <a:pt x="1370" y="152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52" name="Freeform 485"/>
              <p:cNvSpPr>
                <a:spLocks/>
              </p:cNvSpPr>
              <p:nvPr/>
            </p:nvSpPr>
            <p:spPr bwMode="auto">
              <a:xfrm>
                <a:off x="-33" y="2541"/>
                <a:ext cx="1373" cy="218"/>
              </a:xfrm>
              <a:custGeom>
                <a:avLst/>
                <a:gdLst/>
                <a:ahLst/>
                <a:cxnLst>
                  <a:cxn ang="0">
                    <a:pos x="0" y="218"/>
                  </a:cxn>
                  <a:cxn ang="0">
                    <a:pos x="0" y="218"/>
                  </a:cxn>
                  <a:cxn ang="0">
                    <a:pos x="10" y="204"/>
                  </a:cxn>
                  <a:cxn ang="0">
                    <a:pos x="20" y="188"/>
                  </a:cxn>
                  <a:cxn ang="0">
                    <a:pos x="36" y="166"/>
                  </a:cxn>
                  <a:cxn ang="0">
                    <a:pos x="58" y="144"/>
                  </a:cxn>
                  <a:cxn ang="0">
                    <a:pos x="82" y="118"/>
                  </a:cxn>
                  <a:cxn ang="0">
                    <a:pos x="112" y="92"/>
                  </a:cxn>
                  <a:cxn ang="0">
                    <a:pos x="146" y="66"/>
                  </a:cxn>
                  <a:cxn ang="0">
                    <a:pos x="166" y="54"/>
                  </a:cxn>
                  <a:cxn ang="0">
                    <a:pos x="186" y="44"/>
                  </a:cxn>
                  <a:cxn ang="0">
                    <a:pos x="206" y="34"/>
                  </a:cxn>
                  <a:cxn ang="0">
                    <a:pos x="228" y="24"/>
                  </a:cxn>
                  <a:cxn ang="0">
                    <a:pos x="252" y="16"/>
                  </a:cxn>
                  <a:cxn ang="0">
                    <a:pos x="276" y="10"/>
                  </a:cxn>
                  <a:cxn ang="0">
                    <a:pos x="302" y="4"/>
                  </a:cxn>
                  <a:cxn ang="0">
                    <a:pos x="328" y="0"/>
                  </a:cxn>
                  <a:cxn ang="0">
                    <a:pos x="356" y="0"/>
                  </a:cxn>
                  <a:cxn ang="0">
                    <a:pos x="384" y="0"/>
                  </a:cxn>
                  <a:cxn ang="0">
                    <a:pos x="414" y="2"/>
                  </a:cxn>
                  <a:cxn ang="0">
                    <a:pos x="446" y="6"/>
                  </a:cxn>
                  <a:cxn ang="0">
                    <a:pos x="478" y="14"/>
                  </a:cxn>
                  <a:cxn ang="0">
                    <a:pos x="512" y="24"/>
                  </a:cxn>
                  <a:cxn ang="0">
                    <a:pos x="546" y="38"/>
                  </a:cxn>
                  <a:cxn ang="0">
                    <a:pos x="582" y="52"/>
                  </a:cxn>
                  <a:cxn ang="0">
                    <a:pos x="582" y="52"/>
                  </a:cxn>
                  <a:cxn ang="0">
                    <a:pos x="650" y="86"/>
                  </a:cxn>
                  <a:cxn ang="0">
                    <a:pos x="716" y="112"/>
                  </a:cxn>
                  <a:cxn ang="0">
                    <a:pos x="778" y="136"/>
                  </a:cxn>
                  <a:cxn ang="0">
                    <a:pos x="836" y="156"/>
                  </a:cxn>
                  <a:cxn ang="0">
                    <a:pos x="890" y="170"/>
                  </a:cxn>
                  <a:cxn ang="0">
                    <a:pos x="942" y="182"/>
                  </a:cxn>
                  <a:cxn ang="0">
                    <a:pos x="992" y="190"/>
                  </a:cxn>
                  <a:cxn ang="0">
                    <a:pos x="1038" y="194"/>
                  </a:cxn>
                  <a:cxn ang="0">
                    <a:pos x="1084" y="194"/>
                  </a:cxn>
                  <a:cxn ang="0">
                    <a:pos x="1128" y="192"/>
                  </a:cxn>
                  <a:cxn ang="0">
                    <a:pos x="1170" y="186"/>
                  </a:cxn>
                  <a:cxn ang="0">
                    <a:pos x="1210" y="176"/>
                  </a:cxn>
                  <a:cxn ang="0">
                    <a:pos x="1252" y="164"/>
                  </a:cxn>
                  <a:cxn ang="0">
                    <a:pos x="1292" y="150"/>
                  </a:cxn>
                  <a:cxn ang="0">
                    <a:pos x="1332" y="132"/>
                  </a:cxn>
                  <a:cxn ang="0">
                    <a:pos x="1374" y="112"/>
                  </a:cxn>
                </a:cxnLst>
                <a:rect l="0" t="0" r="r" b="b"/>
                <a:pathLst>
                  <a:path w="1374" h="218">
                    <a:moveTo>
                      <a:pt x="0" y="218"/>
                    </a:moveTo>
                    <a:lnTo>
                      <a:pt x="0" y="218"/>
                    </a:lnTo>
                    <a:lnTo>
                      <a:pt x="10" y="204"/>
                    </a:lnTo>
                    <a:lnTo>
                      <a:pt x="20" y="188"/>
                    </a:lnTo>
                    <a:lnTo>
                      <a:pt x="36" y="166"/>
                    </a:lnTo>
                    <a:lnTo>
                      <a:pt x="58" y="144"/>
                    </a:lnTo>
                    <a:lnTo>
                      <a:pt x="82" y="118"/>
                    </a:lnTo>
                    <a:lnTo>
                      <a:pt x="112" y="92"/>
                    </a:lnTo>
                    <a:lnTo>
                      <a:pt x="146" y="66"/>
                    </a:lnTo>
                    <a:lnTo>
                      <a:pt x="166" y="54"/>
                    </a:lnTo>
                    <a:lnTo>
                      <a:pt x="186" y="44"/>
                    </a:lnTo>
                    <a:lnTo>
                      <a:pt x="206" y="34"/>
                    </a:lnTo>
                    <a:lnTo>
                      <a:pt x="228" y="24"/>
                    </a:lnTo>
                    <a:lnTo>
                      <a:pt x="252" y="16"/>
                    </a:lnTo>
                    <a:lnTo>
                      <a:pt x="276" y="10"/>
                    </a:lnTo>
                    <a:lnTo>
                      <a:pt x="302" y="4"/>
                    </a:lnTo>
                    <a:lnTo>
                      <a:pt x="328" y="0"/>
                    </a:lnTo>
                    <a:lnTo>
                      <a:pt x="356" y="0"/>
                    </a:lnTo>
                    <a:lnTo>
                      <a:pt x="384" y="0"/>
                    </a:lnTo>
                    <a:lnTo>
                      <a:pt x="414" y="2"/>
                    </a:lnTo>
                    <a:lnTo>
                      <a:pt x="446" y="6"/>
                    </a:lnTo>
                    <a:lnTo>
                      <a:pt x="478" y="14"/>
                    </a:lnTo>
                    <a:lnTo>
                      <a:pt x="512" y="24"/>
                    </a:lnTo>
                    <a:lnTo>
                      <a:pt x="546" y="38"/>
                    </a:lnTo>
                    <a:lnTo>
                      <a:pt x="582" y="52"/>
                    </a:lnTo>
                    <a:lnTo>
                      <a:pt x="582" y="52"/>
                    </a:lnTo>
                    <a:lnTo>
                      <a:pt x="650" y="86"/>
                    </a:lnTo>
                    <a:lnTo>
                      <a:pt x="716" y="112"/>
                    </a:lnTo>
                    <a:lnTo>
                      <a:pt x="778" y="136"/>
                    </a:lnTo>
                    <a:lnTo>
                      <a:pt x="836" y="156"/>
                    </a:lnTo>
                    <a:lnTo>
                      <a:pt x="890" y="170"/>
                    </a:lnTo>
                    <a:lnTo>
                      <a:pt x="942" y="182"/>
                    </a:lnTo>
                    <a:lnTo>
                      <a:pt x="992" y="190"/>
                    </a:lnTo>
                    <a:lnTo>
                      <a:pt x="1038" y="194"/>
                    </a:lnTo>
                    <a:lnTo>
                      <a:pt x="1084" y="194"/>
                    </a:lnTo>
                    <a:lnTo>
                      <a:pt x="1128" y="192"/>
                    </a:lnTo>
                    <a:lnTo>
                      <a:pt x="1170" y="186"/>
                    </a:lnTo>
                    <a:lnTo>
                      <a:pt x="1210" y="176"/>
                    </a:lnTo>
                    <a:lnTo>
                      <a:pt x="1252" y="164"/>
                    </a:lnTo>
                    <a:lnTo>
                      <a:pt x="1292" y="150"/>
                    </a:lnTo>
                    <a:lnTo>
                      <a:pt x="1332" y="132"/>
                    </a:lnTo>
                    <a:lnTo>
                      <a:pt x="1374" y="112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53" name="Freeform 486"/>
              <p:cNvSpPr>
                <a:spLocks/>
              </p:cNvSpPr>
              <p:nvPr/>
            </p:nvSpPr>
            <p:spPr bwMode="auto">
              <a:xfrm>
                <a:off x="-12" y="2547"/>
                <a:ext cx="1372" cy="237"/>
              </a:xfrm>
              <a:custGeom>
                <a:avLst/>
                <a:gdLst/>
                <a:ahLst/>
                <a:cxnLst>
                  <a:cxn ang="0">
                    <a:pos x="0" y="236"/>
                  </a:cxn>
                  <a:cxn ang="0">
                    <a:pos x="0" y="236"/>
                  </a:cxn>
                  <a:cxn ang="0">
                    <a:pos x="8" y="222"/>
                  </a:cxn>
                  <a:cxn ang="0">
                    <a:pos x="20" y="204"/>
                  </a:cxn>
                  <a:cxn ang="0">
                    <a:pos x="36" y="182"/>
                  </a:cxn>
                  <a:cxn ang="0">
                    <a:pos x="56" y="158"/>
                  </a:cxn>
                  <a:cxn ang="0">
                    <a:pos x="80" y="132"/>
                  </a:cxn>
                  <a:cxn ang="0">
                    <a:pos x="108" y="104"/>
                  </a:cxn>
                  <a:cxn ang="0">
                    <a:pos x="142" y="78"/>
                  </a:cxn>
                  <a:cxn ang="0">
                    <a:pos x="160" y="64"/>
                  </a:cxn>
                  <a:cxn ang="0">
                    <a:pos x="180" y="52"/>
                  </a:cxn>
                  <a:cxn ang="0">
                    <a:pos x="202" y="42"/>
                  </a:cxn>
                  <a:cxn ang="0">
                    <a:pos x="222" y="32"/>
                  </a:cxn>
                  <a:cxn ang="0">
                    <a:pos x="246" y="22"/>
                  </a:cxn>
                  <a:cxn ang="0">
                    <a:pos x="270" y="14"/>
                  </a:cxn>
                  <a:cxn ang="0">
                    <a:pos x="296" y="8"/>
                  </a:cxn>
                  <a:cxn ang="0">
                    <a:pos x="322" y="4"/>
                  </a:cxn>
                  <a:cxn ang="0">
                    <a:pos x="350" y="2"/>
                  </a:cxn>
                  <a:cxn ang="0">
                    <a:pos x="378" y="0"/>
                  </a:cxn>
                  <a:cxn ang="0">
                    <a:pos x="408" y="2"/>
                  </a:cxn>
                  <a:cxn ang="0">
                    <a:pos x="440" y="6"/>
                  </a:cxn>
                  <a:cxn ang="0">
                    <a:pos x="472" y="12"/>
                  </a:cxn>
                  <a:cxn ang="0">
                    <a:pos x="506" y="20"/>
                  </a:cxn>
                  <a:cxn ang="0">
                    <a:pos x="542" y="32"/>
                  </a:cxn>
                  <a:cxn ang="0">
                    <a:pos x="578" y="46"/>
                  </a:cxn>
                  <a:cxn ang="0">
                    <a:pos x="578" y="46"/>
                  </a:cxn>
                  <a:cxn ang="0">
                    <a:pos x="648" y="76"/>
                  </a:cxn>
                  <a:cxn ang="0">
                    <a:pos x="714" y="102"/>
                  </a:cxn>
                  <a:cxn ang="0">
                    <a:pos x="778" y="122"/>
                  </a:cxn>
                  <a:cxn ang="0">
                    <a:pos x="836" y="140"/>
                  </a:cxn>
                  <a:cxn ang="0">
                    <a:pos x="892" y="152"/>
                  </a:cxn>
                  <a:cxn ang="0">
                    <a:pos x="944" y="162"/>
                  </a:cxn>
                  <a:cxn ang="0">
                    <a:pos x="994" y="168"/>
                  </a:cxn>
                  <a:cxn ang="0">
                    <a:pos x="1040" y="170"/>
                  </a:cxn>
                  <a:cxn ang="0">
                    <a:pos x="1086" y="168"/>
                  </a:cxn>
                  <a:cxn ang="0">
                    <a:pos x="1130" y="164"/>
                  </a:cxn>
                  <a:cxn ang="0">
                    <a:pos x="1172" y="156"/>
                  </a:cxn>
                  <a:cxn ang="0">
                    <a:pos x="1212" y="146"/>
                  </a:cxn>
                  <a:cxn ang="0">
                    <a:pos x="1252" y="132"/>
                  </a:cxn>
                  <a:cxn ang="0">
                    <a:pos x="1292" y="116"/>
                  </a:cxn>
                  <a:cxn ang="0">
                    <a:pos x="1332" y="96"/>
                  </a:cxn>
                  <a:cxn ang="0">
                    <a:pos x="1374" y="74"/>
                  </a:cxn>
                </a:cxnLst>
                <a:rect l="0" t="0" r="r" b="b"/>
                <a:pathLst>
                  <a:path w="1374" h="236">
                    <a:moveTo>
                      <a:pt x="0" y="236"/>
                    </a:moveTo>
                    <a:lnTo>
                      <a:pt x="0" y="236"/>
                    </a:lnTo>
                    <a:lnTo>
                      <a:pt x="8" y="222"/>
                    </a:lnTo>
                    <a:lnTo>
                      <a:pt x="20" y="204"/>
                    </a:lnTo>
                    <a:lnTo>
                      <a:pt x="36" y="182"/>
                    </a:lnTo>
                    <a:lnTo>
                      <a:pt x="56" y="158"/>
                    </a:lnTo>
                    <a:lnTo>
                      <a:pt x="80" y="132"/>
                    </a:lnTo>
                    <a:lnTo>
                      <a:pt x="108" y="104"/>
                    </a:lnTo>
                    <a:lnTo>
                      <a:pt x="142" y="78"/>
                    </a:lnTo>
                    <a:lnTo>
                      <a:pt x="160" y="64"/>
                    </a:lnTo>
                    <a:lnTo>
                      <a:pt x="180" y="52"/>
                    </a:lnTo>
                    <a:lnTo>
                      <a:pt x="202" y="42"/>
                    </a:lnTo>
                    <a:lnTo>
                      <a:pt x="222" y="32"/>
                    </a:lnTo>
                    <a:lnTo>
                      <a:pt x="246" y="22"/>
                    </a:lnTo>
                    <a:lnTo>
                      <a:pt x="270" y="14"/>
                    </a:lnTo>
                    <a:lnTo>
                      <a:pt x="296" y="8"/>
                    </a:lnTo>
                    <a:lnTo>
                      <a:pt x="322" y="4"/>
                    </a:lnTo>
                    <a:lnTo>
                      <a:pt x="350" y="2"/>
                    </a:lnTo>
                    <a:lnTo>
                      <a:pt x="378" y="0"/>
                    </a:lnTo>
                    <a:lnTo>
                      <a:pt x="408" y="2"/>
                    </a:lnTo>
                    <a:lnTo>
                      <a:pt x="440" y="6"/>
                    </a:lnTo>
                    <a:lnTo>
                      <a:pt x="472" y="12"/>
                    </a:lnTo>
                    <a:lnTo>
                      <a:pt x="506" y="20"/>
                    </a:lnTo>
                    <a:lnTo>
                      <a:pt x="542" y="32"/>
                    </a:lnTo>
                    <a:lnTo>
                      <a:pt x="578" y="46"/>
                    </a:lnTo>
                    <a:lnTo>
                      <a:pt x="578" y="46"/>
                    </a:lnTo>
                    <a:lnTo>
                      <a:pt x="648" y="76"/>
                    </a:lnTo>
                    <a:lnTo>
                      <a:pt x="714" y="102"/>
                    </a:lnTo>
                    <a:lnTo>
                      <a:pt x="778" y="122"/>
                    </a:lnTo>
                    <a:lnTo>
                      <a:pt x="836" y="140"/>
                    </a:lnTo>
                    <a:lnTo>
                      <a:pt x="892" y="152"/>
                    </a:lnTo>
                    <a:lnTo>
                      <a:pt x="944" y="162"/>
                    </a:lnTo>
                    <a:lnTo>
                      <a:pt x="994" y="168"/>
                    </a:lnTo>
                    <a:lnTo>
                      <a:pt x="1040" y="170"/>
                    </a:lnTo>
                    <a:lnTo>
                      <a:pt x="1086" y="168"/>
                    </a:lnTo>
                    <a:lnTo>
                      <a:pt x="1130" y="164"/>
                    </a:lnTo>
                    <a:lnTo>
                      <a:pt x="1172" y="156"/>
                    </a:lnTo>
                    <a:lnTo>
                      <a:pt x="1212" y="146"/>
                    </a:lnTo>
                    <a:lnTo>
                      <a:pt x="1252" y="132"/>
                    </a:lnTo>
                    <a:lnTo>
                      <a:pt x="1292" y="116"/>
                    </a:lnTo>
                    <a:lnTo>
                      <a:pt x="1332" y="96"/>
                    </a:lnTo>
                    <a:lnTo>
                      <a:pt x="1374" y="74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54" name="Freeform 487"/>
              <p:cNvSpPr>
                <a:spLocks/>
              </p:cNvSpPr>
              <p:nvPr/>
            </p:nvSpPr>
            <p:spPr bwMode="auto">
              <a:xfrm>
                <a:off x="8" y="2556"/>
                <a:ext cx="1372" cy="249"/>
              </a:xfrm>
              <a:custGeom>
                <a:avLst/>
                <a:gdLst/>
                <a:ahLst/>
                <a:cxnLst>
                  <a:cxn ang="0">
                    <a:pos x="0" y="252"/>
                  </a:cxn>
                  <a:cxn ang="0">
                    <a:pos x="0" y="252"/>
                  </a:cxn>
                  <a:cxn ang="0">
                    <a:pos x="8" y="236"/>
                  </a:cxn>
                  <a:cxn ang="0">
                    <a:pos x="20" y="220"/>
                  </a:cxn>
                  <a:cxn ang="0">
                    <a:pos x="34" y="196"/>
                  </a:cxn>
                  <a:cxn ang="0">
                    <a:pos x="54" y="172"/>
                  </a:cxn>
                  <a:cxn ang="0">
                    <a:pos x="78" y="144"/>
                  </a:cxn>
                  <a:cxn ang="0">
                    <a:pos x="106" y="114"/>
                  </a:cxn>
                  <a:cxn ang="0">
                    <a:pos x="138" y="86"/>
                  </a:cxn>
                  <a:cxn ang="0">
                    <a:pos x="156" y="74"/>
                  </a:cxn>
                  <a:cxn ang="0">
                    <a:pos x="176" y="60"/>
                  </a:cxn>
                  <a:cxn ang="0">
                    <a:pos x="196" y="48"/>
                  </a:cxn>
                  <a:cxn ang="0">
                    <a:pos x="218" y="38"/>
                  </a:cxn>
                  <a:cxn ang="0">
                    <a:pos x="240" y="28"/>
                  </a:cxn>
                  <a:cxn ang="0">
                    <a:pos x="264" y="18"/>
                  </a:cxn>
                  <a:cxn ang="0">
                    <a:pos x="290" y="12"/>
                  </a:cxn>
                  <a:cxn ang="0">
                    <a:pos x="316" y="6"/>
                  </a:cxn>
                  <a:cxn ang="0">
                    <a:pos x="344" y="2"/>
                  </a:cxn>
                  <a:cxn ang="0">
                    <a:pos x="374" y="0"/>
                  </a:cxn>
                  <a:cxn ang="0">
                    <a:pos x="404" y="0"/>
                  </a:cxn>
                  <a:cxn ang="0">
                    <a:pos x="434" y="2"/>
                  </a:cxn>
                  <a:cxn ang="0">
                    <a:pos x="468" y="8"/>
                  </a:cxn>
                  <a:cxn ang="0">
                    <a:pos x="502" y="14"/>
                  </a:cxn>
                  <a:cxn ang="0">
                    <a:pos x="536" y="24"/>
                  </a:cxn>
                  <a:cxn ang="0">
                    <a:pos x="574" y="38"/>
                  </a:cxn>
                  <a:cxn ang="0">
                    <a:pos x="574" y="38"/>
                  </a:cxn>
                  <a:cxn ang="0">
                    <a:pos x="646" y="66"/>
                  </a:cxn>
                  <a:cxn ang="0">
                    <a:pos x="712" y="88"/>
                  </a:cxn>
                  <a:cxn ang="0">
                    <a:pos x="776" y="106"/>
                  </a:cxn>
                  <a:cxn ang="0">
                    <a:pos x="836" y="122"/>
                  </a:cxn>
                  <a:cxn ang="0">
                    <a:pos x="892" y="132"/>
                  </a:cxn>
                  <a:cxn ang="0">
                    <a:pos x="944" y="140"/>
                  </a:cxn>
                  <a:cxn ang="0">
                    <a:pos x="994" y="144"/>
                  </a:cxn>
                  <a:cxn ang="0">
                    <a:pos x="1042" y="144"/>
                  </a:cxn>
                  <a:cxn ang="0">
                    <a:pos x="1086" y="142"/>
                  </a:cxn>
                  <a:cxn ang="0">
                    <a:pos x="1130" y="134"/>
                  </a:cxn>
                  <a:cxn ang="0">
                    <a:pos x="1172" y="126"/>
                  </a:cxn>
                  <a:cxn ang="0">
                    <a:pos x="1212" y="112"/>
                  </a:cxn>
                  <a:cxn ang="0">
                    <a:pos x="1254" y="98"/>
                  </a:cxn>
                  <a:cxn ang="0">
                    <a:pos x="1292" y="80"/>
                  </a:cxn>
                  <a:cxn ang="0">
                    <a:pos x="1332" y="58"/>
                  </a:cxn>
                  <a:cxn ang="0">
                    <a:pos x="1372" y="34"/>
                  </a:cxn>
                </a:cxnLst>
                <a:rect l="0" t="0" r="r" b="b"/>
                <a:pathLst>
                  <a:path w="1372" h="252">
                    <a:moveTo>
                      <a:pt x="0" y="252"/>
                    </a:moveTo>
                    <a:lnTo>
                      <a:pt x="0" y="252"/>
                    </a:lnTo>
                    <a:lnTo>
                      <a:pt x="8" y="236"/>
                    </a:lnTo>
                    <a:lnTo>
                      <a:pt x="20" y="220"/>
                    </a:lnTo>
                    <a:lnTo>
                      <a:pt x="34" y="196"/>
                    </a:lnTo>
                    <a:lnTo>
                      <a:pt x="54" y="172"/>
                    </a:lnTo>
                    <a:lnTo>
                      <a:pt x="78" y="144"/>
                    </a:lnTo>
                    <a:lnTo>
                      <a:pt x="106" y="114"/>
                    </a:lnTo>
                    <a:lnTo>
                      <a:pt x="138" y="86"/>
                    </a:lnTo>
                    <a:lnTo>
                      <a:pt x="156" y="74"/>
                    </a:lnTo>
                    <a:lnTo>
                      <a:pt x="176" y="60"/>
                    </a:lnTo>
                    <a:lnTo>
                      <a:pt x="196" y="48"/>
                    </a:lnTo>
                    <a:lnTo>
                      <a:pt x="218" y="38"/>
                    </a:lnTo>
                    <a:lnTo>
                      <a:pt x="240" y="28"/>
                    </a:lnTo>
                    <a:lnTo>
                      <a:pt x="264" y="18"/>
                    </a:lnTo>
                    <a:lnTo>
                      <a:pt x="290" y="12"/>
                    </a:lnTo>
                    <a:lnTo>
                      <a:pt x="316" y="6"/>
                    </a:lnTo>
                    <a:lnTo>
                      <a:pt x="344" y="2"/>
                    </a:lnTo>
                    <a:lnTo>
                      <a:pt x="374" y="0"/>
                    </a:lnTo>
                    <a:lnTo>
                      <a:pt x="404" y="0"/>
                    </a:lnTo>
                    <a:lnTo>
                      <a:pt x="434" y="2"/>
                    </a:lnTo>
                    <a:lnTo>
                      <a:pt x="468" y="8"/>
                    </a:lnTo>
                    <a:lnTo>
                      <a:pt x="502" y="14"/>
                    </a:lnTo>
                    <a:lnTo>
                      <a:pt x="536" y="24"/>
                    </a:lnTo>
                    <a:lnTo>
                      <a:pt x="574" y="38"/>
                    </a:lnTo>
                    <a:lnTo>
                      <a:pt x="574" y="38"/>
                    </a:lnTo>
                    <a:lnTo>
                      <a:pt x="646" y="66"/>
                    </a:lnTo>
                    <a:lnTo>
                      <a:pt x="712" y="88"/>
                    </a:lnTo>
                    <a:lnTo>
                      <a:pt x="776" y="106"/>
                    </a:lnTo>
                    <a:lnTo>
                      <a:pt x="836" y="122"/>
                    </a:lnTo>
                    <a:lnTo>
                      <a:pt x="892" y="132"/>
                    </a:lnTo>
                    <a:lnTo>
                      <a:pt x="944" y="140"/>
                    </a:lnTo>
                    <a:lnTo>
                      <a:pt x="994" y="144"/>
                    </a:lnTo>
                    <a:lnTo>
                      <a:pt x="1042" y="144"/>
                    </a:lnTo>
                    <a:lnTo>
                      <a:pt x="1086" y="142"/>
                    </a:lnTo>
                    <a:lnTo>
                      <a:pt x="1130" y="134"/>
                    </a:lnTo>
                    <a:lnTo>
                      <a:pt x="1172" y="126"/>
                    </a:lnTo>
                    <a:lnTo>
                      <a:pt x="1212" y="112"/>
                    </a:lnTo>
                    <a:lnTo>
                      <a:pt x="1254" y="98"/>
                    </a:lnTo>
                    <a:lnTo>
                      <a:pt x="1292" y="80"/>
                    </a:lnTo>
                    <a:lnTo>
                      <a:pt x="1332" y="58"/>
                    </a:lnTo>
                    <a:lnTo>
                      <a:pt x="1372" y="34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55" name="Freeform 488"/>
              <p:cNvSpPr>
                <a:spLocks/>
              </p:cNvSpPr>
              <p:nvPr/>
            </p:nvSpPr>
            <p:spPr bwMode="auto">
              <a:xfrm>
                <a:off x="29" y="2559"/>
                <a:ext cx="1367" cy="273"/>
              </a:xfrm>
              <a:custGeom>
                <a:avLst/>
                <a:gdLst/>
                <a:ahLst/>
                <a:cxnLst>
                  <a:cxn ang="0">
                    <a:pos x="0" y="272"/>
                  </a:cxn>
                  <a:cxn ang="0">
                    <a:pos x="0" y="272"/>
                  </a:cxn>
                  <a:cxn ang="0">
                    <a:pos x="8" y="256"/>
                  </a:cxn>
                  <a:cxn ang="0">
                    <a:pos x="18" y="238"/>
                  </a:cxn>
                  <a:cxn ang="0">
                    <a:pos x="32" y="216"/>
                  </a:cxn>
                  <a:cxn ang="0">
                    <a:pos x="50" y="188"/>
                  </a:cxn>
                  <a:cxn ang="0">
                    <a:pos x="74" y="160"/>
                  </a:cxn>
                  <a:cxn ang="0">
                    <a:pos x="102" y="130"/>
                  </a:cxn>
                  <a:cxn ang="0">
                    <a:pos x="134" y="100"/>
                  </a:cxn>
                  <a:cxn ang="0">
                    <a:pos x="150" y="86"/>
                  </a:cxn>
                  <a:cxn ang="0">
                    <a:pos x="170" y="72"/>
                  </a:cxn>
                  <a:cxn ang="0">
                    <a:pos x="190" y="60"/>
                  </a:cxn>
                  <a:cxn ang="0">
                    <a:pos x="212" y="48"/>
                  </a:cxn>
                  <a:cxn ang="0">
                    <a:pos x="234" y="36"/>
                  </a:cxn>
                  <a:cxn ang="0">
                    <a:pos x="258" y="26"/>
                  </a:cxn>
                  <a:cxn ang="0">
                    <a:pos x="282" y="18"/>
                  </a:cxn>
                  <a:cxn ang="0">
                    <a:pos x="310" y="12"/>
                  </a:cxn>
                  <a:cxn ang="0">
                    <a:pos x="338" y="6"/>
                  </a:cxn>
                  <a:cxn ang="0">
                    <a:pos x="366" y="4"/>
                  </a:cxn>
                  <a:cxn ang="0">
                    <a:pos x="396" y="2"/>
                  </a:cxn>
                  <a:cxn ang="0">
                    <a:pos x="428" y="4"/>
                  </a:cxn>
                  <a:cxn ang="0">
                    <a:pos x="460" y="8"/>
                  </a:cxn>
                  <a:cxn ang="0">
                    <a:pos x="496" y="14"/>
                  </a:cxn>
                  <a:cxn ang="0">
                    <a:pos x="530" y="22"/>
                  </a:cxn>
                  <a:cxn ang="0">
                    <a:pos x="568" y="34"/>
                  </a:cxn>
                  <a:cxn ang="0">
                    <a:pos x="568" y="34"/>
                  </a:cxn>
                  <a:cxn ang="0">
                    <a:pos x="640" y="58"/>
                  </a:cxn>
                  <a:cxn ang="0">
                    <a:pos x="708" y="78"/>
                  </a:cxn>
                  <a:cxn ang="0">
                    <a:pos x="772" y="96"/>
                  </a:cxn>
                  <a:cxn ang="0">
                    <a:pos x="832" y="108"/>
                  </a:cxn>
                  <a:cxn ang="0">
                    <a:pos x="890" y="116"/>
                  </a:cxn>
                  <a:cxn ang="0">
                    <a:pos x="942" y="122"/>
                  </a:cxn>
                  <a:cxn ang="0">
                    <a:pos x="992" y="124"/>
                  </a:cxn>
                  <a:cxn ang="0">
                    <a:pos x="1040" y="122"/>
                  </a:cxn>
                  <a:cxn ang="0">
                    <a:pos x="1086" y="118"/>
                  </a:cxn>
                  <a:cxn ang="0">
                    <a:pos x="1128" y="110"/>
                  </a:cxn>
                  <a:cxn ang="0">
                    <a:pos x="1170" y="98"/>
                  </a:cxn>
                  <a:cxn ang="0">
                    <a:pos x="1212" y="84"/>
                  </a:cxn>
                  <a:cxn ang="0">
                    <a:pos x="1250" y="66"/>
                  </a:cxn>
                  <a:cxn ang="0">
                    <a:pos x="1290" y="46"/>
                  </a:cxn>
                  <a:cxn ang="0">
                    <a:pos x="1330" y="24"/>
                  </a:cxn>
                  <a:cxn ang="0">
                    <a:pos x="1368" y="0"/>
                  </a:cxn>
                </a:cxnLst>
                <a:rect l="0" t="0" r="r" b="b"/>
                <a:pathLst>
                  <a:path w="1368" h="272">
                    <a:moveTo>
                      <a:pt x="0" y="272"/>
                    </a:moveTo>
                    <a:lnTo>
                      <a:pt x="0" y="272"/>
                    </a:lnTo>
                    <a:lnTo>
                      <a:pt x="8" y="256"/>
                    </a:lnTo>
                    <a:lnTo>
                      <a:pt x="18" y="238"/>
                    </a:lnTo>
                    <a:lnTo>
                      <a:pt x="32" y="216"/>
                    </a:lnTo>
                    <a:lnTo>
                      <a:pt x="50" y="188"/>
                    </a:lnTo>
                    <a:lnTo>
                      <a:pt x="74" y="160"/>
                    </a:lnTo>
                    <a:lnTo>
                      <a:pt x="102" y="130"/>
                    </a:lnTo>
                    <a:lnTo>
                      <a:pt x="134" y="100"/>
                    </a:lnTo>
                    <a:lnTo>
                      <a:pt x="150" y="86"/>
                    </a:lnTo>
                    <a:lnTo>
                      <a:pt x="170" y="72"/>
                    </a:lnTo>
                    <a:lnTo>
                      <a:pt x="190" y="60"/>
                    </a:lnTo>
                    <a:lnTo>
                      <a:pt x="212" y="48"/>
                    </a:lnTo>
                    <a:lnTo>
                      <a:pt x="234" y="36"/>
                    </a:lnTo>
                    <a:lnTo>
                      <a:pt x="258" y="26"/>
                    </a:lnTo>
                    <a:lnTo>
                      <a:pt x="282" y="18"/>
                    </a:lnTo>
                    <a:lnTo>
                      <a:pt x="310" y="12"/>
                    </a:lnTo>
                    <a:lnTo>
                      <a:pt x="338" y="6"/>
                    </a:lnTo>
                    <a:lnTo>
                      <a:pt x="366" y="4"/>
                    </a:lnTo>
                    <a:lnTo>
                      <a:pt x="396" y="2"/>
                    </a:lnTo>
                    <a:lnTo>
                      <a:pt x="428" y="4"/>
                    </a:lnTo>
                    <a:lnTo>
                      <a:pt x="460" y="8"/>
                    </a:lnTo>
                    <a:lnTo>
                      <a:pt x="496" y="14"/>
                    </a:lnTo>
                    <a:lnTo>
                      <a:pt x="530" y="22"/>
                    </a:lnTo>
                    <a:lnTo>
                      <a:pt x="568" y="34"/>
                    </a:lnTo>
                    <a:lnTo>
                      <a:pt x="568" y="34"/>
                    </a:lnTo>
                    <a:lnTo>
                      <a:pt x="640" y="58"/>
                    </a:lnTo>
                    <a:lnTo>
                      <a:pt x="708" y="78"/>
                    </a:lnTo>
                    <a:lnTo>
                      <a:pt x="772" y="96"/>
                    </a:lnTo>
                    <a:lnTo>
                      <a:pt x="832" y="108"/>
                    </a:lnTo>
                    <a:lnTo>
                      <a:pt x="890" y="116"/>
                    </a:lnTo>
                    <a:lnTo>
                      <a:pt x="942" y="122"/>
                    </a:lnTo>
                    <a:lnTo>
                      <a:pt x="992" y="124"/>
                    </a:lnTo>
                    <a:lnTo>
                      <a:pt x="1040" y="122"/>
                    </a:lnTo>
                    <a:lnTo>
                      <a:pt x="1086" y="118"/>
                    </a:lnTo>
                    <a:lnTo>
                      <a:pt x="1128" y="110"/>
                    </a:lnTo>
                    <a:lnTo>
                      <a:pt x="1170" y="98"/>
                    </a:lnTo>
                    <a:lnTo>
                      <a:pt x="1212" y="84"/>
                    </a:lnTo>
                    <a:lnTo>
                      <a:pt x="1250" y="66"/>
                    </a:lnTo>
                    <a:lnTo>
                      <a:pt x="1290" y="46"/>
                    </a:lnTo>
                    <a:lnTo>
                      <a:pt x="1330" y="24"/>
                    </a:lnTo>
                    <a:lnTo>
                      <a:pt x="1368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56" name="Freeform 489"/>
              <p:cNvSpPr>
                <a:spLocks/>
              </p:cNvSpPr>
              <p:nvPr/>
            </p:nvSpPr>
            <p:spPr bwMode="auto">
              <a:xfrm>
                <a:off x="53" y="2528"/>
                <a:ext cx="1364" cy="328"/>
              </a:xfrm>
              <a:custGeom>
                <a:avLst/>
                <a:gdLst/>
                <a:ahLst/>
                <a:cxnLst>
                  <a:cxn ang="0">
                    <a:pos x="0" y="328"/>
                  </a:cxn>
                  <a:cxn ang="0">
                    <a:pos x="0" y="328"/>
                  </a:cxn>
                  <a:cxn ang="0">
                    <a:pos x="8" y="312"/>
                  </a:cxn>
                  <a:cxn ang="0">
                    <a:pos x="18" y="294"/>
                  </a:cxn>
                  <a:cxn ang="0">
                    <a:pos x="32" y="270"/>
                  </a:cxn>
                  <a:cxn ang="0">
                    <a:pos x="48" y="242"/>
                  </a:cxn>
                  <a:cxn ang="0">
                    <a:pos x="70" y="212"/>
                  </a:cxn>
                  <a:cxn ang="0">
                    <a:pos x="98" y="180"/>
                  </a:cxn>
                  <a:cxn ang="0">
                    <a:pos x="128" y="150"/>
                  </a:cxn>
                  <a:cxn ang="0">
                    <a:pos x="146" y="134"/>
                  </a:cxn>
                  <a:cxn ang="0">
                    <a:pos x="164" y="120"/>
                  </a:cxn>
                  <a:cxn ang="0">
                    <a:pos x="184" y="106"/>
                  </a:cxn>
                  <a:cxn ang="0">
                    <a:pos x="206" y="94"/>
                  </a:cxn>
                  <a:cxn ang="0">
                    <a:pos x="228" y="82"/>
                  </a:cxn>
                  <a:cxn ang="0">
                    <a:pos x="252" y="70"/>
                  </a:cxn>
                  <a:cxn ang="0">
                    <a:pos x="276" y="62"/>
                  </a:cxn>
                  <a:cxn ang="0">
                    <a:pos x="302" y="54"/>
                  </a:cxn>
                  <a:cxn ang="0">
                    <a:pos x="330" y="48"/>
                  </a:cxn>
                  <a:cxn ang="0">
                    <a:pos x="360" y="44"/>
                  </a:cxn>
                  <a:cxn ang="0">
                    <a:pos x="390" y="42"/>
                  </a:cxn>
                  <a:cxn ang="0">
                    <a:pos x="422" y="42"/>
                  </a:cxn>
                  <a:cxn ang="0">
                    <a:pos x="454" y="44"/>
                  </a:cxn>
                  <a:cxn ang="0">
                    <a:pos x="488" y="48"/>
                  </a:cxn>
                  <a:cxn ang="0">
                    <a:pos x="524" y="56"/>
                  </a:cxn>
                  <a:cxn ang="0">
                    <a:pos x="562" y="66"/>
                  </a:cxn>
                  <a:cxn ang="0">
                    <a:pos x="562" y="66"/>
                  </a:cxn>
                  <a:cxn ang="0">
                    <a:pos x="636" y="88"/>
                  </a:cxn>
                  <a:cxn ang="0">
                    <a:pos x="706" y="106"/>
                  </a:cxn>
                  <a:cxn ang="0">
                    <a:pos x="770" y="120"/>
                  </a:cxn>
                  <a:cxn ang="0">
                    <a:pos x="830" y="130"/>
                  </a:cxn>
                  <a:cxn ang="0">
                    <a:pos x="888" y="136"/>
                  </a:cxn>
                  <a:cxn ang="0">
                    <a:pos x="940" y="140"/>
                  </a:cxn>
                  <a:cxn ang="0">
                    <a:pos x="990" y="140"/>
                  </a:cxn>
                  <a:cxn ang="0">
                    <a:pos x="1038" y="136"/>
                  </a:cxn>
                  <a:cxn ang="0">
                    <a:pos x="1084" y="130"/>
                  </a:cxn>
                  <a:cxn ang="0">
                    <a:pos x="1126" y="120"/>
                  </a:cxn>
                  <a:cxn ang="0">
                    <a:pos x="1168" y="106"/>
                  </a:cxn>
                  <a:cxn ang="0">
                    <a:pos x="1208" y="90"/>
                  </a:cxn>
                  <a:cxn ang="0">
                    <a:pos x="1248" y="72"/>
                  </a:cxn>
                  <a:cxn ang="0">
                    <a:pos x="1286" y="50"/>
                  </a:cxn>
                  <a:cxn ang="0">
                    <a:pos x="1324" y="26"/>
                  </a:cxn>
                  <a:cxn ang="0">
                    <a:pos x="1364" y="0"/>
                  </a:cxn>
                </a:cxnLst>
                <a:rect l="0" t="0" r="r" b="b"/>
                <a:pathLst>
                  <a:path w="1364" h="328">
                    <a:moveTo>
                      <a:pt x="0" y="328"/>
                    </a:moveTo>
                    <a:lnTo>
                      <a:pt x="0" y="328"/>
                    </a:lnTo>
                    <a:lnTo>
                      <a:pt x="8" y="312"/>
                    </a:lnTo>
                    <a:lnTo>
                      <a:pt x="18" y="294"/>
                    </a:lnTo>
                    <a:lnTo>
                      <a:pt x="32" y="270"/>
                    </a:lnTo>
                    <a:lnTo>
                      <a:pt x="48" y="242"/>
                    </a:lnTo>
                    <a:lnTo>
                      <a:pt x="70" y="212"/>
                    </a:lnTo>
                    <a:lnTo>
                      <a:pt x="98" y="180"/>
                    </a:lnTo>
                    <a:lnTo>
                      <a:pt x="128" y="150"/>
                    </a:lnTo>
                    <a:lnTo>
                      <a:pt x="146" y="134"/>
                    </a:lnTo>
                    <a:lnTo>
                      <a:pt x="164" y="120"/>
                    </a:lnTo>
                    <a:lnTo>
                      <a:pt x="184" y="106"/>
                    </a:lnTo>
                    <a:lnTo>
                      <a:pt x="206" y="94"/>
                    </a:lnTo>
                    <a:lnTo>
                      <a:pt x="228" y="82"/>
                    </a:lnTo>
                    <a:lnTo>
                      <a:pt x="252" y="70"/>
                    </a:lnTo>
                    <a:lnTo>
                      <a:pt x="276" y="62"/>
                    </a:lnTo>
                    <a:lnTo>
                      <a:pt x="302" y="54"/>
                    </a:lnTo>
                    <a:lnTo>
                      <a:pt x="330" y="48"/>
                    </a:lnTo>
                    <a:lnTo>
                      <a:pt x="360" y="44"/>
                    </a:lnTo>
                    <a:lnTo>
                      <a:pt x="390" y="42"/>
                    </a:lnTo>
                    <a:lnTo>
                      <a:pt x="422" y="42"/>
                    </a:lnTo>
                    <a:lnTo>
                      <a:pt x="454" y="44"/>
                    </a:lnTo>
                    <a:lnTo>
                      <a:pt x="488" y="48"/>
                    </a:lnTo>
                    <a:lnTo>
                      <a:pt x="524" y="56"/>
                    </a:lnTo>
                    <a:lnTo>
                      <a:pt x="562" y="66"/>
                    </a:lnTo>
                    <a:lnTo>
                      <a:pt x="562" y="66"/>
                    </a:lnTo>
                    <a:lnTo>
                      <a:pt x="636" y="88"/>
                    </a:lnTo>
                    <a:lnTo>
                      <a:pt x="706" y="106"/>
                    </a:lnTo>
                    <a:lnTo>
                      <a:pt x="770" y="120"/>
                    </a:lnTo>
                    <a:lnTo>
                      <a:pt x="830" y="130"/>
                    </a:lnTo>
                    <a:lnTo>
                      <a:pt x="888" y="136"/>
                    </a:lnTo>
                    <a:lnTo>
                      <a:pt x="940" y="140"/>
                    </a:lnTo>
                    <a:lnTo>
                      <a:pt x="990" y="140"/>
                    </a:lnTo>
                    <a:lnTo>
                      <a:pt x="1038" y="136"/>
                    </a:lnTo>
                    <a:lnTo>
                      <a:pt x="1084" y="130"/>
                    </a:lnTo>
                    <a:lnTo>
                      <a:pt x="1126" y="120"/>
                    </a:lnTo>
                    <a:lnTo>
                      <a:pt x="1168" y="106"/>
                    </a:lnTo>
                    <a:lnTo>
                      <a:pt x="1208" y="90"/>
                    </a:lnTo>
                    <a:lnTo>
                      <a:pt x="1248" y="72"/>
                    </a:lnTo>
                    <a:lnTo>
                      <a:pt x="1286" y="50"/>
                    </a:lnTo>
                    <a:lnTo>
                      <a:pt x="1324" y="26"/>
                    </a:lnTo>
                    <a:lnTo>
                      <a:pt x="1364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57" name="Freeform 490"/>
              <p:cNvSpPr>
                <a:spLocks/>
              </p:cNvSpPr>
              <p:nvPr/>
            </p:nvSpPr>
            <p:spPr bwMode="auto">
              <a:xfrm>
                <a:off x="76" y="2496"/>
                <a:ext cx="1357" cy="384"/>
              </a:xfrm>
              <a:custGeom>
                <a:avLst/>
                <a:gdLst/>
                <a:ahLst/>
                <a:cxnLst>
                  <a:cxn ang="0">
                    <a:pos x="0" y="384"/>
                  </a:cxn>
                  <a:cxn ang="0">
                    <a:pos x="0" y="384"/>
                  </a:cxn>
                  <a:cxn ang="0">
                    <a:pos x="6" y="368"/>
                  </a:cxn>
                  <a:cxn ang="0">
                    <a:pos x="16" y="348"/>
                  </a:cxn>
                  <a:cxn ang="0">
                    <a:pos x="28" y="324"/>
                  </a:cxn>
                  <a:cxn ang="0">
                    <a:pos x="46" y="296"/>
                  </a:cxn>
                  <a:cxn ang="0">
                    <a:pos x="66" y="264"/>
                  </a:cxn>
                  <a:cxn ang="0">
                    <a:pos x="92" y="232"/>
                  </a:cxn>
                  <a:cxn ang="0">
                    <a:pos x="122" y="200"/>
                  </a:cxn>
                  <a:cxn ang="0">
                    <a:pos x="140" y="184"/>
                  </a:cxn>
                  <a:cxn ang="0">
                    <a:pos x="158" y="168"/>
                  </a:cxn>
                  <a:cxn ang="0">
                    <a:pos x="178" y="154"/>
                  </a:cxn>
                  <a:cxn ang="0">
                    <a:pos x="198" y="140"/>
                  </a:cxn>
                  <a:cxn ang="0">
                    <a:pos x="220" y="128"/>
                  </a:cxn>
                  <a:cxn ang="0">
                    <a:pos x="244" y="116"/>
                  </a:cxn>
                  <a:cxn ang="0">
                    <a:pos x="268" y="104"/>
                  </a:cxn>
                  <a:cxn ang="0">
                    <a:pos x="294" y="96"/>
                  </a:cxn>
                  <a:cxn ang="0">
                    <a:pos x="322" y="88"/>
                  </a:cxn>
                  <a:cxn ang="0">
                    <a:pos x="350" y="84"/>
                  </a:cxn>
                  <a:cxn ang="0">
                    <a:pos x="380" y="80"/>
                  </a:cxn>
                  <a:cxn ang="0">
                    <a:pos x="412" y="78"/>
                  </a:cxn>
                  <a:cxn ang="0">
                    <a:pos x="446" y="80"/>
                  </a:cxn>
                  <a:cxn ang="0">
                    <a:pos x="480" y="84"/>
                  </a:cxn>
                  <a:cxn ang="0">
                    <a:pos x="516" y="90"/>
                  </a:cxn>
                  <a:cxn ang="0">
                    <a:pos x="554" y="98"/>
                  </a:cxn>
                  <a:cxn ang="0">
                    <a:pos x="554" y="98"/>
                  </a:cxn>
                  <a:cxn ang="0">
                    <a:pos x="630" y="116"/>
                  </a:cxn>
                  <a:cxn ang="0">
                    <a:pos x="700" y="132"/>
                  </a:cxn>
                  <a:cxn ang="0">
                    <a:pos x="764" y="144"/>
                  </a:cxn>
                  <a:cxn ang="0">
                    <a:pos x="826" y="152"/>
                  </a:cxn>
                  <a:cxn ang="0">
                    <a:pos x="882" y="156"/>
                  </a:cxn>
                  <a:cxn ang="0">
                    <a:pos x="936" y="158"/>
                  </a:cxn>
                  <a:cxn ang="0">
                    <a:pos x="986" y="156"/>
                  </a:cxn>
                  <a:cxn ang="0">
                    <a:pos x="1034" y="150"/>
                  </a:cxn>
                  <a:cxn ang="0">
                    <a:pos x="1080" y="142"/>
                  </a:cxn>
                  <a:cxn ang="0">
                    <a:pos x="1122" y="130"/>
                  </a:cxn>
                  <a:cxn ang="0">
                    <a:pos x="1164" y="116"/>
                  </a:cxn>
                  <a:cxn ang="0">
                    <a:pos x="1204" y="98"/>
                  </a:cxn>
                  <a:cxn ang="0">
                    <a:pos x="1242" y="76"/>
                  </a:cxn>
                  <a:cxn ang="0">
                    <a:pos x="1280" y="54"/>
                  </a:cxn>
                  <a:cxn ang="0">
                    <a:pos x="1318" y="28"/>
                  </a:cxn>
                  <a:cxn ang="0">
                    <a:pos x="1356" y="0"/>
                  </a:cxn>
                </a:cxnLst>
                <a:rect l="0" t="0" r="r" b="b"/>
                <a:pathLst>
                  <a:path w="1356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6" y="368"/>
                    </a:lnTo>
                    <a:lnTo>
                      <a:pt x="16" y="348"/>
                    </a:lnTo>
                    <a:lnTo>
                      <a:pt x="28" y="324"/>
                    </a:lnTo>
                    <a:lnTo>
                      <a:pt x="46" y="296"/>
                    </a:lnTo>
                    <a:lnTo>
                      <a:pt x="66" y="264"/>
                    </a:lnTo>
                    <a:lnTo>
                      <a:pt x="92" y="232"/>
                    </a:lnTo>
                    <a:lnTo>
                      <a:pt x="122" y="200"/>
                    </a:lnTo>
                    <a:lnTo>
                      <a:pt x="140" y="184"/>
                    </a:lnTo>
                    <a:lnTo>
                      <a:pt x="158" y="168"/>
                    </a:lnTo>
                    <a:lnTo>
                      <a:pt x="178" y="154"/>
                    </a:lnTo>
                    <a:lnTo>
                      <a:pt x="198" y="140"/>
                    </a:lnTo>
                    <a:lnTo>
                      <a:pt x="220" y="128"/>
                    </a:lnTo>
                    <a:lnTo>
                      <a:pt x="244" y="116"/>
                    </a:lnTo>
                    <a:lnTo>
                      <a:pt x="268" y="104"/>
                    </a:lnTo>
                    <a:lnTo>
                      <a:pt x="294" y="96"/>
                    </a:lnTo>
                    <a:lnTo>
                      <a:pt x="322" y="88"/>
                    </a:lnTo>
                    <a:lnTo>
                      <a:pt x="350" y="84"/>
                    </a:lnTo>
                    <a:lnTo>
                      <a:pt x="380" y="80"/>
                    </a:lnTo>
                    <a:lnTo>
                      <a:pt x="412" y="78"/>
                    </a:lnTo>
                    <a:lnTo>
                      <a:pt x="446" y="80"/>
                    </a:lnTo>
                    <a:lnTo>
                      <a:pt x="480" y="84"/>
                    </a:lnTo>
                    <a:lnTo>
                      <a:pt x="516" y="90"/>
                    </a:lnTo>
                    <a:lnTo>
                      <a:pt x="554" y="98"/>
                    </a:lnTo>
                    <a:lnTo>
                      <a:pt x="554" y="98"/>
                    </a:lnTo>
                    <a:lnTo>
                      <a:pt x="630" y="116"/>
                    </a:lnTo>
                    <a:lnTo>
                      <a:pt x="700" y="132"/>
                    </a:lnTo>
                    <a:lnTo>
                      <a:pt x="764" y="144"/>
                    </a:lnTo>
                    <a:lnTo>
                      <a:pt x="826" y="152"/>
                    </a:lnTo>
                    <a:lnTo>
                      <a:pt x="882" y="156"/>
                    </a:lnTo>
                    <a:lnTo>
                      <a:pt x="936" y="158"/>
                    </a:lnTo>
                    <a:lnTo>
                      <a:pt x="986" y="156"/>
                    </a:lnTo>
                    <a:lnTo>
                      <a:pt x="1034" y="150"/>
                    </a:lnTo>
                    <a:lnTo>
                      <a:pt x="1080" y="142"/>
                    </a:lnTo>
                    <a:lnTo>
                      <a:pt x="1122" y="130"/>
                    </a:lnTo>
                    <a:lnTo>
                      <a:pt x="1164" y="116"/>
                    </a:lnTo>
                    <a:lnTo>
                      <a:pt x="1204" y="98"/>
                    </a:lnTo>
                    <a:lnTo>
                      <a:pt x="1242" y="76"/>
                    </a:lnTo>
                    <a:lnTo>
                      <a:pt x="1280" y="54"/>
                    </a:lnTo>
                    <a:lnTo>
                      <a:pt x="1318" y="28"/>
                    </a:lnTo>
                    <a:lnTo>
                      <a:pt x="1356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58" name="Freeform 491"/>
              <p:cNvSpPr>
                <a:spLocks/>
              </p:cNvSpPr>
              <p:nvPr/>
            </p:nvSpPr>
            <p:spPr bwMode="auto">
              <a:xfrm>
                <a:off x="101" y="2460"/>
                <a:ext cx="1348" cy="444"/>
              </a:xfrm>
              <a:custGeom>
                <a:avLst/>
                <a:gdLst/>
                <a:ahLst/>
                <a:cxnLst>
                  <a:cxn ang="0">
                    <a:pos x="0" y="442"/>
                  </a:cxn>
                  <a:cxn ang="0">
                    <a:pos x="0" y="442"/>
                  </a:cxn>
                  <a:cxn ang="0">
                    <a:pos x="6" y="426"/>
                  </a:cxn>
                  <a:cxn ang="0">
                    <a:pos x="14" y="406"/>
                  </a:cxn>
                  <a:cxn ang="0">
                    <a:pos x="26" y="380"/>
                  </a:cxn>
                  <a:cxn ang="0">
                    <a:pos x="44" y="352"/>
                  </a:cxn>
                  <a:cxn ang="0">
                    <a:pos x="64" y="320"/>
                  </a:cxn>
                  <a:cxn ang="0">
                    <a:pos x="88" y="286"/>
                  </a:cxn>
                  <a:cxn ang="0">
                    <a:pos x="118" y="252"/>
                  </a:cxn>
                  <a:cxn ang="0">
                    <a:pos x="134" y="236"/>
                  </a:cxn>
                  <a:cxn ang="0">
                    <a:pos x="152" y="218"/>
                  </a:cxn>
                  <a:cxn ang="0">
                    <a:pos x="170" y="204"/>
                  </a:cxn>
                  <a:cxn ang="0">
                    <a:pos x="192" y="188"/>
                  </a:cxn>
                  <a:cxn ang="0">
                    <a:pos x="212" y="174"/>
                  </a:cxn>
                  <a:cxn ang="0">
                    <a:pos x="236" y="162"/>
                  </a:cxn>
                  <a:cxn ang="0">
                    <a:pos x="260" y="150"/>
                  </a:cxn>
                  <a:cxn ang="0">
                    <a:pos x="286" y="140"/>
                  </a:cxn>
                  <a:cxn ang="0">
                    <a:pos x="314" y="132"/>
                  </a:cxn>
                  <a:cxn ang="0">
                    <a:pos x="342" y="126"/>
                  </a:cxn>
                  <a:cxn ang="0">
                    <a:pos x="372" y="120"/>
                  </a:cxn>
                  <a:cxn ang="0">
                    <a:pos x="404" y="118"/>
                  </a:cxn>
                  <a:cxn ang="0">
                    <a:pos x="438" y="118"/>
                  </a:cxn>
                  <a:cxn ang="0">
                    <a:pos x="472" y="120"/>
                  </a:cxn>
                  <a:cxn ang="0">
                    <a:pos x="510" y="124"/>
                  </a:cxn>
                  <a:cxn ang="0">
                    <a:pos x="548" y="132"/>
                  </a:cxn>
                  <a:cxn ang="0">
                    <a:pos x="548" y="132"/>
                  </a:cxn>
                  <a:cxn ang="0">
                    <a:pos x="622" y="148"/>
                  </a:cxn>
                  <a:cxn ang="0">
                    <a:pos x="694" y="160"/>
                  </a:cxn>
                  <a:cxn ang="0">
                    <a:pos x="760" y="170"/>
                  </a:cxn>
                  <a:cxn ang="0">
                    <a:pos x="820" y="176"/>
                  </a:cxn>
                  <a:cxn ang="0">
                    <a:pos x="878" y="178"/>
                  </a:cxn>
                  <a:cxn ang="0">
                    <a:pos x="932" y="176"/>
                  </a:cxn>
                  <a:cxn ang="0">
                    <a:pos x="982" y="172"/>
                  </a:cxn>
                  <a:cxn ang="0">
                    <a:pos x="1030" y="166"/>
                  </a:cxn>
                  <a:cxn ang="0">
                    <a:pos x="1074" y="156"/>
                  </a:cxn>
                  <a:cxn ang="0">
                    <a:pos x="1118" y="142"/>
                  </a:cxn>
                  <a:cxn ang="0">
                    <a:pos x="1158" y="126"/>
                  </a:cxn>
                  <a:cxn ang="0">
                    <a:pos x="1198" y="106"/>
                  </a:cxn>
                  <a:cxn ang="0">
                    <a:pos x="1236" y="84"/>
                  </a:cxn>
                  <a:cxn ang="0">
                    <a:pos x="1274" y="58"/>
                  </a:cxn>
                  <a:cxn ang="0">
                    <a:pos x="1310" y="32"/>
                  </a:cxn>
                  <a:cxn ang="0">
                    <a:pos x="1348" y="0"/>
                  </a:cxn>
                </a:cxnLst>
                <a:rect l="0" t="0" r="r" b="b"/>
                <a:pathLst>
                  <a:path w="1348" h="442">
                    <a:moveTo>
                      <a:pt x="0" y="442"/>
                    </a:moveTo>
                    <a:lnTo>
                      <a:pt x="0" y="442"/>
                    </a:lnTo>
                    <a:lnTo>
                      <a:pt x="6" y="426"/>
                    </a:lnTo>
                    <a:lnTo>
                      <a:pt x="14" y="406"/>
                    </a:lnTo>
                    <a:lnTo>
                      <a:pt x="26" y="380"/>
                    </a:lnTo>
                    <a:lnTo>
                      <a:pt x="44" y="352"/>
                    </a:lnTo>
                    <a:lnTo>
                      <a:pt x="64" y="320"/>
                    </a:lnTo>
                    <a:lnTo>
                      <a:pt x="88" y="286"/>
                    </a:lnTo>
                    <a:lnTo>
                      <a:pt x="118" y="252"/>
                    </a:lnTo>
                    <a:lnTo>
                      <a:pt x="134" y="236"/>
                    </a:lnTo>
                    <a:lnTo>
                      <a:pt x="152" y="218"/>
                    </a:lnTo>
                    <a:lnTo>
                      <a:pt x="170" y="204"/>
                    </a:lnTo>
                    <a:lnTo>
                      <a:pt x="192" y="188"/>
                    </a:lnTo>
                    <a:lnTo>
                      <a:pt x="212" y="174"/>
                    </a:lnTo>
                    <a:lnTo>
                      <a:pt x="236" y="162"/>
                    </a:lnTo>
                    <a:lnTo>
                      <a:pt x="260" y="150"/>
                    </a:lnTo>
                    <a:lnTo>
                      <a:pt x="286" y="140"/>
                    </a:lnTo>
                    <a:lnTo>
                      <a:pt x="314" y="132"/>
                    </a:lnTo>
                    <a:lnTo>
                      <a:pt x="342" y="126"/>
                    </a:lnTo>
                    <a:lnTo>
                      <a:pt x="372" y="120"/>
                    </a:lnTo>
                    <a:lnTo>
                      <a:pt x="404" y="118"/>
                    </a:lnTo>
                    <a:lnTo>
                      <a:pt x="438" y="118"/>
                    </a:lnTo>
                    <a:lnTo>
                      <a:pt x="472" y="120"/>
                    </a:lnTo>
                    <a:lnTo>
                      <a:pt x="510" y="124"/>
                    </a:lnTo>
                    <a:lnTo>
                      <a:pt x="548" y="132"/>
                    </a:lnTo>
                    <a:lnTo>
                      <a:pt x="548" y="132"/>
                    </a:lnTo>
                    <a:lnTo>
                      <a:pt x="622" y="148"/>
                    </a:lnTo>
                    <a:lnTo>
                      <a:pt x="694" y="160"/>
                    </a:lnTo>
                    <a:lnTo>
                      <a:pt x="760" y="170"/>
                    </a:lnTo>
                    <a:lnTo>
                      <a:pt x="820" y="176"/>
                    </a:lnTo>
                    <a:lnTo>
                      <a:pt x="878" y="178"/>
                    </a:lnTo>
                    <a:lnTo>
                      <a:pt x="932" y="176"/>
                    </a:lnTo>
                    <a:lnTo>
                      <a:pt x="982" y="172"/>
                    </a:lnTo>
                    <a:lnTo>
                      <a:pt x="1030" y="166"/>
                    </a:lnTo>
                    <a:lnTo>
                      <a:pt x="1074" y="156"/>
                    </a:lnTo>
                    <a:lnTo>
                      <a:pt x="1118" y="142"/>
                    </a:lnTo>
                    <a:lnTo>
                      <a:pt x="1158" y="126"/>
                    </a:lnTo>
                    <a:lnTo>
                      <a:pt x="1198" y="106"/>
                    </a:lnTo>
                    <a:lnTo>
                      <a:pt x="1236" y="84"/>
                    </a:lnTo>
                    <a:lnTo>
                      <a:pt x="1274" y="58"/>
                    </a:lnTo>
                    <a:lnTo>
                      <a:pt x="1310" y="32"/>
                    </a:lnTo>
                    <a:lnTo>
                      <a:pt x="1348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59" name="Freeform 492"/>
              <p:cNvSpPr>
                <a:spLocks/>
              </p:cNvSpPr>
              <p:nvPr/>
            </p:nvSpPr>
            <p:spPr bwMode="auto">
              <a:xfrm>
                <a:off x="125" y="2429"/>
                <a:ext cx="1336" cy="497"/>
              </a:xfrm>
              <a:custGeom>
                <a:avLst/>
                <a:gdLst/>
                <a:ahLst/>
                <a:cxnLst>
                  <a:cxn ang="0">
                    <a:pos x="0" y="498"/>
                  </a:cxn>
                  <a:cxn ang="0">
                    <a:pos x="0" y="498"/>
                  </a:cxn>
                  <a:cxn ang="0">
                    <a:pos x="6" y="480"/>
                  </a:cxn>
                  <a:cxn ang="0">
                    <a:pos x="12" y="460"/>
                  </a:cxn>
                  <a:cxn ang="0">
                    <a:pos x="24" y="434"/>
                  </a:cxn>
                  <a:cxn ang="0">
                    <a:pos x="40" y="404"/>
                  </a:cxn>
                  <a:cxn ang="0">
                    <a:pos x="58" y="372"/>
                  </a:cxn>
                  <a:cxn ang="0">
                    <a:pos x="82" y="336"/>
                  </a:cxn>
                  <a:cxn ang="0">
                    <a:pos x="112" y="302"/>
                  </a:cxn>
                  <a:cxn ang="0">
                    <a:pos x="128" y="284"/>
                  </a:cxn>
                  <a:cxn ang="0">
                    <a:pos x="144" y="268"/>
                  </a:cxn>
                  <a:cxn ang="0">
                    <a:pos x="164" y="252"/>
                  </a:cxn>
                  <a:cxn ang="0">
                    <a:pos x="182" y="236"/>
                  </a:cxn>
                  <a:cxn ang="0">
                    <a:pos x="204" y="220"/>
                  </a:cxn>
                  <a:cxn ang="0">
                    <a:pos x="228" y="206"/>
                  </a:cxn>
                  <a:cxn ang="0">
                    <a:pos x="252" y="194"/>
                  </a:cxn>
                  <a:cxn ang="0">
                    <a:pos x="276" y="184"/>
                  </a:cxn>
                  <a:cxn ang="0">
                    <a:pos x="304" y="174"/>
                  </a:cxn>
                  <a:cxn ang="0">
                    <a:pos x="332" y="166"/>
                  </a:cxn>
                  <a:cxn ang="0">
                    <a:pos x="362" y="160"/>
                  </a:cxn>
                  <a:cxn ang="0">
                    <a:pos x="394" y="156"/>
                  </a:cxn>
                  <a:cxn ang="0">
                    <a:pos x="428" y="154"/>
                  </a:cxn>
                  <a:cxn ang="0">
                    <a:pos x="464" y="156"/>
                  </a:cxn>
                  <a:cxn ang="0">
                    <a:pos x="500" y="158"/>
                  </a:cxn>
                  <a:cxn ang="0">
                    <a:pos x="538" y="164"/>
                  </a:cxn>
                  <a:cxn ang="0">
                    <a:pos x="538" y="164"/>
                  </a:cxn>
                  <a:cxn ang="0">
                    <a:pos x="614" y="178"/>
                  </a:cxn>
                  <a:cxn ang="0">
                    <a:pos x="686" y="188"/>
                  </a:cxn>
                  <a:cxn ang="0">
                    <a:pos x="752" y="194"/>
                  </a:cxn>
                  <a:cxn ang="0">
                    <a:pos x="814" y="198"/>
                  </a:cxn>
                  <a:cxn ang="0">
                    <a:pos x="870" y="198"/>
                  </a:cxn>
                  <a:cxn ang="0">
                    <a:pos x="924" y="194"/>
                  </a:cxn>
                  <a:cxn ang="0">
                    <a:pos x="976" y="188"/>
                  </a:cxn>
                  <a:cxn ang="0">
                    <a:pos x="1022" y="178"/>
                  </a:cxn>
                  <a:cxn ang="0">
                    <a:pos x="1068" y="166"/>
                  </a:cxn>
                  <a:cxn ang="0">
                    <a:pos x="1110" y="152"/>
                  </a:cxn>
                  <a:cxn ang="0">
                    <a:pos x="1150" y="134"/>
                  </a:cxn>
                  <a:cxn ang="0">
                    <a:pos x="1190" y="112"/>
                  </a:cxn>
                  <a:cxn ang="0">
                    <a:pos x="1226" y="88"/>
                  </a:cxn>
                  <a:cxn ang="0">
                    <a:pos x="1264" y="62"/>
                  </a:cxn>
                  <a:cxn ang="0">
                    <a:pos x="1300" y="32"/>
                  </a:cxn>
                  <a:cxn ang="0">
                    <a:pos x="1336" y="0"/>
                  </a:cxn>
                </a:cxnLst>
                <a:rect l="0" t="0" r="r" b="b"/>
                <a:pathLst>
                  <a:path w="1336" h="498">
                    <a:moveTo>
                      <a:pt x="0" y="498"/>
                    </a:moveTo>
                    <a:lnTo>
                      <a:pt x="0" y="498"/>
                    </a:lnTo>
                    <a:lnTo>
                      <a:pt x="6" y="480"/>
                    </a:lnTo>
                    <a:lnTo>
                      <a:pt x="12" y="460"/>
                    </a:lnTo>
                    <a:lnTo>
                      <a:pt x="24" y="434"/>
                    </a:lnTo>
                    <a:lnTo>
                      <a:pt x="40" y="404"/>
                    </a:lnTo>
                    <a:lnTo>
                      <a:pt x="58" y="372"/>
                    </a:lnTo>
                    <a:lnTo>
                      <a:pt x="82" y="336"/>
                    </a:lnTo>
                    <a:lnTo>
                      <a:pt x="112" y="302"/>
                    </a:lnTo>
                    <a:lnTo>
                      <a:pt x="128" y="284"/>
                    </a:lnTo>
                    <a:lnTo>
                      <a:pt x="144" y="268"/>
                    </a:lnTo>
                    <a:lnTo>
                      <a:pt x="164" y="252"/>
                    </a:lnTo>
                    <a:lnTo>
                      <a:pt x="182" y="236"/>
                    </a:lnTo>
                    <a:lnTo>
                      <a:pt x="204" y="220"/>
                    </a:lnTo>
                    <a:lnTo>
                      <a:pt x="228" y="206"/>
                    </a:lnTo>
                    <a:lnTo>
                      <a:pt x="252" y="194"/>
                    </a:lnTo>
                    <a:lnTo>
                      <a:pt x="276" y="184"/>
                    </a:lnTo>
                    <a:lnTo>
                      <a:pt x="304" y="174"/>
                    </a:lnTo>
                    <a:lnTo>
                      <a:pt x="332" y="166"/>
                    </a:lnTo>
                    <a:lnTo>
                      <a:pt x="362" y="160"/>
                    </a:lnTo>
                    <a:lnTo>
                      <a:pt x="394" y="156"/>
                    </a:lnTo>
                    <a:lnTo>
                      <a:pt x="428" y="154"/>
                    </a:lnTo>
                    <a:lnTo>
                      <a:pt x="464" y="156"/>
                    </a:lnTo>
                    <a:lnTo>
                      <a:pt x="500" y="158"/>
                    </a:lnTo>
                    <a:lnTo>
                      <a:pt x="538" y="164"/>
                    </a:lnTo>
                    <a:lnTo>
                      <a:pt x="538" y="164"/>
                    </a:lnTo>
                    <a:lnTo>
                      <a:pt x="614" y="178"/>
                    </a:lnTo>
                    <a:lnTo>
                      <a:pt x="686" y="188"/>
                    </a:lnTo>
                    <a:lnTo>
                      <a:pt x="752" y="194"/>
                    </a:lnTo>
                    <a:lnTo>
                      <a:pt x="814" y="198"/>
                    </a:lnTo>
                    <a:lnTo>
                      <a:pt x="870" y="198"/>
                    </a:lnTo>
                    <a:lnTo>
                      <a:pt x="924" y="194"/>
                    </a:lnTo>
                    <a:lnTo>
                      <a:pt x="976" y="188"/>
                    </a:lnTo>
                    <a:lnTo>
                      <a:pt x="1022" y="178"/>
                    </a:lnTo>
                    <a:lnTo>
                      <a:pt x="1068" y="166"/>
                    </a:lnTo>
                    <a:lnTo>
                      <a:pt x="1110" y="152"/>
                    </a:lnTo>
                    <a:lnTo>
                      <a:pt x="1150" y="134"/>
                    </a:lnTo>
                    <a:lnTo>
                      <a:pt x="1190" y="112"/>
                    </a:lnTo>
                    <a:lnTo>
                      <a:pt x="1226" y="88"/>
                    </a:lnTo>
                    <a:lnTo>
                      <a:pt x="1264" y="62"/>
                    </a:lnTo>
                    <a:lnTo>
                      <a:pt x="1300" y="32"/>
                    </a:lnTo>
                    <a:lnTo>
                      <a:pt x="1336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0" name="Freeform 493"/>
              <p:cNvSpPr>
                <a:spLocks/>
              </p:cNvSpPr>
              <p:nvPr/>
            </p:nvSpPr>
            <p:spPr bwMode="auto">
              <a:xfrm>
                <a:off x="149" y="2396"/>
                <a:ext cx="1325" cy="556"/>
              </a:xfrm>
              <a:custGeom>
                <a:avLst/>
                <a:gdLst/>
                <a:ahLst/>
                <a:cxnLst>
                  <a:cxn ang="0">
                    <a:pos x="0" y="554"/>
                  </a:cxn>
                  <a:cxn ang="0">
                    <a:pos x="0" y="554"/>
                  </a:cxn>
                  <a:cxn ang="0">
                    <a:pos x="4" y="536"/>
                  </a:cxn>
                  <a:cxn ang="0">
                    <a:pos x="12" y="516"/>
                  </a:cxn>
                  <a:cxn ang="0">
                    <a:pos x="22" y="490"/>
                  </a:cxn>
                  <a:cxn ang="0">
                    <a:pos x="36" y="458"/>
                  </a:cxn>
                  <a:cxn ang="0">
                    <a:pos x="56" y="424"/>
                  </a:cxn>
                  <a:cxn ang="0">
                    <a:pos x="78" y="388"/>
                  </a:cxn>
                  <a:cxn ang="0">
                    <a:pos x="106" y="352"/>
                  </a:cxn>
                  <a:cxn ang="0">
                    <a:pos x="120" y="334"/>
                  </a:cxn>
                  <a:cxn ang="0">
                    <a:pos x="138" y="316"/>
                  </a:cxn>
                  <a:cxn ang="0">
                    <a:pos x="156" y="298"/>
                  </a:cxn>
                  <a:cxn ang="0">
                    <a:pos x="176" y="282"/>
                  </a:cxn>
                  <a:cxn ang="0">
                    <a:pos x="196" y="266"/>
                  </a:cxn>
                  <a:cxn ang="0">
                    <a:pos x="218" y="252"/>
                  </a:cxn>
                  <a:cxn ang="0">
                    <a:pos x="242" y="238"/>
                  </a:cxn>
                  <a:cxn ang="0">
                    <a:pos x="268" y="226"/>
                  </a:cxn>
                  <a:cxn ang="0">
                    <a:pos x="294" y="216"/>
                  </a:cxn>
                  <a:cxn ang="0">
                    <a:pos x="324" y="206"/>
                  </a:cxn>
                  <a:cxn ang="0">
                    <a:pos x="354" y="200"/>
                  </a:cxn>
                  <a:cxn ang="0">
                    <a:pos x="384" y="194"/>
                  </a:cxn>
                  <a:cxn ang="0">
                    <a:pos x="418" y="192"/>
                  </a:cxn>
                  <a:cxn ang="0">
                    <a:pos x="454" y="190"/>
                  </a:cxn>
                  <a:cxn ang="0">
                    <a:pos x="490" y="192"/>
                  </a:cxn>
                  <a:cxn ang="0">
                    <a:pos x="530" y="196"/>
                  </a:cxn>
                  <a:cxn ang="0">
                    <a:pos x="530" y="196"/>
                  </a:cxn>
                  <a:cxn ang="0">
                    <a:pos x="606" y="208"/>
                  </a:cxn>
                  <a:cxn ang="0">
                    <a:pos x="678" y="214"/>
                  </a:cxn>
                  <a:cxn ang="0">
                    <a:pos x="744" y="218"/>
                  </a:cxn>
                  <a:cxn ang="0">
                    <a:pos x="806" y="220"/>
                  </a:cxn>
                  <a:cxn ang="0">
                    <a:pos x="864" y="216"/>
                  </a:cxn>
                  <a:cxn ang="0">
                    <a:pos x="918" y="212"/>
                  </a:cxn>
                  <a:cxn ang="0">
                    <a:pos x="968" y="204"/>
                  </a:cxn>
                  <a:cxn ang="0">
                    <a:pos x="1016" y="192"/>
                  </a:cxn>
                  <a:cxn ang="0">
                    <a:pos x="1060" y="178"/>
                  </a:cxn>
                  <a:cxn ang="0">
                    <a:pos x="1102" y="162"/>
                  </a:cxn>
                  <a:cxn ang="0">
                    <a:pos x="1142" y="142"/>
                  </a:cxn>
                  <a:cxn ang="0">
                    <a:pos x="1180" y="118"/>
                  </a:cxn>
                  <a:cxn ang="0">
                    <a:pos x="1218" y="94"/>
                  </a:cxn>
                  <a:cxn ang="0">
                    <a:pos x="1254" y="64"/>
                  </a:cxn>
                  <a:cxn ang="0">
                    <a:pos x="1288" y="34"/>
                  </a:cxn>
                  <a:cxn ang="0">
                    <a:pos x="1324" y="0"/>
                  </a:cxn>
                </a:cxnLst>
                <a:rect l="0" t="0" r="r" b="b"/>
                <a:pathLst>
                  <a:path w="1324" h="554">
                    <a:moveTo>
                      <a:pt x="0" y="554"/>
                    </a:moveTo>
                    <a:lnTo>
                      <a:pt x="0" y="554"/>
                    </a:lnTo>
                    <a:lnTo>
                      <a:pt x="4" y="536"/>
                    </a:lnTo>
                    <a:lnTo>
                      <a:pt x="12" y="516"/>
                    </a:lnTo>
                    <a:lnTo>
                      <a:pt x="22" y="490"/>
                    </a:lnTo>
                    <a:lnTo>
                      <a:pt x="36" y="458"/>
                    </a:lnTo>
                    <a:lnTo>
                      <a:pt x="56" y="424"/>
                    </a:lnTo>
                    <a:lnTo>
                      <a:pt x="78" y="388"/>
                    </a:lnTo>
                    <a:lnTo>
                      <a:pt x="106" y="352"/>
                    </a:lnTo>
                    <a:lnTo>
                      <a:pt x="120" y="334"/>
                    </a:lnTo>
                    <a:lnTo>
                      <a:pt x="138" y="316"/>
                    </a:lnTo>
                    <a:lnTo>
                      <a:pt x="156" y="298"/>
                    </a:lnTo>
                    <a:lnTo>
                      <a:pt x="176" y="282"/>
                    </a:lnTo>
                    <a:lnTo>
                      <a:pt x="196" y="266"/>
                    </a:lnTo>
                    <a:lnTo>
                      <a:pt x="218" y="252"/>
                    </a:lnTo>
                    <a:lnTo>
                      <a:pt x="242" y="238"/>
                    </a:lnTo>
                    <a:lnTo>
                      <a:pt x="268" y="226"/>
                    </a:lnTo>
                    <a:lnTo>
                      <a:pt x="294" y="216"/>
                    </a:lnTo>
                    <a:lnTo>
                      <a:pt x="324" y="206"/>
                    </a:lnTo>
                    <a:lnTo>
                      <a:pt x="354" y="200"/>
                    </a:lnTo>
                    <a:lnTo>
                      <a:pt x="384" y="194"/>
                    </a:lnTo>
                    <a:lnTo>
                      <a:pt x="418" y="192"/>
                    </a:lnTo>
                    <a:lnTo>
                      <a:pt x="454" y="190"/>
                    </a:lnTo>
                    <a:lnTo>
                      <a:pt x="490" y="192"/>
                    </a:lnTo>
                    <a:lnTo>
                      <a:pt x="530" y="196"/>
                    </a:lnTo>
                    <a:lnTo>
                      <a:pt x="530" y="196"/>
                    </a:lnTo>
                    <a:lnTo>
                      <a:pt x="606" y="208"/>
                    </a:lnTo>
                    <a:lnTo>
                      <a:pt x="678" y="214"/>
                    </a:lnTo>
                    <a:lnTo>
                      <a:pt x="744" y="218"/>
                    </a:lnTo>
                    <a:lnTo>
                      <a:pt x="806" y="220"/>
                    </a:lnTo>
                    <a:lnTo>
                      <a:pt x="864" y="216"/>
                    </a:lnTo>
                    <a:lnTo>
                      <a:pt x="918" y="212"/>
                    </a:lnTo>
                    <a:lnTo>
                      <a:pt x="968" y="204"/>
                    </a:lnTo>
                    <a:lnTo>
                      <a:pt x="1016" y="192"/>
                    </a:lnTo>
                    <a:lnTo>
                      <a:pt x="1060" y="178"/>
                    </a:lnTo>
                    <a:lnTo>
                      <a:pt x="1102" y="162"/>
                    </a:lnTo>
                    <a:lnTo>
                      <a:pt x="1142" y="142"/>
                    </a:lnTo>
                    <a:lnTo>
                      <a:pt x="1180" y="118"/>
                    </a:lnTo>
                    <a:lnTo>
                      <a:pt x="1218" y="94"/>
                    </a:lnTo>
                    <a:lnTo>
                      <a:pt x="1254" y="64"/>
                    </a:lnTo>
                    <a:lnTo>
                      <a:pt x="1288" y="34"/>
                    </a:lnTo>
                    <a:lnTo>
                      <a:pt x="1324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1" name="Freeform 494"/>
              <p:cNvSpPr>
                <a:spLocks/>
              </p:cNvSpPr>
              <p:nvPr/>
            </p:nvSpPr>
            <p:spPr bwMode="auto">
              <a:xfrm>
                <a:off x="177" y="2365"/>
                <a:ext cx="1313" cy="610"/>
              </a:xfrm>
              <a:custGeom>
                <a:avLst/>
                <a:gdLst/>
                <a:ahLst/>
                <a:cxnLst>
                  <a:cxn ang="0">
                    <a:pos x="0" y="610"/>
                  </a:cxn>
                  <a:cxn ang="0">
                    <a:pos x="0" y="610"/>
                  </a:cxn>
                  <a:cxn ang="0">
                    <a:pos x="4" y="592"/>
                  </a:cxn>
                  <a:cxn ang="0">
                    <a:pos x="12" y="570"/>
                  </a:cxn>
                  <a:cxn ang="0">
                    <a:pos x="22" y="544"/>
                  </a:cxn>
                  <a:cxn ang="0">
                    <a:pos x="34" y="512"/>
                  </a:cxn>
                  <a:cxn ang="0">
                    <a:pos x="52" y="478"/>
                  </a:cxn>
                  <a:cxn ang="0">
                    <a:pos x="74" y="440"/>
                  </a:cxn>
                  <a:cxn ang="0">
                    <a:pos x="100" y="402"/>
                  </a:cxn>
                  <a:cxn ang="0">
                    <a:pos x="116" y="384"/>
                  </a:cxn>
                  <a:cxn ang="0">
                    <a:pos x="132" y="364"/>
                  </a:cxn>
                  <a:cxn ang="0">
                    <a:pos x="150" y="346"/>
                  </a:cxn>
                  <a:cxn ang="0">
                    <a:pos x="168" y="330"/>
                  </a:cxn>
                  <a:cxn ang="0">
                    <a:pos x="188" y="312"/>
                  </a:cxn>
                  <a:cxn ang="0">
                    <a:pos x="210" y="296"/>
                  </a:cxn>
                  <a:cxn ang="0">
                    <a:pos x="234" y="282"/>
                  </a:cxn>
                  <a:cxn ang="0">
                    <a:pos x="260" y="270"/>
                  </a:cxn>
                  <a:cxn ang="0">
                    <a:pos x="286" y="258"/>
                  </a:cxn>
                  <a:cxn ang="0">
                    <a:pos x="314" y="248"/>
                  </a:cxn>
                  <a:cxn ang="0">
                    <a:pos x="344" y="238"/>
                  </a:cxn>
                  <a:cxn ang="0">
                    <a:pos x="376" y="232"/>
                  </a:cxn>
                  <a:cxn ang="0">
                    <a:pos x="410" y="228"/>
                  </a:cxn>
                  <a:cxn ang="0">
                    <a:pos x="444" y="226"/>
                  </a:cxn>
                  <a:cxn ang="0">
                    <a:pos x="482" y="226"/>
                  </a:cxn>
                  <a:cxn ang="0">
                    <a:pos x="520" y="230"/>
                  </a:cxn>
                  <a:cxn ang="0">
                    <a:pos x="520" y="230"/>
                  </a:cxn>
                  <a:cxn ang="0">
                    <a:pos x="598" y="236"/>
                  </a:cxn>
                  <a:cxn ang="0">
                    <a:pos x="670" y="240"/>
                  </a:cxn>
                  <a:cxn ang="0">
                    <a:pos x="736" y="242"/>
                  </a:cxn>
                  <a:cxn ang="0">
                    <a:pos x="798" y="240"/>
                  </a:cxn>
                  <a:cxn ang="0">
                    <a:pos x="856" y="236"/>
                  </a:cxn>
                  <a:cxn ang="0">
                    <a:pos x="910" y="228"/>
                  </a:cxn>
                  <a:cxn ang="0">
                    <a:pos x="960" y="218"/>
                  </a:cxn>
                  <a:cxn ang="0">
                    <a:pos x="1008" y="206"/>
                  </a:cxn>
                  <a:cxn ang="0">
                    <a:pos x="1052" y="190"/>
                  </a:cxn>
                  <a:cxn ang="0">
                    <a:pos x="1094" y="170"/>
                  </a:cxn>
                  <a:cxn ang="0">
                    <a:pos x="1132" y="150"/>
                  </a:cxn>
                  <a:cxn ang="0">
                    <a:pos x="1170" y="124"/>
                  </a:cxn>
                  <a:cxn ang="0">
                    <a:pos x="1208" y="98"/>
                  </a:cxn>
                  <a:cxn ang="0">
                    <a:pos x="1242" y="68"/>
                  </a:cxn>
                  <a:cxn ang="0">
                    <a:pos x="1278" y="36"/>
                  </a:cxn>
                  <a:cxn ang="0">
                    <a:pos x="1312" y="0"/>
                  </a:cxn>
                </a:cxnLst>
                <a:rect l="0" t="0" r="r" b="b"/>
                <a:pathLst>
                  <a:path w="1312" h="610">
                    <a:moveTo>
                      <a:pt x="0" y="610"/>
                    </a:moveTo>
                    <a:lnTo>
                      <a:pt x="0" y="610"/>
                    </a:lnTo>
                    <a:lnTo>
                      <a:pt x="4" y="592"/>
                    </a:lnTo>
                    <a:lnTo>
                      <a:pt x="12" y="570"/>
                    </a:lnTo>
                    <a:lnTo>
                      <a:pt x="22" y="544"/>
                    </a:lnTo>
                    <a:lnTo>
                      <a:pt x="34" y="512"/>
                    </a:lnTo>
                    <a:lnTo>
                      <a:pt x="52" y="478"/>
                    </a:lnTo>
                    <a:lnTo>
                      <a:pt x="74" y="440"/>
                    </a:lnTo>
                    <a:lnTo>
                      <a:pt x="100" y="402"/>
                    </a:lnTo>
                    <a:lnTo>
                      <a:pt x="116" y="384"/>
                    </a:lnTo>
                    <a:lnTo>
                      <a:pt x="132" y="364"/>
                    </a:lnTo>
                    <a:lnTo>
                      <a:pt x="150" y="346"/>
                    </a:lnTo>
                    <a:lnTo>
                      <a:pt x="168" y="330"/>
                    </a:lnTo>
                    <a:lnTo>
                      <a:pt x="188" y="312"/>
                    </a:lnTo>
                    <a:lnTo>
                      <a:pt x="210" y="296"/>
                    </a:lnTo>
                    <a:lnTo>
                      <a:pt x="234" y="282"/>
                    </a:lnTo>
                    <a:lnTo>
                      <a:pt x="260" y="270"/>
                    </a:lnTo>
                    <a:lnTo>
                      <a:pt x="286" y="258"/>
                    </a:lnTo>
                    <a:lnTo>
                      <a:pt x="314" y="248"/>
                    </a:lnTo>
                    <a:lnTo>
                      <a:pt x="344" y="238"/>
                    </a:lnTo>
                    <a:lnTo>
                      <a:pt x="376" y="232"/>
                    </a:lnTo>
                    <a:lnTo>
                      <a:pt x="410" y="228"/>
                    </a:lnTo>
                    <a:lnTo>
                      <a:pt x="444" y="226"/>
                    </a:lnTo>
                    <a:lnTo>
                      <a:pt x="482" y="226"/>
                    </a:lnTo>
                    <a:lnTo>
                      <a:pt x="520" y="230"/>
                    </a:lnTo>
                    <a:lnTo>
                      <a:pt x="520" y="230"/>
                    </a:lnTo>
                    <a:lnTo>
                      <a:pt x="598" y="236"/>
                    </a:lnTo>
                    <a:lnTo>
                      <a:pt x="670" y="240"/>
                    </a:lnTo>
                    <a:lnTo>
                      <a:pt x="736" y="242"/>
                    </a:lnTo>
                    <a:lnTo>
                      <a:pt x="798" y="240"/>
                    </a:lnTo>
                    <a:lnTo>
                      <a:pt x="856" y="236"/>
                    </a:lnTo>
                    <a:lnTo>
                      <a:pt x="910" y="228"/>
                    </a:lnTo>
                    <a:lnTo>
                      <a:pt x="960" y="218"/>
                    </a:lnTo>
                    <a:lnTo>
                      <a:pt x="1008" y="206"/>
                    </a:lnTo>
                    <a:lnTo>
                      <a:pt x="1052" y="190"/>
                    </a:lnTo>
                    <a:lnTo>
                      <a:pt x="1094" y="170"/>
                    </a:lnTo>
                    <a:lnTo>
                      <a:pt x="1132" y="150"/>
                    </a:lnTo>
                    <a:lnTo>
                      <a:pt x="1170" y="124"/>
                    </a:lnTo>
                    <a:lnTo>
                      <a:pt x="1208" y="98"/>
                    </a:lnTo>
                    <a:lnTo>
                      <a:pt x="1242" y="68"/>
                    </a:lnTo>
                    <a:lnTo>
                      <a:pt x="1278" y="36"/>
                    </a:lnTo>
                    <a:lnTo>
                      <a:pt x="1312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" name="Freeform 495"/>
              <p:cNvSpPr>
                <a:spLocks/>
              </p:cNvSpPr>
              <p:nvPr/>
            </p:nvSpPr>
            <p:spPr bwMode="auto">
              <a:xfrm>
                <a:off x="208" y="2333"/>
                <a:ext cx="1296" cy="664"/>
              </a:xfrm>
              <a:custGeom>
                <a:avLst/>
                <a:gdLst/>
                <a:ahLst/>
                <a:cxnLst>
                  <a:cxn ang="0">
                    <a:pos x="0" y="666"/>
                  </a:cxn>
                  <a:cxn ang="0">
                    <a:pos x="0" y="666"/>
                  </a:cxn>
                  <a:cxn ang="0">
                    <a:pos x="4" y="646"/>
                  </a:cxn>
                  <a:cxn ang="0">
                    <a:pos x="10" y="626"/>
                  </a:cxn>
                  <a:cxn ang="0">
                    <a:pos x="20" y="598"/>
                  </a:cxn>
                  <a:cxn ang="0">
                    <a:pos x="32" y="566"/>
                  </a:cxn>
                  <a:cxn ang="0">
                    <a:pos x="48" y="530"/>
                  </a:cxn>
                  <a:cxn ang="0">
                    <a:pos x="68" y="492"/>
                  </a:cxn>
                  <a:cxn ang="0">
                    <a:pos x="94" y="452"/>
                  </a:cxn>
                  <a:cxn ang="0">
                    <a:pos x="108" y="432"/>
                  </a:cxn>
                  <a:cxn ang="0">
                    <a:pos x="124" y="414"/>
                  </a:cxn>
                  <a:cxn ang="0">
                    <a:pos x="142" y="394"/>
                  </a:cxn>
                  <a:cxn ang="0">
                    <a:pos x="160" y="376"/>
                  </a:cxn>
                  <a:cxn ang="0">
                    <a:pos x="180" y="358"/>
                  </a:cxn>
                  <a:cxn ang="0">
                    <a:pos x="202" y="342"/>
                  </a:cxn>
                  <a:cxn ang="0">
                    <a:pos x="224" y="326"/>
                  </a:cxn>
                  <a:cxn ang="0">
                    <a:pos x="250" y="312"/>
                  </a:cxn>
                  <a:cxn ang="0">
                    <a:pos x="276" y="300"/>
                  </a:cxn>
                  <a:cxn ang="0">
                    <a:pos x="304" y="288"/>
                  </a:cxn>
                  <a:cxn ang="0">
                    <a:pos x="334" y="278"/>
                  </a:cxn>
                  <a:cxn ang="0">
                    <a:pos x="366" y="270"/>
                  </a:cxn>
                  <a:cxn ang="0">
                    <a:pos x="398" y="264"/>
                  </a:cxn>
                  <a:cxn ang="0">
                    <a:pos x="434" y="262"/>
                  </a:cxn>
                  <a:cxn ang="0">
                    <a:pos x="470" y="260"/>
                  </a:cxn>
                  <a:cxn ang="0">
                    <a:pos x="510" y="262"/>
                  </a:cxn>
                  <a:cxn ang="0">
                    <a:pos x="510" y="262"/>
                  </a:cxn>
                  <a:cxn ang="0">
                    <a:pos x="588" y="266"/>
                  </a:cxn>
                  <a:cxn ang="0">
                    <a:pos x="660" y="268"/>
                  </a:cxn>
                  <a:cxn ang="0">
                    <a:pos x="726" y="266"/>
                  </a:cxn>
                  <a:cxn ang="0">
                    <a:pos x="790" y="262"/>
                  </a:cxn>
                  <a:cxn ang="0">
                    <a:pos x="846" y="256"/>
                  </a:cxn>
                  <a:cxn ang="0">
                    <a:pos x="900" y="246"/>
                  </a:cxn>
                  <a:cxn ang="0">
                    <a:pos x="950" y="234"/>
                  </a:cxn>
                  <a:cxn ang="0">
                    <a:pos x="998" y="218"/>
                  </a:cxn>
                  <a:cxn ang="0">
                    <a:pos x="1042" y="200"/>
                  </a:cxn>
                  <a:cxn ang="0">
                    <a:pos x="1082" y="180"/>
                  </a:cxn>
                  <a:cxn ang="0">
                    <a:pos x="1122" y="156"/>
                  </a:cxn>
                  <a:cxn ang="0">
                    <a:pos x="1158" y="130"/>
                  </a:cxn>
                  <a:cxn ang="0">
                    <a:pos x="1194" y="102"/>
                  </a:cxn>
                  <a:cxn ang="0">
                    <a:pos x="1228" y="70"/>
                  </a:cxn>
                  <a:cxn ang="0">
                    <a:pos x="1262" y="36"/>
                  </a:cxn>
                  <a:cxn ang="0">
                    <a:pos x="1296" y="0"/>
                  </a:cxn>
                </a:cxnLst>
                <a:rect l="0" t="0" r="r" b="b"/>
                <a:pathLst>
                  <a:path w="1296" h="666">
                    <a:moveTo>
                      <a:pt x="0" y="666"/>
                    </a:moveTo>
                    <a:lnTo>
                      <a:pt x="0" y="666"/>
                    </a:lnTo>
                    <a:lnTo>
                      <a:pt x="4" y="646"/>
                    </a:lnTo>
                    <a:lnTo>
                      <a:pt x="10" y="626"/>
                    </a:lnTo>
                    <a:lnTo>
                      <a:pt x="20" y="598"/>
                    </a:lnTo>
                    <a:lnTo>
                      <a:pt x="32" y="566"/>
                    </a:lnTo>
                    <a:lnTo>
                      <a:pt x="48" y="530"/>
                    </a:lnTo>
                    <a:lnTo>
                      <a:pt x="68" y="492"/>
                    </a:lnTo>
                    <a:lnTo>
                      <a:pt x="94" y="452"/>
                    </a:lnTo>
                    <a:lnTo>
                      <a:pt x="108" y="432"/>
                    </a:lnTo>
                    <a:lnTo>
                      <a:pt x="124" y="414"/>
                    </a:lnTo>
                    <a:lnTo>
                      <a:pt x="142" y="394"/>
                    </a:lnTo>
                    <a:lnTo>
                      <a:pt x="160" y="376"/>
                    </a:lnTo>
                    <a:lnTo>
                      <a:pt x="180" y="358"/>
                    </a:lnTo>
                    <a:lnTo>
                      <a:pt x="202" y="342"/>
                    </a:lnTo>
                    <a:lnTo>
                      <a:pt x="224" y="326"/>
                    </a:lnTo>
                    <a:lnTo>
                      <a:pt x="250" y="312"/>
                    </a:lnTo>
                    <a:lnTo>
                      <a:pt x="276" y="300"/>
                    </a:lnTo>
                    <a:lnTo>
                      <a:pt x="304" y="288"/>
                    </a:lnTo>
                    <a:lnTo>
                      <a:pt x="334" y="278"/>
                    </a:lnTo>
                    <a:lnTo>
                      <a:pt x="366" y="270"/>
                    </a:lnTo>
                    <a:lnTo>
                      <a:pt x="398" y="264"/>
                    </a:lnTo>
                    <a:lnTo>
                      <a:pt x="434" y="262"/>
                    </a:lnTo>
                    <a:lnTo>
                      <a:pt x="470" y="260"/>
                    </a:lnTo>
                    <a:lnTo>
                      <a:pt x="510" y="262"/>
                    </a:lnTo>
                    <a:lnTo>
                      <a:pt x="510" y="262"/>
                    </a:lnTo>
                    <a:lnTo>
                      <a:pt x="588" y="266"/>
                    </a:lnTo>
                    <a:lnTo>
                      <a:pt x="660" y="268"/>
                    </a:lnTo>
                    <a:lnTo>
                      <a:pt x="726" y="266"/>
                    </a:lnTo>
                    <a:lnTo>
                      <a:pt x="790" y="262"/>
                    </a:lnTo>
                    <a:lnTo>
                      <a:pt x="846" y="256"/>
                    </a:lnTo>
                    <a:lnTo>
                      <a:pt x="900" y="246"/>
                    </a:lnTo>
                    <a:lnTo>
                      <a:pt x="950" y="234"/>
                    </a:lnTo>
                    <a:lnTo>
                      <a:pt x="998" y="218"/>
                    </a:lnTo>
                    <a:lnTo>
                      <a:pt x="1042" y="200"/>
                    </a:lnTo>
                    <a:lnTo>
                      <a:pt x="1082" y="180"/>
                    </a:lnTo>
                    <a:lnTo>
                      <a:pt x="1122" y="156"/>
                    </a:lnTo>
                    <a:lnTo>
                      <a:pt x="1158" y="130"/>
                    </a:lnTo>
                    <a:lnTo>
                      <a:pt x="1194" y="102"/>
                    </a:lnTo>
                    <a:lnTo>
                      <a:pt x="1228" y="70"/>
                    </a:lnTo>
                    <a:lnTo>
                      <a:pt x="1262" y="36"/>
                    </a:lnTo>
                    <a:lnTo>
                      <a:pt x="1296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" name="Freeform 496"/>
              <p:cNvSpPr>
                <a:spLocks/>
              </p:cNvSpPr>
              <p:nvPr/>
            </p:nvSpPr>
            <p:spPr bwMode="auto">
              <a:xfrm>
                <a:off x="235" y="2302"/>
                <a:ext cx="1278" cy="721"/>
              </a:xfrm>
              <a:custGeom>
                <a:avLst/>
                <a:gdLst/>
                <a:ahLst/>
                <a:cxnLst>
                  <a:cxn ang="0">
                    <a:pos x="0" y="720"/>
                  </a:cxn>
                  <a:cxn ang="0">
                    <a:pos x="0" y="720"/>
                  </a:cxn>
                  <a:cxn ang="0">
                    <a:pos x="4" y="702"/>
                  </a:cxn>
                  <a:cxn ang="0">
                    <a:pos x="10" y="680"/>
                  </a:cxn>
                  <a:cxn ang="0">
                    <a:pos x="18" y="652"/>
                  </a:cxn>
                  <a:cxn ang="0">
                    <a:pos x="30" y="620"/>
                  </a:cxn>
                  <a:cxn ang="0">
                    <a:pos x="44" y="582"/>
                  </a:cxn>
                  <a:cxn ang="0">
                    <a:pos x="64" y="544"/>
                  </a:cxn>
                  <a:cxn ang="0">
                    <a:pos x="88" y="502"/>
                  </a:cxn>
                  <a:cxn ang="0">
                    <a:pos x="102" y="482"/>
                  </a:cxn>
                  <a:cxn ang="0">
                    <a:pos x="118" y="462"/>
                  </a:cxn>
                  <a:cxn ang="0">
                    <a:pos x="134" y="442"/>
                  </a:cxn>
                  <a:cxn ang="0">
                    <a:pos x="152" y="424"/>
                  </a:cxn>
                  <a:cxn ang="0">
                    <a:pos x="172" y="406"/>
                  </a:cxn>
                  <a:cxn ang="0">
                    <a:pos x="194" y="388"/>
                  </a:cxn>
                  <a:cxn ang="0">
                    <a:pos x="216" y="370"/>
                  </a:cxn>
                  <a:cxn ang="0">
                    <a:pos x="240" y="356"/>
                  </a:cxn>
                  <a:cxn ang="0">
                    <a:pos x="266" y="342"/>
                  </a:cxn>
                  <a:cxn ang="0">
                    <a:pos x="294" y="328"/>
                  </a:cxn>
                  <a:cxn ang="0">
                    <a:pos x="324" y="318"/>
                  </a:cxn>
                  <a:cxn ang="0">
                    <a:pos x="354" y="308"/>
                  </a:cxn>
                  <a:cxn ang="0">
                    <a:pos x="388" y="302"/>
                  </a:cxn>
                  <a:cxn ang="0">
                    <a:pos x="424" y="298"/>
                  </a:cxn>
                  <a:cxn ang="0">
                    <a:pos x="460" y="294"/>
                  </a:cxn>
                  <a:cxn ang="0">
                    <a:pos x="500" y="294"/>
                  </a:cxn>
                  <a:cxn ang="0">
                    <a:pos x="500" y="294"/>
                  </a:cxn>
                  <a:cxn ang="0">
                    <a:pos x="578" y="296"/>
                  </a:cxn>
                  <a:cxn ang="0">
                    <a:pos x="650" y="294"/>
                  </a:cxn>
                  <a:cxn ang="0">
                    <a:pos x="718" y="290"/>
                  </a:cxn>
                  <a:cxn ang="0">
                    <a:pos x="780" y="284"/>
                  </a:cxn>
                  <a:cxn ang="0">
                    <a:pos x="838" y="274"/>
                  </a:cxn>
                  <a:cxn ang="0">
                    <a:pos x="890" y="262"/>
                  </a:cxn>
                  <a:cxn ang="0">
                    <a:pos x="940" y="248"/>
                  </a:cxn>
                  <a:cxn ang="0">
                    <a:pos x="986" y="232"/>
                  </a:cxn>
                  <a:cxn ang="0">
                    <a:pos x="1030" y="212"/>
                  </a:cxn>
                  <a:cxn ang="0">
                    <a:pos x="1070" y="190"/>
                  </a:cxn>
                  <a:cxn ang="0">
                    <a:pos x="1110" y="164"/>
                  </a:cxn>
                  <a:cxn ang="0">
                    <a:pos x="1146" y="136"/>
                  </a:cxn>
                  <a:cxn ang="0">
                    <a:pos x="1180" y="106"/>
                  </a:cxn>
                  <a:cxn ang="0">
                    <a:pos x="1214" y="74"/>
                  </a:cxn>
                  <a:cxn ang="0">
                    <a:pos x="1246" y="38"/>
                  </a:cxn>
                  <a:cxn ang="0">
                    <a:pos x="1280" y="0"/>
                  </a:cxn>
                </a:cxnLst>
                <a:rect l="0" t="0" r="r" b="b"/>
                <a:pathLst>
                  <a:path w="1280" h="720">
                    <a:moveTo>
                      <a:pt x="0" y="720"/>
                    </a:moveTo>
                    <a:lnTo>
                      <a:pt x="0" y="720"/>
                    </a:lnTo>
                    <a:lnTo>
                      <a:pt x="4" y="702"/>
                    </a:lnTo>
                    <a:lnTo>
                      <a:pt x="10" y="680"/>
                    </a:lnTo>
                    <a:lnTo>
                      <a:pt x="18" y="652"/>
                    </a:lnTo>
                    <a:lnTo>
                      <a:pt x="30" y="620"/>
                    </a:lnTo>
                    <a:lnTo>
                      <a:pt x="44" y="582"/>
                    </a:lnTo>
                    <a:lnTo>
                      <a:pt x="64" y="544"/>
                    </a:lnTo>
                    <a:lnTo>
                      <a:pt x="88" y="502"/>
                    </a:lnTo>
                    <a:lnTo>
                      <a:pt x="102" y="482"/>
                    </a:lnTo>
                    <a:lnTo>
                      <a:pt x="118" y="462"/>
                    </a:lnTo>
                    <a:lnTo>
                      <a:pt x="134" y="442"/>
                    </a:lnTo>
                    <a:lnTo>
                      <a:pt x="152" y="424"/>
                    </a:lnTo>
                    <a:lnTo>
                      <a:pt x="172" y="406"/>
                    </a:lnTo>
                    <a:lnTo>
                      <a:pt x="194" y="388"/>
                    </a:lnTo>
                    <a:lnTo>
                      <a:pt x="216" y="370"/>
                    </a:lnTo>
                    <a:lnTo>
                      <a:pt x="240" y="356"/>
                    </a:lnTo>
                    <a:lnTo>
                      <a:pt x="266" y="342"/>
                    </a:lnTo>
                    <a:lnTo>
                      <a:pt x="294" y="328"/>
                    </a:lnTo>
                    <a:lnTo>
                      <a:pt x="324" y="318"/>
                    </a:lnTo>
                    <a:lnTo>
                      <a:pt x="354" y="308"/>
                    </a:lnTo>
                    <a:lnTo>
                      <a:pt x="388" y="302"/>
                    </a:lnTo>
                    <a:lnTo>
                      <a:pt x="424" y="298"/>
                    </a:lnTo>
                    <a:lnTo>
                      <a:pt x="460" y="294"/>
                    </a:lnTo>
                    <a:lnTo>
                      <a:pt x="500" y="294"/>
                    </a:lnTo>
                    <a:lnTo>
                      <a:pt x="500" y="294"/>
                    </a:lnTo>
                    <a:lnTo>
                      <a:pt x="578" y="296"/>
                    </a:lnTo>
                    <a:lnTo>
                      <a:pt x="650" y="294"/>
                    </a:lnTo>
                    <a:lnTo>
                      <a:pt x="718" y="290"/>
                    </a:lnTo>
                    <a:lnTo>
                      <a:pt x="780" y="284"/>
                    </a:lnTo>
                    <a:lnTo>
                      <a:pt x="838" y="274"/>
                    </a:lnTo>
                    <a:lnTo>
                      <a:pt x="890" y="262"/>
                    </a:lnTo>
                    <a:lnTo>
                      <a:pt x="940" y="248"/>
                    </a:lnTo>
                    <a:lnTo>
                      <a:pt x="986" y="232"/>
                    </a:lnTo>
                    <a:lnTo>
                      <a:pt x="1030" y="212"/>
                    </a:lnTo>
                    <a:lnTo>
                      <a:pt x="1070" y="190"/>
                    </a:lnTo>
                    <a:lnTo>
                      <a:pt x="1110" y="164"/>
                    </a:lnTo>
                    <a:lnTo>
                      <a:pt x="1146" y="136"/>
                    </a:lnTo>
                    <a:lnTo>
                      <a:pt x="1180" y="106"/>
                    </a:lnTo>
                    <a:lnTo>
                      <a:pt x="1214" y="74"/>
                    </a:lnTo>
                    <a:lnTo>
                      <a:pt x="1246" y="38"/>
                    </a:lnTo>
                    <a:lnTo>
                      <a:pt x="128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4" name="Freeform 497"/>
              <p:cNvSpPr>
                <a:spLocks/>
              </p:cNvSpPr>
              <p:nvPr/>
            </p:nvSpPr>
            <p:spPr bwMode="auto">
              <a:xfrm>
                <a:off x="264" y="2270"/>
                <a:ext cx="1263" cy="777"/>
              </a:xfrm>
              <a:custGeom>
                <a:avLst/>
                <a:gdLst/>
                <a:ahLst/>
                <a:cxnLst>
                  <a:cxn ang="0">
                    <a:pos x="0" y="776"/>
                  </a:cxn>
                  <a:cxn ang="0">
                    <a:pos x="0" y="776"/>
                  </a:cxn>
                  <a:cxn ang="0">
                    <a:pos x="4" y="756"/>
                  </a:cxn>
                  <a:cxn ang="0">
                    <a:pos x="8" y="734"/>
                  </a:cxn>
                  <a:cxn ang="0">
                    <a:pos x="16" y="706"/>
                  </a:cxn>
                  <a:cxn ang="0">
                    <a:pos x="26" y="672"/>
                  </a:cxn>
                  <a:cxn ang="0">
                    <a:pos x="40" y="634"/>
                  </a:cxn>
                  <a:cxn ang="0">
                    <a:pos x="58" y="594"/>
                  </a:cxn>
                  <a:cxn ang="0">
                    <a:pos x="82" y="552"/>
                  </a:cxn>
                  <a:cxn ang="0">
                    <a:pos x="96" y="532"/>
                  </a:cxn>
                  <a:cxn ang="0">
                    <a:pos x="110" y="512"/>
                  </a:cxn>
                  <a:cxn ang="0">
                    <a:pos x="126" y="490"/>
                  </a:cxn>
                  <a:cxn ang="0">
                    <a:pos x="144" y="470"/>
                  </a:cxn>
                  <a:cxn ang="0">
                    <a:pos x="162" y="452"/>
                  </a:cxn>
                  <a:cxn ang="0">
                    <a:pos x="184" y="432"/>
                  </a:cxn>
                  <a:cxn ang="0">
                    <a:pos x="206" y="416"/>
                  </a:cxn>
                  <a:cxn ang="0">
                    <a:pos x="230" y="398"/>
                  </a:cxn>
                  <a:cxn ang="0">
                    <a:pos x="254" y="384"/>
                  </a:cxn>
                  <a:cxn ang="0">
                    <a:pos x="282" y="370"/>
                  </a:cxn>
                  <a:cxn ang="0">
                    <a:pos x="312" y="358"/>
                  </a:cxn>
                  <a:cxn ang="0">
                    <a:pos x="342" y="348"/>
                  </a:cxn>
                  <a:cxn ang="0">
                    <a:pos x="376" y="338"/>
                  </a:cxn>
                  <a:cxn ang="0">
                    <a:pos x="412" y="332"/>
                  </a:cxn>
                  <a:cxn ang="0">
                    <a:pos x="448" y="328"/>
                  </a:cxn>
                  <a:cxn ang="0">
                    <a:pos x="488" y="326"/>
                  </a:cxn>
                  <a:cxn ang="0">
                    <a:pos x="488" y="326"/>
                  </a:cxn>
                  <a:cxn ang="0">
                    <a:pos x="566" y="326"/>
                  </a:cxn>
                  <a:cxn ang="0">
                    <a:pos x="638" y="320"/>
                  </a:cxn>
                  <a:cxn ang="0">
                    <a:pos x="706" y="314"/>
                  </a:cxn>
                  <a:cxn ang="0">
                    <a:pos x="768" y="306"/>
                  </a:cxn>
                  <a:cxn ang="0">
                    <a:pos x="826" y="294"/>
                  </a:cxn>
                  <a:cxn ang="0">
                    <a:pos x="878" y="280"/>
                  </a:cxn>
                  <a:cxn ang="0">
                    <a:pos x="928" y="264"/>
                  </a:cxn>
                  <a:cxn ang="0">
                    <a:pos x="974" y="244"/>
                  </a:cxn>
                  <a:cxn ang="0">
                    <a:pos x="1016" y="222"/>
                  </a:cxn>
                  <a:cxn ang="0">
                    <a:pos x="1056" y="198"/>
                  </a:cxn>
                  <a:cxn ang="0">
                    <a:pos x="1094" y="172"/>
                  </a:cxn>
                  <a:cxn ang="0">
                    <a:pos x="1130" y="142"/>
                  </a:cxn>
                  <a:cxn ang="0">
                    <a:pos x="1164" y="110"/>
                  </a:cxn>
                  <a:cxn ang="0">
                    <a:pos x="1196" y="76"/>
                  </a:cxn>
                  <a:cxn ang="0">
                    <a:pos x="1228" y="40"/>
                  </a:cxn>
                  <a:cxn ang="0">
                    <a:pos x="1260" y="0"/>
                  </a:cxn>
                </a:cxnLst>
                <a:rect l="0" t="0" r="r" b="b"/>
                <a:pathLst>
                  <a:path w="1260" h="776">
                    <a:moveTo>
                      <a:pt x="0" y="776"/>
                    </a:moveTo>
                    <a:lnTo>
                      <a:pt x="0" y="776"/>
                    </a:lnTo>
                    <a:lnTo>
                      <a:pt x="4" y="756"/>
                    </a:lnTo>
                    <a:lnTo>
                      <a:pt x="8" y="734"/>
                    </a:lnTo>
                    <a:lnTo>
                      <a:pt x="16" y="706"/>
                    </a:lnTo>
                    <a:lnTo>
                      <a:pt x="26" y="672"/>
                    </a:lnTo>
                    <a:lnTo>
                      <a:pt x="40" y="634"/>
                    </a:lnTo>
                    <a:lnTo>
                      <a:pt x="58" y="594"/>
                    </a:lnTo>
                    <a:lnTo>
                      <a:pt x="82" y="552"/>
                    </a:lnTo>
                    <a:lnTo>
                      <a:pt x="96" y="532"/>
                    </a:lnTo>
                    <a:lnTo>
                      <a:pt x="110" y="512"/>
                    </a:lnTo>
                    <a:lnTo>
                      <a:pt x="126" y="490"/>
                    </a:lnTo>
                    <a:lnTo>
                      <a:pt x="144" y="470"/>
                    </a:lnTo>
                    <a:lnTo>
                      <a:pt x="162" y="452"/>
                    </a:lnTo>
                    <a:lnTo>
                      <a:pt x="184" y="432"/>
                    </a:lnTo>
                    <a:lnTo>
                      <a:pt x="206" y="416"/>
                    </a:lnTo>
                    <a:lnTo>
                      <a:pt x="230" y="398"/>
                    </a:lnTo>
                    <a:lnTo>
                      <a:pt x="254" y="384"/>
                    </a:lnTo>
                    <a:lnTo>
                      <a:pt x="282" y="370"/>
                    </a:lnTo>
                    <a:lnTo>
                      <a:pt x="312" y="358"/>
                    </a:lnTo>
                    <a:lnTo>
                      <a:pt x="342" y="348"/>
                    </a:lnTo>
                    <a:lnTo>
                      <a:pt x="376" y="338"/>
                    </a:lnTo>
                    <a:lnTo>
                      <a:pt x="412" y="332"/>
                    </a:lnTo>
                    <a:lnTo>
                      <a:pt x="448" y="328"/>
                    </a:lnTo>
                    <a:lnTo>
                      <a:pt x="488" y="326"/>
                    </a:lnTo>
                    <a:lnTo>
                      <a:pt x="488" y="326"/>
                    </a:lnTo>
                    <a:lnTo>
                      <a:pt x="566" y="326"/>
                    </a:lnTo>
                    <a:lnTo>
                      <a:pt x="638" y="320"/>
                    </a:lnTo>
                    <a:lnTo>
                      <a:pt x="706" y="314"/>
                    </a:lnTo>
                    <a:lnTo>
                      <a:pt x="768" y="306"/>
                    </a:lnTo>
                    <a:lnTo>
                      <a:pt x="826" y="294"/>
                    </a:lnTo>
                    <a:lnTo>
                      <a:pt x="878" y="280"/>
                    </a:lnTo>
                    <a:lnTo>
                      <a:pt x="928" y="264"/>
                    </a:lnTo>
                    <a:lnTo>
                      <a:pt x="974" y="244"/>
                    </a:lnTo>
                    <a:lnTo>
                      <a:pt x="1016" y="222"/>
                    </a:lnTo>
                    <a:lnTo>
                      <a:pt x="1056" y="198"/>
                    </a:lnTo>
                    <a:lnTo>
                      <a:pt x="1094" y="172"/>
                    </a:lnTo>
                    <a:lnTo>
                      <a:pt x="1130" y="142"/>
                    </a:lnTo>
                    <a:lnTo>
                      <a:pt x="1164" y="110"/>
                    </a:lnTo>
                    <a:lnTo>
                      <a:pt x="1196" y="76"/>
                    </a:lnTo>
                    <a:lnTo>
                      <a:pt x="1228" y="40"/>
                    </a:lnTo>
                    <a:lnTo>
                      <a:pt x="126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5" name="Freeform 498"/>
              <p:cNvSpPr>
                <a:spLocks/>
              </p:cNvSpPr>
              <p:nvPr/>
            </p:nvSpPr>
            <p:spPr bwMode="auto">
              <a:xfrm>
                <a:off x="294" y="2236"/>
                <a:ext cx="1239" cy="833"/>
              </a:xfrm>
              <a:custGeom>
                <a:avLst/>
                <a:gdLst/>
                <a:ahLst/>
                <a:cxnLst>
                  <a:cxn ang="0">
                    <a:pos x="0" y="830"/>
                  </a:cxn>
                  <a:cxn ang="0">
                    <a:pos x="0" y="830"/>
                  </a:cxn>
                  <a:cxn ang="0">
                    <a:pos x="2" y="812"/>
                  </a:cxn>
                  <a:cxn ang="0">
                    <a:pos x="6" y="788"/>
                  </a:cxn>
                  <a:cxn ang="0">
                    <a:pos x="12" y="760"/>
                  </a:cxn>
                  <a:cxn ang="0">
                    <a:pos x="22" y="726"/>
                  </a:cxn>
                  <a:cxn ang="0">
                    <a:pos x="36" y="688"/>
                  </a:cxn>
                  <a:cxn ang="0">
                    <a:pos x="52" y="646"/>
                  </a:cxn>
                  <a:cxn ang="0">
                    <a:pos x="74" y="602"/>
                  </a:cxn>
                  <a:cxn ang="0">
                    <a:pos x="86" y="582"/>
                  </a:cxn>
                  <a:cxn ang="0">
                    <a:pos x="100" y="560"/>
                  </a:cxn>
                  <a:cxn ang="0">
                    <a:pos x="116" y="538"/>
                  </a:cxn>
                  <a:cxn ang="0">
                    <a:pos x="134" y="518"/>
                  </a:cxn>
                  <a:cxn ang="0">
                    <a:pos x="152" y="498"/>
                  </a:cxn>
                  <a:cxn ang="0">
                    <a:pos x="172" y="478"/>
                  </a:cxn>
                  <a:cxn ang="0">
                    <a:pos x="194" y="460"/>
                  </a:cxn>
                  <a:cxn ang="0">
                    <a:pos x="216" y="442"/>
                  </a:cxn>
                  <a:cxn ang="0">
                    <a:pos x="242" y="426"/>
                  </a:cxn>
                  <a:cxn ang="0">
                    <a:pos x="270" y="410"/>
                  </a:cxn>
                  <a:cxn ang="0">
                    <a:pos x="298" y="398"/>
                  </a:cxn>
                  <a:cxn ang="0">
                    <a:pos x="330" y="386"/>
                  </a:cxn>
                  <a:cxn ang="0">
                    <a:pos x="362" y="376"/>
                  </a:cxn>
                  <a:cxn ang="0">
                    <a:pos x="398" y="368"/>
                  </a:cxn>
                  <a:cxn ang="0">
                    <a:pos x="434" y="362"/>
                  </a:cxn>
                  <a:cxn ang="0">
                    <a:pos x="474" y="360"/>
                  </a:cxn>
                  <a:cxn ang="0">
                    <a:pos x="474" y="360"/>
                  </a:cxn>
                  <a:cxn ang="0">
                    <a:pos x="552" y="354"/>
                  </a:cxn>
                  <a:cxn ang="0">
                    <a:pos x="624" y="348"/>
                  </a:cxn>
                  <a:cxn ang="0">
                    <a:pos x="692" y="338"/>
                  </a:cxn>
                  <a:cxn ang="0">
                    <a:pos x="754" y="326"/>
                  </a:cxn>
                  <a:cxn ang="0">
                    <a:pos x="812" y="312"/>
                  </a:cxn>
                  <a:cxn ang="0">
                    <a:pos x="864" y="296"/>
                  </a:cxn>
                  <a:cxn ang="0">
                    <a:pos x="914" y="278"/>
                  </a:cxn>
                  <a:cxn ang="0">
                    <a:pos x="958" y="256"/>
                  </a:cxn>
                  <a:cxn ang="0">
                    <a:pos x="1000" y="234"/>
                  </a:cxn>
                  <a:cxn ang="0">
                    <a:pos x="1040" y="208"/>
                  </a:cxn>
                  <a:cxn ang="0">
                    <a:pos x="1078" y="180"/>
                  </a:cxn>
                  <a:cxn ang="0">
                    <a:pos x="1112" y="148"/>
                  </a:cxn>
                  <a:cxn ang="0">
                    <a:pos x="1146" y="116"/>
                  </a:cxn>
                  <a:cxn ang="0">
                    <a:pos x="1178" y="80"/>
                  </a:cxn>
                  <a:cxn ang="0">
                    <a:pos x="1208" y="40"/>
                  </a:cxn>
                  <a:cxn ang="0">
                    <a:pos x="1238" y="0"/>
                  </a:cxn>
                </a:cxnLst>
                <a:rect l="0" t="0" r="r" b="b"/>
                <a:pathLst>
                  <a:path w="1238" h="830">
                    <a:moveTo>
                      <a:pt x="0" y="830"/>
                    </a:moveTo>
                    <a:lnTo>
                      <a:pt x="0" y="830"/>
                    </a:lnTo>
                    <a:lnTo>
                      <a:pt x="2" y="812"/>
                    </a:lnTo>
                    <a:lnTo>
                      <a:pt x="6" y="788"/>
                    </a:lnTo>
                    <a:lnTo>
                      <a:pt x="12" y="760"/>
                    </a:lnTo>
                    <a:lnTo>
                      <a:pt x="22" y="726"/>
                    </a:lnTo>
                    <a:lnTo>
                      <a:pt x="36" y="688"/>
                    </a:lnTo>
                    <a:lnTo>
                      <a:pt x="52" y="646"/>
                    </a:lnTo>
                    <a:lnTo>
                      <a:pt x="74" y="602"/>
                    </a:lnTo>
                    <a:lnTo>
                      <a:pt x="86" y="582"/>
                    </a:lnTo>
                    <a:lnTo>
                      <a:pt x="100" y="560"/>
                    </a:lnTo>
                    <a:lnTo>
                      <a:pt x="116" y="538"/>
                    </a:lnTo>
                    <a:lnTo>
                      <a:pt x="134" y="518"/>
                    </a:lnTo>
                    <a:lnTo>
                      <a:pt x="152" y="498"/>
                    </a:lnTo>
                    <a:lnTo>
                      <a:pt x="172" y="478"/>
                    </a:lnTo>
                    <a:lnTo>
                      <a:pt x="194" y="460"/>
                    </a:lnTo>
                    <a:lnTo>
                      <a:pt x="216" y="442"/>
                    </a:lnTo>
                    <a:lnTo>
                      <a:pt x="242" y="426"/>
                    </a:lnTo>
                    <a:lnTo>
                      <a:pt x="270" y="410"/>
                    </a:lnTo>
                    <a:lnTo>
                      <a:pt x="298" y="398"/>
                    </a:lnTo>
                    <a:lnTo>
                      <a:pt x="330" y="386"/>
                    </a:lnTo>
                    <a:lnTo>
                      <a:pt x="362" y="376"/>
                    </a:lnTo>
                    <a:lnTo>
                      <a:pt x="398" y="368"/>
                    </a:lnTo>
                    <a:lnTo>
                      <a:pt x="434" y="362"/>
                    </a:lnTo>
                    <a:lnTo>
                      <a:pt x="474" y="360"/>
                    </a:lnTo>
                    <a:lnTo>
                      <a:pt x="474" y="360"/>
                    </a:lnTo>
                    <a:lnTo>
                      <a:pt x="552" y="354"/>
                    </a:lnTo>
                    <a:lnTo>
                      <a:pt x="624" y="348"/>
                    </a:lnTo>
                    <a:lnTo>
                      <a:pt x="692" y="338"/>
                    </a:lnTo>
                    <a:lnTo>
                      <a:pt x="754" y="326"/>
                    </a:lnTo>
                    <a:lnTo>
                      <a:pt x="812" y="312"/>
                    </a:lnTo>
                    <a:lnTo>
                      <a:pt x="864" y="296"/>
                    </a:lnTo>
                    <a:lnTo>
                      <a:pt x="914" y="278"/>
                    </a:lnTo>
                    <a:lnTo>
                      <a:pt x="958" y="256"/>
                    </a:lnTo>
                    <a:lnTo>
                      <a:pt x="1000" y="234"/>
                    </a:lnTo>
                    <a:lnTo>
                      <a:pt x="1040" y="208"/>
                    </a:lnTo>
                    <a:lnTo>
                      <a:pt x="1078" y="180"/>
                    </a:lnTo>
                    <a:lnTo>
                      <a:pt x="1112" y="148"/>
                    </a:lnTo>
                    <a:lnTo>
                      <a:pt x="1146" y="116"/>
                    </a:lnTo>
                    <a:lnTo>
                      <a:pt x="1178" y="80"/>
                    </a:lnTo>
                    <a:lnTo>
                      <a:pt x="1208" y="40"/>
                    </a:lnTo>
                    <a:lnTo>
                      <a:pt x="1238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6" name="Freeform 499"/>
              <p:cNvSpPr>
                <a:spLocks/>
              </p:cNvSpPr>
              <p:nvPr/>
            </p:nvSpPr>
            <p:spPr bwMode="auto">
              <a:xfrm>
                <a:off x="325" y="2204"/>
                <a:ext cx="1216" cy="886"/>
              </a:xfrm>
              <a:custGeom>
                <a:avLst/>
                <a:gdLst/>
                <a:ahLst/>
                <a:cxnLst>
                  <a:cxn ang="0">
                    <a:pos x="0" y="886"/>
                  </a:cxn>
                  <a:cxn ang="0">
                    <a:pos x="0" y="886"/>
                  </a:cxn>
                  <a:cxn ang="0">
                    <a:pos x="2" y="868"/>
                  </a:cxn>
                  <a:cxn ang="0">
                    <a:pos x="6" y="844"/>
                  </a:cxn>
                  <a:cxn ang="0">
                    <a:pos x="12" y="816"/>
                  </a:cxn>
                  <a:cxn ang="0">
                    <a:pos x="20" y="780"/>
                  </a:cxn>
                  <a:cxn ang="0">
                    <a:pos x="32" y="742"/>
                  </a:cxn>
                  <a:cxn ang="0">
                    <a:pos x="48" y="698"/>
                  </a:cxn>
                  <a:cxn ang="0">
                    <a:pos x="68" y="654"/>
                  </a:cxn>
                  <a:cxn ang="0">
                    <a:pos x="80" y="632"/>
                  </a:cxn>
                  <a:cxn ang="0">
                    <a:pos x="94" y="610"/>
                  </a:cxn>
                  <a:cxn ang="0">
                    <a:pos x="110" y="588"/>
                  </a:cxn>
                  <a:cxn ang="0">
                    <a:pos x="126" y="566"/>
                  </a:cxn>
                  <a:cxn ang="0">
                    <a:pos x="144" y="546"/>
                  </a:cxn>
                  <a:cxn ang="0">
                    <a:pos x="162" y="526"/>
                  </a:cxn>
                  <a:cxn ang="0">
                    <a:pos x="184" y="506"/>
                  </a:cxn>
                  <a:cxn ang="0">
                    <a:pos x="208" y="488"/>
                  </a:cxn>
                  <a:cxn ang="0">
                    <a:pos x="232" y="470"/>
                  </a:cxn>
                  <a:cxn ang="0">
                    <a:pos x="258" y="454"/>
                  </a:cxn>
                  <a:cxn ang="0">
                    <a:pos x="288" y="440"/>
                  </a:cxn>
                  <a:cxn ang="0">
                    <a:pos x="318" y="426"/>
                  </a:cxn>
                  <a:cxn ang="0">
                    <a:pos x="350" y="414"/>
                  </a:cxn>
                  <a:cxn ang="0">
                    <a:pos x="386" y="406"/>
                  </a:cxn>
                  <a:cxn ang="0">
                    <a:pos x="422" y="398"/>
                  </a:cxn>
                  <a:cxn ang="0">
                    <a:pos x="462" y="394"/>
                  </a:cxn>
                  <a:cxn ang="0">
                    <a:pos x="462" y="394"/>
                  </a:cxn>
                  <a:cxn ang="0">
                    <a:pos x="540" y="386"/>
                  </a:cxn>
                  <a:cxn ang="0">
                    <a:pos x="612" y="376"/>
                  </a:cxn>
                  <a:cxn ang="0">
                    <a:pos x="680" y="364"/>
                  </a:cxn>
                  <a:cxn ang="0">
                    <a:pos x="742" y="350"/>
                  </a:cxn>
                  <a:cxn ang="0">
                    <a:pos x="798" y="334"/>
                  </a:cxn>
                  <a:cxn ang="0">
                    <a:pos x="852" y="314"/>
                  </a:cxn>
                  <a:cxn ang="0">
                    <a:pos x="900" y="294"/>
                  </a:cxn>
                  <a:cxn ang="0">
                    <a:pos x="946" y="272"/>
                  </a:cxn>
                  <a:cxn ang="0">
                    <a:pos x="986" y="246"/>
                  </a:cxn>
                  <a:cxn ang="0">
                    <a:pos x="1026" y="218"/>
                  </a:cxn>
                  <a:cxn ang="0">
                    <a:pos x="1062" y="188"/>
                  </a:cxn>
                  <a:cxn ang="0">
                    <a:pos x="1096" y="156"/>
                  </a:cxn>
                  <a:cxn ang="0">
                    <a:pos x="1128" y="122"/>
                  </a:cxn>
                  <a:cxn ang="0">
                    <a:pos x="1158" y="84"/>
                  </a:cxn>
                  <a:cxn ang="0">
                    <a:pos x="1188" y="44"/>
                  </a:cxn>
                  <a:cxn ang="0">
                    <a:pos x="1216" y="0"/>
                  </a:cxn>
                </a:cxnLst>
                <a:rect l="0" t="0" r="r" b="b"/>
                <a:pathLst>
                  <a:path w="1216" h="886">
                    <a:moveTo>
                      <a:pt x="0" y="886"/>
                    </a:moveTo>
                    <a:lnTo>
                      <a:pt x="0" y="886"/>
                    </a:lnTo>
                    <a:lnTo>
                      <a:pt x="2" y="868"/>
                    </a:lnTo>
                    <a:lnTo>
                      <a:pt x="6" y="844"/>
                    </a:lnTo>
                    <a:lnTo>
                      <a:pt x="12" y="816"/>
                    </a:lnTo>
                    <a:lnTo>
                      <a:pt x="20" y="780"/>
                    </a:lnTo>
                    <a:lnTo>
                      <a:pt x="32" y="742"/>
                    </a:lnTo>
                    <a:lnTo>
                      <a:pt x="48" y="698"/>
                    </a:lnTo>
                    <a:lnTo>
                      <a:pt x="68" y="654"/>
                    </a:lnTo>
                    <a:lnTo>
                      <a:pt x="80" y="632"/>
                    </a:lnTo>
                    <a:lnTo>
                      <a:pt x="94" y="610"/>
                    </a:lnTo>
                    <a:lnTo>
                      <a:pt x="110" y="588"/>
                    </a:lnTo>
                    <a:lnTo>
                      <a:pt x="126" y="566"/>
                    </a:lnTo>
                    <a:lnTo>
                      <a:pt x="144" y="546"/>
                    </a:lnTo>
                    <a:lnTo>
                      <a:pt x="162" y="526"/>
                    </a:lnTo>
                    <a:lnTo>
                      <a:pt x="184" y="506"/>
                    </a:lnTo>
                    <a:lnTo>
                      <a:pt x="208" y="488"/>
                    </a:lnTo>
                    <a:lnTo>
                      <a:pt x="232" y="470"/>
                    </a:lnTo>
                    <a:lnTo>
                      <a:pt x="258" y="454"/>
                    </a:lnTo>
                    <a:lnTo>
                      <a:pt x="288" y="440"/>
                    </a:lnTo>
                    <a:lnTo>
                      <a:pt x="318" y="426"/>
                    </a:lnTo>
                    <a:lnTo>
                      <a:pt x="350" y="414"/>
                    </a:lnTo>
                    <a:lnTo>
                      <a:pt x="386" y="406"/>
                    </a:lnTo>
                    <a:lnTo>
                      <a:pt x="422" y="398"/>
                    </a:lnTo>
                    <a:lnTo>
                      <a:pt x="462" y="394"/>
                    </a:lnTo>
                    <a:lnTo>
                      <a:pt x="462" y="394"/>
                    </a:lnTo>
                    <a:lnTo>
                      <a:pt x="540" y="386"/>
                    </a:lnTo>
                    <a:lnTo>
                      <a:pt x="612" y="376"/>
                    </a:lnTo>
                    <a:lnTo>
                      <a:pt x="680" y="364"/>
                    </a:lnTo>
                    <a:lnTo>
                      <a:pt x="742" y="350"/>
                    </a:lnTo>
                    <a:lnTo>
                      <a:pt x="798" y="334"/>
                    </a:lnTo>
                    <a:lnTo>
                      <a:pt x="852" y="314"/>
                    </a:lnTo>
                    <a:lnTo>
                      <a:pt x="900" y="294"/>
                    </a:lnTo>
                    <a:lnTo>
                      <a:pt x="946" y="272"/>
                    </a:lnTo>
                    <a:lnTo>
                      <a:pt x="986" y="246"/>
                    </a:lnTo>
                    <a:lnTo>
                      <a:pt x="1026" y="218"/>
                    </a:lnTo>
                    <a:lnTo>
                      <a:pt x="1062" y="188"/>
                    </a:lnTo>
                    <a:lnTo>
                      <a:pt x="1096" y="156"/>
                    </a:lnTo>
                    <a:lnTo>
                      <a:pt x="1128" y="122"/>
                    </a:lnTo>
                    <a:lnTo>
                      <a:pt x="1158" y="84"/>
                    </a:lnTo>
                    <a:lnTo>
                      <a:pt x="1188" y="44"/>
                    </a:lnTo>
                    <a:lnTo>
                      <a:pt x="1216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7" name="Freeform 500"/>
              <p:cNvSpPr>
                <a:spLocks/>
              </p:cNvSpPr>
              <p:nvPr/>
            </p:nvSpPr>
            <p:spPr bwMode="auto">
              <a:xfrm>
                <a:off x="359" y="2174"/>
                <a:ext cx="1193" cy="942"/>
              </a:xfrm>
              <a:custGeom>
                <a:avLst/>
                <a:gdLst/>
                <a:ahLst/>
                <a:cxnLst>
                  <a:cxn ang="0">
                    <a:pos x="0" y="940"/>
                  </a:cxn>
                  <a:cxn ang="0">
                    <a:pos x="0" y="940"/>
                  </a:cxn>
                  <a:cxn ang="0">
                    <a:pos x="0" y="922"/>
                  </a:cxn>
                  <a:cxn ang="0">
                    <a:pos x="4" y="898"/>
                  </a:cxn>
                  <a:cxn ang="0">
                    <a:pos x="8" y="868"/>
                  </a:cxn>
                  <a:cxn ang="0">
                    <a:pos x="16" y="832"/>
                  </a:cxn>
                  <a:cxn ang="0">
                    <a:pos x="26" y="792"/>
                  </a:cxn>
                  <a:cxn ang="0">
                    <a:pos x="42" y="750"/>
                  </a:cxn>
                  <a:cxn ang="0">
                    <a:pos x="60" y="704"/>
                  </a:cxn>
                  <a:cxn ang="0">
                    <a:pos x="72" y="682"/>
                  </a:cxn>
                  <a:cxn ang="0">
                    <a:pos x="84" y="658"/>
                  </a:cxn>
                  <a:cxn ang="0">
                    <a:pos x="98" y="636"/>
                  </a:cxn>
                  <a:cxn ang="0">
                    <a:pos x="114" y="614"/>
                  </a:cxn>
                  <a:cxn ang="0">
                    <a:pos x="132" y="592"/>
                  </a:cxn>
                  <a:cxn ang="0">
                    <a:pos x="150" y="570"/>
                  </a:cxn>
                  <a:cxn ang="0">
                    <a:pos x="172" y="550"/>
                  </a:cxn>
                  <a:cxn ang="0">
                    <a:pos x="194" y="530"/>
                  </a:cxn>
                  <a:cxn ang="0">
                    <a:pos x="218" y="512"/>
                  </a:cxn>
                  <a:cxn ang="0">
                    <a:pos x="244" y="494"/>
                  </a:cxn>
                  <a:cxn ang="0">
                    <a:pos x="272" y="478"/>
                  </a:cxn>
                  <a:cxn ang="0">
                    <a:pos x="304" y="464"/>
                  </a:cxn>
                  <a:cxn ang="0">
                    <a:pos x="336" y="452"/>
                  </a:cxn>
                  <a:cxn ang="0">
                    <a:pos x="370" y="442"/>
                  </a:cxn>
                  <a:cxn ang="0">
                    <a:pos x="408" y="432"/>
                  </a:cxn>
                  <a:cxn ang="0">
                    <a:pos x="446" y="426"/>
                  </a:cxn>
                  <a:cxn ang="0">
                    <a:pos x="446" y="426"/>
                  </a:cxn>
                  <a:cxn ang="0">
                    <a:pos x="526" y="416"/>
                  </a:cxn>
                  <a:cxn ang="0">
                    <a:pos x="598" y="402"/>
                  </a:cxn>
                  <a:cxn ang="0">
                    <a:pos x="664" y="388"/>
                  </a:cxn>
                  <a:cxn ang="0">
                    <a:pos x="726" y="370"/>
                  </a:cxn>
                  <a:cxn ang="0">
                    <a:pos x="782" y="352"/>
                  </a:cxn>
                  <a:cxn ang="0">
                    <a:pos x="834" y="332"/>
                  </a:cxn>
                  <a:cxn ang="0">
                    <a:pos x="882" y="308"/>
                  </a:cxn>
                  <a:cxn ang="0">
                    <a:pos x="928" y="284"/>
                  </a:cxn>
                  <a:cxn ang="0">
                    <a:pos x="968" y="256"/>
                  </a:cxn>
                  <a:cxn ang="0">
                    <a:pos x="1006" y="228"/>
                  </a:cxn>
                  <a:cxn ang="0">
                    <a:pos x="1042" y="196"/>
                  </a:cxn>
                  <a:cxn ang="0">
                    <a:pos x="1074" y="162"/>
                  </a:cxn>
                  <a:cxn ang="0">
                    <a:pos x="1106" y="126"/>
                  </a:cxn>
                  <a:cxn ang="0">
                    <a:pos x="1136" y="86"/>
                  </a:cxn>
                  <a:cxn ang="0">
                    <a:pos x="1164" y="46"/>
                  </a:cxn>
                  <a:cxn ang="0">
                    <a:pos x="1192" y="0"/>
                  </a:cxn>
                </a:cxnLst>
                <a:rect l="0" t="0" r="r" b="b"/>
                <a:pathLst>
                  <a:path w="1192" h="940">
                    <a:moveTo>
                      <a:pt x="0" y="940"/>
                    </a:moveTo>
                    <a:lnTo>
                      <a:pt x="0" y="940"/>
                    </a:lnTo>
                    <a:lnTo>
                      <a:pt x="0" y="922"/>
                    </a:lnTo>
                    <a:lnTo>
                      <a:pt x="4" y="898"/>
                    </a:lnTo>
                    <a:lnTo>
                      <a:pt x="8" y="868"/>
                    </a:lnTo>
                    <a:lnTo>
                      <a:pt x="16" y="832"/>
                    </a:lnTo>
                    <a:lnTo>
                      <a:pt x="26" y="792"/>
                    </a:lnTo>
                    <a:lnTo>
                      <a:pt x="42" y="750"/>
                    </a:lnTo>
                    <a:lnTo>
                      <a:pt x="60" y="704"/>
                    </a:lnTo>
                    <a:lnTo>
                      <a:pt x="72" y="682"/>
                    </a:lnTo>
                    <a:lnTo>
                      <a:pt x="84" y="658"/>
                    </a:lnTo>
                    <a:lnTo>
                      <a:pt x="98" y="636"/>
                    </a:lnTo>
                    <a:lnTo>
                      <a:pt x="114" y="614"/>
                    </a:lnTo>
                    <a:lnTo>
                      <a:pt x="132" y="592"/>
                    </a:lnTo>
                    <a:lnTo>
                      <a:pt x="150" y="570"/>
                    </a:lnTo>
                    <a:lnTo>
                      <a:pt x="172" y="550"/>
                    </a:lnTo>
                    <a:lnTo>
                      <a:pt x="194" y="530"/>
                    </a:lnTo>
                    <a:lnTo>
                      <a:pt x="218" y="512"/>
                    </a:lnTo>
                    <a:lnTo>
                      <a:pt x="244" y="494"/>
                    </a:lnTo>
                    <a:lnTo>
                      <a:pt x="272" y="478"/>
                    </a:lnTo>
                    <a:lnTo>
                      <a:pt x="304" y="464"/>
                    </a:lnTo>
                    <a:lnTo>
                      <a:pt x="336" y="452"/>
                    </a:lnTo>
                    <a:lnTo>
                      <a:pt x="370" y="442"/>
                    </a:lnTo>
                    <a:lnTo>
                      <a:pt x="408" y="432"/>
                    </a:lnTo>
                    <a:lnTo>
                      <a:pt x="446" y="426"/>
                    </a:lnTo>
                    <a:lnTo>
                      <a:pt x="446" y="426"/>
                    </a:lnTo>
                    <a:lnTo>
                      <a:pt x="526" y="416"/>
                    </a:lnTo>
                    <a:lnTo>
                      <a:pt x="598" y="402"/>
                    </a:lnTo>
                    <a:lnTo>
                      <a:pt x="664" y="388"/>
                    </a:lnTo>
                    <a:lnTo>
                      <a:pt x="726" y="370"/>
                    </a:lnTo>
                    <a:lnTo>
                      <a:pt x="782" y="352"/>
                    </a:lnTo>
                    <a:lnTo>
                      <a:pt x="834" y="332"/>
                    </a:lnTo>
                    <a:lnTo>
                      <a:pt x="882" y="308"/>
                    </a:lnTo>
                    <a:lnTo>
                      <a:pt x="928" y="284"/>
                    </a:lnTo>
                    <a:lnTo>
                      <a:pt x="968" y="256"/>
                    </a:lnTo>
                    <a:lnTo>
                      <a:pt x="1006" y="228"/>
                    </a:lnTo>
                    <a:lnTo>
                      <a:pt x="1042" y="196"/>
                    </a:lnTo>
                    <a:lnTo>
                      <a:pt x="1074" y="162"/>
                    </a:lnTo>
                    <a:lnTo>
                      <a:pt x="1106" y="126"/>
                    </a:lnTo>
                    <a:lnTo>
                      <a:pt x="1136" y="86"/>
                    </a:lnTo>
                    <a:lnTo>
                      <a:pt x="1164" y="46"/>
                    </a:lnTo>
                    <a:lnTo>
                      <a:pt x="1192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8" name="Freeform 501"/>
              <p:cNvSpPr>
                <a:spLocks/>
              </p:cNvSpPr>
              <p:nvPr/>
            </p:nvSpPr>
            <p:spPr bwMode="auto">
              <a:xfrm>
                <a:off x="389" y="2142"/>
                <a:ext cx="1168" cy="992"/>
              </a:xfrm>
              <a:custGeom>
                <a:avLst/>
                <a:gdLst/>
                <a:ahLst/>
                <a:cxnLst>
                  <a:cxn ang="0">
                    <a:pos x="0" y="992"/>
                  </a:cxn>
                  <a:cxn ang="0">
                    <a:pos x="0" y="992"/>
                  </a:cxn>
                  <a:cxn ang="0">
                    <a:pos x="2" y="972"/>
                  </a:cxn>
                  <a:cxn ang="0">
                    <a:pos x="4" y="950"/>
                  </a:cxn>
                  <a:cxn ang="0">
                    <a:pos x="8" y="918"/>
                  </a:cxn>
                  <a:cxn ang="0">
                    <a:pos x="14" y="882"/>
                  </a:cxn>
                  <a:cxn ang="0">
                    <a:pos x="24" y="842"/>
                  </a:cxn>
                  <a:cxn ang="0">
                    <a:pos x="38" y="798"/>
                  </a:cxn>
                  <a:cxn ang="0">
                    <a:pos x="54" y="752"/>
                  </a:cxn>
                  <a:cxn ang="0">
                    <a:pos x="66" y="728"/>
                  </a:cxn>
                  <a:cxn ang="0">
                    <a:pos x="78" y="706"/>
                  </a:cxn>
                  <a:cxn ang="0">
                    <a:pos x="92" y="682"/>
                  </a:cxn>
                  <a:cxn ang="0">
                    <a:pos x="106" y="658"/>
                  </a:cxn>
                  <a:cxn ang="0">
                    <a:pos x="124" y="636"/>
                  </a:cxn>
                  <a:cxn ang="0">
                    <a:pos x="142" y="614"/>
                  </a:cxn>
                  <a:cxn ang="0">
                    <a:pos x="162" y="592"/>
                  </a:cxn>
                  <a:cxn ang="0">
                    <a:pos x="184" y="572"/>
                  </a:cxn>
                  <a:cxn ang="0">
                    <a:pos x="208" y="552"/>
                  </a:cxn>
                  <a:cxn ang="0">
                    <a:pos x="234" y="534"/>
                  </a:cxn>
                  <a:cxn ang="0">
                    <a:pos x="260" y="516"/>
                  </a:cxn>
                  <a:cxn ang="0">
                    <a:pos x="290" y="500"/>
                  </a:cxn>
                  <a:cxn ang="0">
                    <a:pos x="324" y="488"/>
                  </a:cxn>
                  <a:cxn ang="0">
                    <a:pos x="358" y="474"/>
                  </a:cxn>
                  <a:cxn ang="0">
                    <a:pos x="394" y="464"/>
                  </a:cxn>
                  <a:cxn ang="0">
                    <a:pos x="434" y="456"/>
                  </a:cxn>
                  <a:cxn ang="0">
                    <a:pos x="434" y="456"/>
                  </a:cxn>
                  <a:cxn ang="0">
                    <a:pos x="512" y="442"/>
                  </a:cxn>
                  <a:cxn ang="0">
                    <a:pos x="584" y="426"/>
                  </a:cxn>
                  <a:cxn ang="0">
                    <a:pos x="650" y="408"/>
                  </a:cxn>
                  <a:cxn ang="0">
                    <a:pos x="712" y="390"/>
                  </a:cxn>
                  <a:cxn ang="0">
                    <a:pos x="768" y="368"/>
                  </a:cxn>
                  <a:cxn ang="0">
                    <a:pos x="820" y="346"/>
                  </a:cxn>
                  <a:cxn ang="0">
                    <a:pos x="866" y="322"/>
                  </a:cxn>
                  <a:cxn ang="0">
                    <a:pos x="910" y="294"/>
                  </a:cxn>
                  <a:cxn ang="0">
                    <a:pos x="950" y="266"/>
                  </a:cxn>
                  <a:cxn ang="0">
                    <a:pos x="988" y="234"/>
                  </a:cxn>
                  <a:cxn ang="0">
                    <a:pos x="1022" y="202"/>
                  </a:cxn>
                  <a:cxn ang="0">
                    <a:pos x="1054" y="166"/>
                  </a:cxn>
                  <a:cxn ang="0">
                    <a:pos x="1084" y="128"/>
                  </a:cxn>
                  <a:cxn ang="0">
                    <a:pos x="1114" y="88"/>
                  </a:cxn>
                  <a:cxn ang="0">
                    <a:pos x="1140" y="44"/>
                  </a:cxn>
                  <a:cxn ang="0">
                    <a:pos x="1166" y="0"/>
                  </a:cxn>
                </a:cxnLst>
                <a:rect l="0" t="0" r="r" b="b"/>
                <a:pathLst>
                  <a:path w="1166" h="992">
                    <a:moveTo>
                      <a:pt x="0" y="992"/>
                    </a:moveTo>
                    <a:lnTo>
                      <a:pt x="0" y="992"/>
                    </a:lnTo>
                    <a:lnTo>
                      <a:pt x="2" y="972"/>
                    </a:lnTo>
                    <a:lnTo>
                      <a:pt x="4" y="950"/>
                    </a:lnTo>
                    <a:lnTo>
                      <a:pt x="8" y="918"/>
                    </a:lnTo>
                    <a:lnTo>
                      <a:pt x="14" y="882"/>
                    </a:lnTo>
                    <a:lnTo>
                      <a:pt x="24" y="842"/>
                    </a:lnTo>
                    <a:lnTo>
                      <a:pt x="38" y="798"/>
                    </a:lnTo>
                    <a:lnTo>
                      <a:pt x="54" y="752"/>
                    </a:lnTo>
                    <a:lnTo>
                      <a:pt x="66" y="728"/>
                    </a:lnTo>
                    <a:lnTo>
                      <a:pt x="78" y="706"/>
                    </a:lnTo>
                    <a:lnTo>
                      <a:pt x="92" y="682"/>
                    </a:lnTo>
                    <a:lnTo>
                      <a:pt x="106" y="658"/>
                    </a:lnTo>
                    <a:lnTo>
                      <a:pt x="124" y="636"/>
                    </a:lnTo>
                    <a:lnTo>
                      <a:pt x="142" y="614"/>
                    </a:lnTo>
                    <a:lnTo>
                      <a:pt x="162" y="592"/>
                    </a:lnTo>
                    <a:lnTo>
                      <a:pt x="184" y="572"/>
                    </a:lnTo>
                    <a:lnTo>
                      <a:pt x="208" y="552"/>
                    </a:lnTo>
                    <a:lnTo>
                      <a:pt x="234" y="534"/>
                    </a:lnTo>
                    <a:lnTo>
                      <a:pt x="260" y="516"/>
                    </a:lnTo>
                    <a:lnTo>
                      <a:pt x="290" y="500"/>
                    </a:lnTo>
                    <a:lnTo>
                      <a:pt x="324" y="488"/>
                    </a:lnTo>
                    <a:lnTo>
                      <a:pt x="358" y="474"/>
                    </a:lnTo>
                    <a:lnTo>
                      <a:pt x="394" y="464"/>
                    </a:lnTo>
                    <a:lnTo>
                      <a:pt x="434" y="456"/>
                    </a:lnTo>
                    <a:lnTo>
                      <a:pt x="434" y="456"/>
                    </a:lnTo>
                    <a:lnTo>
                      <a:pt x="512" y="442"/>
                    </a:lnTo>
                    <a:lnTo>
                      <a:pt x="584" y="426"/>
                    </a:lnTo>
                    <a:lnTo>
                      <a:pt x="650" y="408"/>
                    </a:lnTo>
                    <a:lnTo>
                      <a:pt x="712" y="390"/>
                    </a:lnTo>
                    <a:lnTo>
                      <a:pt x="768" y="368"/>
                    </a:lnTo>
                    <a:lnTo>
                      <a:pt x="820" y="346"/>
                    </a:lnTo>
                    <a:lnTo>
                      <a:pt x="866" y="322"/>
                    </a:lnTo>
                    <a:lnTo>
                      <a:pt x="910" y="294"/>
                    </a:lnTo>
                    <a:lnTo>
                      <a:pt x="950" y="266"/>
                    </a:lnTo>
                    <a:lnTo>
                      <a:pt x="988" y="234"/>
                    </a:lnTo>
                    <a:lnTo>
                      <a:pt x="1022" y="202"/>
                    </a:lnTo>
                    <a:lnTo>
                      <a:pt x="1054" y="166"/>
                    </a:lnTo>
                    <a:lnTo>
                      <a:pt x="1084" y="128"/>
                    </a:lnTo>
                    <a:lnTo>
                      <a:pt x="1114" y="88"/>
                    </a:lnTo>
                    <a:lnTo>
                      <a:pt x="1140" y="44"/>
                    </a:lnTo>
                    <a:lnTo>
                      <a:pt x="1166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9" name="Freeform 502"/>
              <p:cNvSpPr>
                <a:spLocks/>
              </p:cNvSpPr>
              <p:nvPr/>
            </p:nvSpPr>
            <p:spPr bwMode="auto">
              <a:xfrm>
                <a:off x="427" y="2112"/>
                <a:ext cx="1136" cy="1046"/>
              </a:xfrm>
              <a:custGeom>
                <a:avLst/>
                <a:gdLst/>
                <a:ahLst/>
                <a:cxnLst>
                  <a:cxn ang="0">
                    <a:pos x="0" y="1046"/>
                  </a:cxn>
                  <a:cxn ang="0">
                    <a:pos x="0" y="1046"/>
                  </a:cxn>
                  <a:cxn ang="0">
                    <a:pos x="0" y="1026"/>
                  </a:cxn>
                  <a:cxn ang="0">
                    <a:pos x="0" y="1002"/>
                  </a:cxn>
                  <a:cxn ang="0">
                    <a:pos x="4" y="972"/>
                  </a:cxn>
                  <a:cxn ang="0">
                    <a:pos x="10" y="934"/>
                  </a:cxn>
                  <a:cxn ang="0">
                    <a:pos x="18" y="894"/>
                  </a:cxn>
                  <a:cxn ang="0">
                    <a:pos x="30" y="848"/>
                  </a:cxn>
                  <a:cxn ang="0">
                    <a:pos x="46" y="802"/>
                  </a:cxn>
                  <a:cxn ang="0">
                    <a:pos x="56" y="778"/>
                  </a:cxn>
                  <a:cxn ang="0">
                    <a:pos x="68" y="754"/>
                  </a:cxn>
                  <a:cxn ang="0">
                    <a:pos x="80" y="730"/>
                  </a:cxn>
                  <a:cxn ang="0">
                    <a:pos x="94" y="706"/>
                  </a:cxn>
                  <a:cxn ang="0">
                    <a:pos x="112" y="682"/>
                  </a:cxn>
                  <a:cxn ang="0">
                    <a:pos x="128" y="658"/>
                  </a:cxn>
                  <a:cxn ang="0">
                    <a:pos x="148" y="636"/>
                  </a:cxn>
                  <a:cxn ang="0">
                    <a:pos x="170" y="614"/>
                  </a:cxn>
                  <a:cxn ang="0">
                    <a:pos x="192" y="594"/>
                  </a:cxn>
                  <a:cxn ang="0">
                    <a:pos x="218" y="574"/>
                  </a:cxn>
                  <a:cxn ang="0">
                    <a:pos x="246" y="556"/>
                  </a:cxn>
                  <a:cxn ang="0">
                    <a:pos x="274" y="540"/>
                  </a:cxn>
                  <a:cxn ang="0">
                    <a:pos x="306" y="524"/>
                  </a:cxn>
                  <a:cxn ang="0">
                    <a:pos x="342" y="510"/>
                  </a:cxn>
                  <a:cxn ang="0">
                    <a:pos x="378" y="498"/>
                  </a:cxn>
                  <a:cxn ang="0">
                    <a:pos x="416" y="490"/>
                  </a:cxn>
                  <a:cxn ang="0">
                    <a:pos x="416" y="490"/>
                  </a:cxn>
                  <a:cxn ang="0">
                    <a:pos x="494" y="472"/>
                  </a:cxn>
                  <a:cxn ang="0">
                    <a:pos x="566" y="452"/>
                  </a:cxn>
                  <a:cxn ang="0">
                    <a:pos x="632" y="432"/>
                  </a:cxn>
                  <a:cxn ang="0">
                    <a:pos x="694" y="410"/>
                  </a:cxn>
                  <a:cxn ang="0">
                    <a:pos x="748" y="388"/>
                  </a:cxn>
                  <a:cxn ang="0">
                    <a:pos x="800" y="362"/>
                  </a:cxn>
                  <a:cxn ang="0">
                    <a:pos x="846" y="336"/>
                  </a:cxn>
                  <a:cxn ang="0">
                    <a:pos x="890" y="306"/>
                  </a:cxn>
                  <a:cxn ang="0">
                    <a:pos x="930" y="276"/>
                  </a:cxn>
                  <a:cxn ang="0">
                    <a:pos x="966" y="244"/>
                  </a:cxn>
                  <a:cxn ang="0">
                    <a:pos x="1000" y="208"/>
                  </a:cxn>
                  <a:cxn ang="0">
                    <a:pos x="1030" y="172"/>
                  </a:cxn>
                  <a:cxn ang="0">
                    <a:pos x="1060" y="132"/>
                  </a:cxn>
                  <a:cxn ang="0">
                    <a:pos x="1086" y="90"/>
                  </a:cxn>
                  <a:cxn ang="0">
                    <a:pos x="1112" y="46"/>
                  </a:cxn>
                  <a:cxn ang="0">
                    <a:pos x="1138" y="0"/>
                  </a:cxn>
                </a:cxnLst>
                <a:rect l="0" t="0" r="r" b="b"/>
                <a:pathLst>
                  <a:path w="1138" h="1046">
                    <a:moveTo>
                      <a:pt x="0" y="1046"/>
                    </a:moveTo>
                    <a:lnTo>
                      <a:pt x="0" y="1046"/>
                    </a:lnTo>
                    <a:lnTo>
                      <a:pt x="0" y="1026"/>
                    </a:lnTo>
                    <a:lnTo>
                      <a:pt x="0" y="1002"/>
                    </a:lnTo>
                    <a:lnTo>
                      <a:pt x="4" y="972"/>
                    </a:lnTo>
                    <a:lnTo>
                      <a:pt x="10" y="934"/>
                    </a:lnTo>
                    <a:lnTo>
                      <a:pt x="18" y="894"/>
                    </a:lnTo>
                    <a:lnTo>
                      <a:pt x="30" y="848"/>
                    </a:lnTo>
                    <a:lnTo>
                      <a:pt x="46" y="802"/>
                    </a:lnTo>
                    <a:lnTo>
                      <a:pt x="56" y="778"/>
                    </a:lnTo>
                    <a:lnTo>
                      <a:pt x="68" y="754"/>
                    </a:lnTo>
                    <a:lnTo>
                      <a:pt x="80" y="730"/>
                    </a:lnTo>
                    <a:lnTo>
                      <a:pt x="94" y="706"/>
                    </a:lnTo>
                    <a:lnTo>
                      <a:pt x="112" y="682"/>
                    </a:lnTo>
                    <a:lnTo>
                      <a:pt x="128" y="658"/>
                    </a:lnTo>
                    <a:lnTo>
                      <a:pt x="148" y="636"/>
                    </a:lnTo>
                    <a:lnTo>
                      <a:pt x="170" y="614"/>
                    </a:lnTo>
                    <a:lnTo>
                      <a:pt x="192" y="594"/>
                    </a:lnTo>
                    <a:lnTo>
                      <a:pt x="218" y="574"/>
                    </a:lnTo>
                    <a:lnTo>
                      <a:pt x="246" y="556"/>
                    </a:lnTo>
                    <a:lnTo>
                      <a:pt x="274" y="540"/>
                    </a:lnTo>
                    <a:lnTo>
                      <a:pt x="306" y="524"/>
                    </a:lnTo>
                    <a:lnTo>
                      <a:pt x="342" y="510"/>
                    </a:lnTo>
                    <a:lnTo>
                      <a:pt x="378" y="498"/>
                    </a:lnTo>
                    <a:lnTo>
                      <a:pt x="416" y="490"/>
                    </a:lnTo>
                    <a:lnTo>
                      <a:pt x="416" y="490"/>
                    </a:lnTo>
                    <a:lnTo>
                      <a:pt x="494" y="472"/>
                    </a:lnTo>
                    <a:lnTo>
                      <a:pt x="566" y="452"/>
                    </a:lnTo>
                    <a:lnTo>
                      <a:pt x="632" y="432"/>
                    </a:lnTo>
                    <a:lnTo>
                      <a:pt x="694" y="410"/>
                    </a:lnTo>
                    <a:lnTo>
                      <a:pt x="748" y="388"/>
                    </a:lnTo>
                    <a:lnTo>
                      <a:pt x="800" y="362"/>
                    </a:lnTo>
                    <a:lnTo>
                      <a:pt x="846" y="336"/>
                    </a:lnTo>
                    <a:lnTo>
                      <a:pt x="890" y="306"/>
                    </a:lnTo>
                    <a:lnTo>
                      <a:pt x="930" y="276"/>
                    </a:lnTo>
                    <a:lnTo>
                      <a:pt x="966" y="244"/>
                    </a:lnTo>
                    <a:lnTo>
                      <a:pt x="1000" y="208"/>
                    </a:lnTo>
                    <a:lnTo>
                      <a:pt x="1030" y="172"/>
                    </a:lnTo>
                    <a:lnTo>
                      <a:pt x="1060" y="132"/>
                    </a:lnTo>
                    <a:lnTo>
                      <a:pt x="1086" y="90"/>
                    </a:lnTo>
                    <a:lnTo>
                      <a:pt x="1112" y="46"/>
                    </a:lnTo>
                    <a:lnTo>
                      <a:pt x="1138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70" name="Freeform 503"/>
              <p:cNvSpPr>
                <a:spLocks/>
              </p:cNvSpPr>
              <p:nvPr/>
            </p:nvSpPr>
            <p:spPr bwMode="auto">
              <a:xfrm>
                <a:off x="462" y="2079"/>
                <a:ext cx="1109" cy="1101"/>
              </a:xfrm>
              <a:custGeom>
                <a:avLst/>
                <a:gdLst/>
                <a:ahLst/>
                <a:cxnLst>
                  <a:cxn ang="0">
                    <a:pos x="0" y="1098"/>
                  </a:cxn>
                  <a:cxn ang="0">
                    <a:pos x="0" y="1098"/>
                  </a:cxn>
                  <a:cxn ang="0">
                    <a:pos x="0" y="1078"/>
                  </a:cxn>
                  <a:cxn ang="0">
                    <a:pos x="0" y="1054"/>
                  </a:cxn>
                  <a:cxn ang="0">
                    <a:pos x="2" y="1024"/>
                  </a:cxn>
                  <a:cxn ang="0">
                    <a:pos x="8" y="986"/>
                  </a:cxn>
                  <a:cxn ang="0">
                    <a:pos x="14" y="944"/>
                  </a:cxn>
                  <a:cxn ang="0">
                    <a:pos x="26" y="898"/>
                  </a:cxn>
                  <a:cxn ang="0">
                    <a:pos x="40" y="850"/>
                  </a:cxn>
                  <a:cxn ang="0">
                    <a:pos x="50" y="826"/>
                  </a:cxn>
                  <a:cxn ang="0">
                    <a:pos x="60" y="802"/>
                  </a:cxn>
                  <a:cxn ang="0">
                    <a:pos x="72" y="776"/>
                  </a:cxn>
                  <a:cxn ang="0">
                    <a:pos x="86" y="752"/>
                  </a:cxn>
                  <a:cxn ang="0">
                    <a:pos x="102" y="728"/>
                  </a:cxn>
                  <a:cxn ang="0">
                    <a:pos x="118" y="704"/>
                  </a:cxn>
                  <a:cxn ang="0">
                    <a:pos x="138" y="680"/>
                  </a:cxn>
                  <a:cxn ang="0">
                    <a:pos x="158" y="658"/>
                  </a:cxn>
                  <a:cxn ang="0">
                    <a:pos x="180" y="636"/>
                  </a:cxn>
                  <a:cxn ang="0">
                    <a:pos x="206" y="616"/>
                  </a:cxn>
                  <a:cxn ang="0">
                    <a:pos x="232" y="596"/>
                  </a:cxn>
                  <a:cxn ang="0">
                    <a:pos x="262" y="578"/>
                  </a:cxn>
                  <a:cxn ang="0">
                    <a:pos x="292" y="562"/>
                  </a:cxn>
                  <a:cxn ang="0">
                    <a:pos x="326" y="546"/>
                  </a:cxn>
                  <a:cxn ang="0">
                    <a:pos x="364" y="532"/>
                  </a:cxn>
                  <a:cxn ang="0">
                    <a:pos x="402" y="522"/>
                  </a:cxn>
                  <a:cxn ang="0">
                    <a:pos x="402" y="522"/>
                  </a:cxn>
                  <a:cxn ang="0">
                    <a:pos x="480" y="500"/>
                  </a:cxn>
                  <a:cxn ang="0">
                    <a:pos x="550" y="478"/>
                  </a:cxn>
                  <a:cxn ang="0">
                    <a:pos x="616" y="456"/>
                  </a:cxn>
                  <a:cxn ang="0">
                    <a:pos x="676" y="432"/>
                  </a:cxn>
                  <a:cxn ang="0">
                    <a:pos x="732" y="406"/>
                  </a:cxn>
                  <a:cxn ang="0">
                    <a:pos x="782" y="378"/>
                  </a:cxn>
                  <a:cxn ang="0">
                    <a:pos x="828" y="350"/>
                  </a:cxn>
                  <a:cxn ang="0">
                    <a:pos x="870" y="320"/>
                  </a:cxn>
                  <a:cxn ang="0">
                    <a:pos x="910" y="288"/>
                  </a:cxn>
                  <a:cxn ang="0">
                    <a:pos x="944" y="252"/>
                  </a:cxn>
                  <a:cxn ang="0">
                    <a:pos x="978" y="216"/>
                  </a:cxn>
                  <a:cxn ang="0">
                    <a:pos x="1008" y="178"/>
                  </a:cxn>
                  <a:cxn ang="0">
                    <a:pos x="1036" y="138"/>
                  </a:cxn>
                  <a:cxn ang="0">
                    <a:pos x="1062" y="94"/>
                  </a:cxn>
                  <a:cxn ang="0">
                    <a:pos x="1086" y="48"/>
                  </a:cxn>
                  <a:cxn ang="0">
                    <a:pos x="1110" y="0"/>
                  </a:cxn>
                </a:cxnLst>
                <a:rect l="0" t="0" r="r" b="b"/>
                <a:pathLst>
                  <a:path w="1110" h="1098">
                    <a:moveTo>
                      <a:pt x="0" y="1098"/>
                    </a:moveTo>
                    <a:lnTo>
                      <a:pt x="0" y="1098"/>
                    </a:lnTo>
                    <a:lnTo>
                      <a:pt x="0" y="1078"/>
                    </a:lnTo>
                    <a:lnTo>
                      <a:pt x="0" y="1054"/>
                    </a:lnTo>
                    <a:lnTo>
                      <a:pt x="2" y="1024"/>
                    </a:lnTo>
                    <a:lnTo>
                      <a:pt x="8" y="986"/>
                    </a:lnTo>
                    <a:lnTo>
                      <a:pt x="14" y="944"/>
                    </a:lnTo>
                    <a:lnTo>
                      <a:pt x="26" y="898"/>
                    </a:lnTo>
                    <a:lnTo>
                      <a:pt x="40" y="850"/>
                    </a:lnTo>
                    <a:lnTo>
                      <a:pt x="50" y="826"/>
                    </a:lnTo>
                    <a:lnTo>
                      <a:pt x="60" y="802"/>
                    </a:lnTo>
                    <a:lnTo>
                      <a:pt x="72" y="776"/>
                    </a:lnTo>
                    <a:lnTo>
                      <a:pt x="86" y="752"/>
                    </a:lnTo>
                    <a:lnTo>
                      <a:pt x="102" y="728"/>
                    </a:lnTo>
                    <a:lnTo>
                      <a:pt x="118" y="704"/>
                    </a:lnTo>
                    <a:lnTo>
                      <a:pt x="138" y="680"/>
                    </a:lnTo>
                    <a:lnTo>
                      <a:pt x="158" y="658"/>
                    </a:lnTo>
                    <a:lnTo>
                      <a:pt x="180" y="636"/>
                    </a:lnTo>
                    <a:lnTo>
                      <a:pt x="206" y="616"/>
                    </a:lnTo>
                    <a:lnTo>
                      <a:pt x="232" y="596"/>
                    </a:lnTo>
                    <a:lnTo>
                      <a:pt x="262" y="578"/>
                    </a:lnTo>
                    <a:lnTo>
                      <a:pt x="292" y="562"/>
                    </a:lnTo>
                    <a:lnTo>
                      <a:pt x="326" y="546"/>
                    </a:lnTo>
                    <a:lnTo>
                      <a:pt x="364" y="532"/>
                    </a:lnTo>
                    <a:lnTo>
                      <a:pt x="402" y="522"/>
                    </a:lnTo>
                    <a:lnTo>
                      <a:pt x="402" y="522"/>
                    </a:lnTo>
                    <a:lnTo>
                      <a:pt x="480" y="500"/>
                    </a:lnTo>
                    <a:lnTo>
                      <a:pt x="550" y="478"/>
                    </a:lnTo>
                    <a:lnTo>
                      <a:pt x="616" y="456"/>
                    </a:lnTo>
                    <a:lnTo>
                      <a:pt x="676" y="432"/>
                    </a:lnTo>
                    <a:lnTo>
                      <a:pt x="732" y="406"/>
                    </a:lnTo>
                    <a:lnTo>
                      <a:pt x="782" y="378"/>
                    </a:lnTo>
                    <a:lnTo>
                      <a:pt x="828" y="350"/>
                    </a:lnTo>
                    <a:lnTo>
                      <a:pt x="870" y="320"/>
                    </a:lnTo>
                    <a:lnTo>
                      <a:pt x="910" y="288"/>
                    </a:lnTo>
                    <a:lnTo>
                      <a:pt x="944" y="252"/>
                    </a:lnTo>
                    <a:lnTo>
                      <a:pt x="978" y="216"/>
                    </a:lnTo>
                    <a:lnTo>
                      <a:pt x="1008" y="178"/>
                    </a:lnTo>
                    <a:lnTo>
                      <a:pt x="1036" y="138"/>
                    </a:lnTo>
                    <a:lnTo>
                      <a:pt x="1062" y="94"/>
                    </a:lnTo>
                    <a:lnTo>
                      <a:pt x="1086" y="48"/>
                    </a:lnTo>
                    <a:lnTo>
                      <a:pt x="111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71" name="Freeform 504"/>
              <p:cNvSpPr>
                <a:spLocks/>
              </p:cNvSpPr>
              <p:nvPr/>
            </p:nvSpPr>
            <p:spPr bwMode="auto">
              <a:xfrm>
                <a:off x="499" y="2047"/>
                <a:ext cx="1080" cy="1146"/>
              </a:xfrm>
              <a:custGeom>
                <a:avLst/>
                <a:gdLst/>
                <a:ahLst/>
                <a:cxnLst>
                  <a:cxn ang="0">
                    <a:pos x="0" y="1148"/>
                  </a:cxn>
                  <a:cxn ang="0">
                    <a:pos x="0" y="1148"/>
                  </a:cxn>
                  <a:cxn ang="0">
                    <a:pos x="0" y="1128"/>
                  </a:cxn>
                  <a:cxn ang="0">
                    <a:pos x="0" y="1104"/>
                  </a:cxn>
                  <a:cxn ang="0">
                    <a:pos x="0" y="1072"/>
                  </a:cxn>
                  <a:cxn ang="0">
                    <a:pos x="4" y="1036"/>
                  </a:cxn>
                  <a:cxn ang="0">
                    <a:pos x="10" y="992"/>
                  </a:cxn>
                  <a:cxn ang="0">
                    <a:pos x="20" y="946"/>
                  </a:cxn>
                  <a:cxn ang="0">
                    <a:pos x="32" y="898"/>
                  </a:cxn>
                  <a:cxn ang="0">
                    <a:pos x="42" y="872"/>
                  </a:cxn>
                  <a:cxn ang="0">
                    <a:pos x="52" y="846"/>
                  </a:cxn>
                  <a:cxn ang="0">
                    <a:pos x="64" y="822"/>
                  </a:cxn>
                  <a:cxn ang="0">
                    <a:pos x="76" y="796"/>
                  </a:cxn>
                  <a:cxn ang="0">
                    <a:pos x="90" y="770"/>
                  </a:cxn>
                  <a:cxn ang="0">
                    <a:pos x="108" y="746"/>
                  </a:cxn>
                  <a:cxn ang="0">
                    <a:pos x="126" y="722"/>
                  </a:cxn>
                  <a:cxn ang="0">
                    <a:pos x="146" y="698"/>
                  </a:cxn>
                  <a:cxn ang="0">
                    <a:pos x="168" y="676"/>
                  </a:cxn>
                  <a:cxn ang="0">
                    <a:pos x="192" y="654"/>
                  </a:cxn>
                  <a:cxn ang="0">
                    <a:pos x="218" y="634"/>
                  </a:cxn>
                  <a:cxn ang="0">
                    <a:pos x="246" y="614"/>
                  </a:cxn>
                  <a:cxn ang="0">
                    <a:pos x="278" y="596"/>
                  </a:cxn>
                  <a:cxn ang="0">
                    <a:pos x="310" y="580"/>
                  </a:cxn>
                  <a:cxn ang="0">
                    <a:pos x="348" y="564"/>
                  </a:cxn>
                  <a:cxn ang="0">
                    <a:pos x="386" y="552"/>
                  </a:cxn>
                  <a:cxn ang="0">
                    <a:pos x="386" y="552"/>
                  </a:cxn>
                  <a:cxn ang="0">
                    <a:pos x="462" y="528"/>
                  </a:cxn>
                  <a:cxn ang="0">
                    <a:pos x="534" y="504"/>
                  </a:cxn>
                  <a:cxn ang="0">
                    <a:pos x="598" y="478"/>
                  </a:cxn>
                  <a:cxn ang="0">
                    <a:pos x="658" y="450"/>
                  </a:cxn>
                  <a:cxn ang="0">
                    <a:pos x="712" y="422"/>
                  </a:cxn>
                  <a:cxn ang="0">
                    <a:pos x="762" y="394"/>
                  </a:cxn>
                  <a:cxn ang="0">
                    <a:pos x="808" y="362"/>
                  </a:cxn>
                  <a:cxn ang="0">
                    <a:pos x="850" y="330"/>
                  </a:cxn>
                  <a:cxn ang="0">
                    <a:pos x="888" y="296"/>
                  </a:cxn>
                  <a:cxn ang="0">
                    <a:pos x="922" y="260"/>
                  </a:cxn>
                  <a:cxn ang="0">
                    <a:pos x="954" y="222"/>
                  </a:cxn>
                  <a:cxn ang="0">
                    <a:pos x="982" y="182"/>
                  </a:cxn>
                  <a:cxn ang="0">
                    <a:pos x="1008" y="140"/>
                  </a:cxn>
                  <a:cxn ang="0">
                    <a:pos x="1034" y="96"/>
                  </a:cxn>
                  <a:cxn ang="0">
                    <a:pos x="1058" y="48"/>
                  </a:cxn>
                  <a:cxn ang="0">
                    <a:pos x="1080" y="0"/>
                  </a:cxn>
                </a:cxnLst>
                <a:rect l="0" t="0" r="r" b="b"/>
                <a:pathLst>
                  <a:path w="1080" h="1148">
                    <a:moveTo>
                      <a:pt x="0" y="1148"/>
                    </a:moveTo>
                    <a:lnTo>
                      <a:pt x="0" y="1148"/>
                    </a:lnTo>
                    <a:lnTo>
                      <a:pt x="0" y="1128"/>
                    </a:lnTo>
                    <a:lnTo>
                      <a:pt x="0" y="1104"/>
                    </a:lnTo>
                    <a:lnTo>
                      <a:pt x="0" y="1072"/>
                    </a:lnTo>
                    <a:lnTo>
                      <a:pt x="4" y="1036"/>
                    </a:lnTo>
                    <a:lnTo>
                      <a:pt x="10" y="992"/>
                    </a:lnTo>
                    <a:lnTo>
                      <a:pt x="20" y="946"/>
                    </a:lnTo>
                    <a:lnTo>
                      <a:pt x="32" y="898"/>
                    </a:lnTo>
                    <a:lnTo>
                      <a:pt x="42" y="872"/>
                    </a:lnTo>
                    <a:lnTo>
                      <a:pt x="52" y="846"/>
                    </a:lnTo>
                    <a:lnTo>
                      <a:pt x="64" y="822"/>
                    </a:lnTo>
                    <a:lnTo>
                      <a:pt x="76" y="796"/>
                    </a:lnTo>
                    <a:lnTo>
                      <a:pt x="90" y="770"/>
                    </a:lnTo>
                    <a:lnTo>
                      <a:pt x="108" y="746"/>
                    </a:lnTo>
                    <a:lnTo>
                      <a:pt x="126" y="722"/>
                    </a:lnTo>
                    <a:lnTo>
                      <a:pt x="146" y="698"/>
                    </a:lnTo>
                    <a:lnTo>
                      <a:pt x="168" y="676"/>
                    </a:lnTo>
                    <a:lnTo>
                      <a:pt x="192" y="654"/>
                    </a:lnTo>
                    <a:lnTo>
                      <a:pt x="218" y="634"/>
                    </a:lnTo>
                    <a:lnTo>
                      <a:pt x="246" y="614"/>
                    </a:lnTo>
                    <a:lnTo>
                      <a:pt x="278" y="596"/>
                    </a:lnTo>
                    <a:lnTo>
                      <a:pt x="310" y="580"/>
                    </a:lnTo>
                    <a:lnTo>
                      <a:pt x="348" y="564"/>
                    </a:lnTo>
                    <a:lnTo>
                      <a:pt x="386" y="552"/>
                    </a:lnTo>
                    <a:lnTo>
                      <a:pt x="386" y="552"/>
                    </a:lnTo>
                    <a:lnTo>
                      <a:pt x="462" y="528"/>
                    </a:lnTo>
                    <a:lnTo>
                      <a:pt x="534" y="504"/>
                    </a:lnTo>
                    <a:lnTo>
                      <a:pt x="598" y="478"/>
                    </a:lnTo>
                    <a:lnTo>
                      <a:pt x="658" y="450"/>
                    </a:lnTo>
                    <a:lnTo>
                      <a:pt x="712" y="422"/>
                    </a:lnTo>
                    <a:lnTo>
                      <a:pt x="762" y="394"/>
                    </a:lnTo>
                    <a:lnTo>
                      <a:pt x="808" y="362"/>
                    </a:lnTo>
                    <a:lnTo>
                      <a:pt x="850" y="330"/>
                    </a:lnTo>
                    <a:lnTo>
                      <a:pt x="888" y="296"/>
                    </a:lnTo>
                    <a:lnTo>
                      <a:pt x="922" y="260"/>
                    </a:lnTo>
                    <a:lnTo>
                      <a:pt x="954" y="222"/>
                    </a:lnTo>
                    <a:lnTo>
                      <a:pt x="982" y="182"/>
                    </a:lnTo>
                    <a:lnTo>
                      <a:pt x="1008" y="140"/>
                    </a:lnTo>
                    <a:lnTo>
                      <a:pt x="1034" y="96"/>
                    </a:lnTo>
                    <a:lnTo>
                      <a:pt x="1058" y="48"/>
                    </a:lnTo>
                    <a:lnTo>
                      <a:pt x="108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72" name="Freeform 505"/>
              <p:cNvSpPr>
                <a:spLocks/>
              </p:cNvSpPr>
              <p:nvPr/>
            </p:nvSpPr>
            <p:spPr bwMode="auto">
              <a:xfrm>
                <a:off x="535" y="2015"/>
                <a:ext cx="1049" cy="1200"/>
              </a:xfrm>
              <a:custGeom>
                <a:avLst/>
                <a:gdLst/>
                <a:ahLst/>
                <a:cxnLst>
                  <a:cxn ang="0">
                    <a:pos x="2" y="1200"/>
                  </a:cxn>
                  <a:cxn ang="0">
                    <a:pos x="2" y="1200"/>
                  </a:cxn>
                  <a:cxn ang="0">
                    <a:pos x="0" y="1178"/>
                  </a:cxn>
                  <a:cxn ang="0">
                    <a:pos x="0" y="1156"/>
                  </a:cxn>
                  <a:cxn ang="0">
                    <a:pos x="0" y="1124"/>
                  </a:cxn>
                  <a:cxn ang="0">
                    <a:pos x="2" y="1086"/>
                  </a:cxn>
                  <a:cxn ang="0">
                    <a:pos x="6" y="1042"/>
                  </a:cxn>
                  <a:cxn ang="0">
                    <a:pos x="14" y="996"/>
                  </a:cxn>
                  <a:cxn ang="0">
                    <a:pos x="26" y="946"/>
                  </a:cxn>
                  <a:cxn ang="0">
                    <a:pos x="34" y="920"/>
                  </a:cxn>
                  <a:cxn ang="0">
                    <a:pos x="44" y="894"/>
                  </a:cxn>
                  <a:cxn ang="0">
                    <a:pos x="54" y="868"/>
                  </a:cxn>
                  <a:cxn ang="0">
                    <a:pos x="66" y="842"/>
                  </a:cxn>
                  <a:cxn ang="0">
                    <a:pos x="80" y="816"/>
                  </a:cxn>
                  <a:cxn ang="0">
                    <a:pos x="96" y="790"/>
                  </a:cxn>
                  <a:cxn ang="0">
                    <a:pos x="114" y="766"/>
                  </a:cxn>
                  <a:cxn ang="0">
                    <a:pos x="132" y="742"/>
                  </a:cxn>
                  <a:cxn ang="0">
                    <a:pos x="154" y="718"/>
                  </a:cxn>
                  <a:cxn ang="0">
                    <a:pos x="178" y="694"/>
                  </a:cxn>
                  <a:cxn ang="0">
                    <a:pos x="204" y="672"/>
                  </a:cxn>
                  <a:cxn ang="0">
                    <a:pos x="232" y="652"/>
                  </a:cxn>
                  <a:cxn ang="0">
                    <a:pos x="262" y="632"/>
                  </a:cxn>
                  <a:cxn ang="0">
                    <a:pos x="296" y="616"/>
                  </a:cxn>
                  <a:cxn ang="0">
                    <a:pos x="332" y="598"/>
                  </a:cxn>
                  <a:cxn ang="0">
                    <a:pos x="370" y="584"/>
                  </a:cxn>
                  <a:cxn ang="0">
                    <a:pos x="370" y="584"/>
                  </a:cxn>
                  <a:cxn ang="0">
                    <a:pos x="446" y="558"/>
                  </a:cxn>
                  <a:cxn ang="0">
                    <a:pos x="516" y="530"/>
                  </a:cxn>
                  <a:cxn ang="0">
                    <a:pos x="580" y="500"/>
                  </a:cxn>
                  <a:cxn ang="0">
                    <a:pos x="640" y="472"/>
                  </a:cxn>
                  <a:cxn ang="0">
                    <a:pos x="694" y="442"/>
                  </a:cxn>
                  <a:cxn ang="0">
                    <a:pos x="742" y="410"/>
                  </a:cxn>
                  <a:cxn ang="0">
                    <a:pos x="786" y="376"/>
                  </a:cxn>
                  <a:cxn ang="0">
                    <a:pos x="828" y="342"/>
                  </a:cxn>
                  <a:cxn ang="0">
                    <a:pos x="864" y="306"/>
                  </a:cxn>
                  <a:cxn ang="0">
                    <a:pos x="898" y="270"/>
                  </a:cxn>
                  <a:cxn ang="0">
                    <a:pos x="928" y="230"/>
                  </a:cxn>
                  <a:cxn ang="0">
                    <a:pos x="956" y="188"/>
                  </a:cxn>
                  <a:cxn ang="0">
                    <a:pos x="982" y="146"/>
                  </a:cxn>
                  <a:cxn ang="0">
                    <a:pos x="1006" y="100"/>
                  </a:cxn>
                  <a:cxn ang="0">
                    <a:pos x="1028" y="52"/>
                  </a:cxn>
                  <a:cxn ang="0">
                    <a:pos x="1048" y="0"/>
                  </a:cxn>
                </a:cxnLst>
                <a:rect l="0" t="0" r="r" b="b"/>
                <a:pathLst>
                  <a:path w="1048" h="1200">
                    <a:moveTo>
                      <a:pt x="2" y="1200"/>
                    </a:moveTo>
                    <a:lnTo>
                      <a:pt x="2" y="1200"/>
                    </a:lnTo>
                    <a:lnTo>
                      <a:pt x="0" y="1178"/>
                    </a:lnTo>
                    <a:lnTo>
                      <a:pt x="0" y="1156"/>
                    </a:lnTo>
                    <a:lnTo>
                      <a:pt x="0" y="1124"/>
                    </a:lnTo>
                    <a:lnTo>
                      <a:pt x="2" y="1086"/>
                    </a:lnTo>
                    <a:lnTo>
                      <a:pt x="6" y="1042"/>
                    </a:lnTo>
                    <a:lnTo>
                      <a:pt x="14" y="996"/>
                    </a:lnTo>
                    <a:lnTo>
                      <a:pt x="26" y="946"/>
                    </a:lnTo>
                    <a:lnTo>
                      <a:pt x="34" y="920"/>
                    </a:lnTo>
                    <a:lnTo>
                      <a:pt x="44" y="894"/>
                    </a:lnTo>
                    <a:lnTo>
                      <a:pt x="54" y="868"/>
                    </a:lnTo>
                    <a:lnTo>
                      <a:pt x="66" y="842"/>
                    </a:lnTo>
                    <a:lnTo>
                      <a:pt x="80" y="816"/>
                    </a:lnTo>
                    <a:lnTo>
                      <a:pt x="96" y="790"/>
                    </a:lnTo>
                    <a:lnTo>
                      <a:pt x="114" y="766"/>
                    </a:lnTo>
                    <a:lnTo>
                      <a:pt x="132" y="742"/>
                    </a:lnTo>
                    <a:lnTo>
                      <a:pt x="154" y="718"/>
                    </a:lnTo>
                    <a:lnTo>
                      <a:pt x="178" y="694"/>
                    </a:lnTo>
                    <a:lnTo>
                      <a:pt x="204" y="672"/>
                    </a:lnTo>
                    <a:lnTo>
                      <a:pt x="232" y="652"/>
                    </a:lnTo>
                    <a:lnTo>
                      <a:pt x="262" y="632"/>
                    </a:lnTo>
                    <a:lnTo>
                      <a:pt x="296" y="616"/>
                    </a:lnTo>
                    <a:lnTo>
                      <a:pt x="332" y="598"/>
                    </a:lnTo>
                    <a:lnTo>
                      <a:pt x="370" y="584"/>
                    </a:lnTo>
                    <a:lnTo>
                      <a:pt x="370" y="584"/>
                    </a:lnTo>
                    <a:lnTo>
                      <a:pt x="446" y="558"/>
                    </a:lnTo>
                    <a:lnTo>
                      <a:pt x="516" y="530"/>
                    </a:lnTo>
                    <a:lnTo>
                      <a:pt x="580" y="500"/>
                    </a:lnTo>
                    <a:lnTo>
                      <a:pt x="640" y="472"/>
                    </a:lnTo>
                    <a:lnTo>
                      <a:pt x="694" y="442"/>
                    </a:lnTo>
                    <a:lnTo>
                      <a:pt x="742" y="410"/>
                    </a:lnTo>
                    <a:lnTo>
                      <a:pt x="786" y="376"/>
                    </a:lnTo>
                    <a:lnTo>
                      <a:pt x="828" y="342"/>
                    </a:lnTo>
                    <a:lnTo>
                      <a:pt x="864" y="306"/>
                    </a:lnTo>
                    <a:lnTo>
                      <a:pt x="898" y="270"/>
                    </a:lnTo>
                    <a:lnTo>
                      <a:pt x="928" y="230"/>
                    </a:lnTo>
                    <a:lnTo>
                      <a:pt x="956" y="188"/>
                    </a:lnTo>
                    <a:lnTo>
                      <a:pt x="982" y="146"/>
                    </a:lnTo>
                    <a:lnTo>
                      <a:pt x="1006" y="100"/>
                    </a:lnTo>
                    <a:lnTo>
                      <a:pt x="1028" y="52"/>
                    </a:lnTo>
                    <a:lnTo>
                      <a:pt x="1048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73" name="Freeform 506"/>
              <p:cNvSpPr>
                <a:spLocks/>
              </p:cNvSpPr>
              <p:nvPr/>
            </p:nvSpPr>
            <p:spPr bwMode="auto">
              <a:xfrm>
                <a:off x="568" y="1985"/>
                <a:ext cx="1016" cy="1248"/>
              </a:xfrm>
              <a:custGeom>
                <a:avLst/>
                <a:gdLst/>
                <a:ahLst/>
                <a:cxnLst>
                  <a:cxn ang="0">
                    <a:pos x="4" y="1248"/>
                  </a:cxn>
                  <a:cxn ang="0">
                    <a:pos x="4" y="1248"/>
                  </a:cxn>
                  <a:cxn ang="0">
                    <a:pos x="2" y="1228"/>
                  </a:cxn>
                  <a:cxn ang="0">
                    <a:pos x="0" y="1204"/>
                  </a:cxn>
                  <a:cxn ang="0">
                    <a:pos x="0" y="1172"/>
                  </a:cxn>
                  <a:cxn ang="0">
                    <a:pos x="0" y="1134"/>
                  </a:cxn>
                  <a:cxn ang="0">
                    <a:pos x="4" y="1090"/>
                  </a:cxn>
                  <a:cxn ang="0">
                    <a:pos x="10" y="1042"/>
                  </a:cxn>
                  <a:cxn ang="0">
                    <a:pos x="20" y="992"/>
                  </a:cxn>
                  <a:cxn ang="0">
                    <a:pos x="28" y="966"/>
                  </a:cxn>
                  <a:cxn ang="0">
                    <a:pos x="36" y="940"/>
                  </a:cxn>
                  <a:cxn ang="0">
                    <a:pos x="46" y="914"/>
                  </a:cxn>
                  <a:cxn ang="0">
                    <a:pos x="58" y="886"/>
                  </a:cxn>
                  <a:cxn ang="0">
                    <a:pos x="70" y="860"/>
                  </a:cxn>
                  <a:cxn ang="0">
                    <a:pos x="86" y="834"/>
                  </a:cxn>
                  <a:cxn ang="0">
                    <a:pos x="102" y="808"/>
                  </a:cxn>
                  <a:cxn ang="0">
                    <a:pos x="122" y="782"/>
                  </a:cxn>
                  <a:cxn ang="0">
                    <a:pos x="142" y="758"/>
                  </a:cxn>
                  <a:cxn ang="0">
                    <a:pos x="164" y="734"/>
                  </a:cxn>
                  <a:cxn ang="0">
                    <a:pos x="190" y="710"/>
                  </a:cxn>
                  <a:cxn ang="0">
                    <a:pos x="218" y="688"/>
                  </a:cxn>
                  <a:cxn ang="0">
                    <a:pos x="248" y="668"/>
                  </a:cxn>
                  <a:cxn ang="0">
                    <a:pos x="280" y="648"/>
                  </a:cxn>
                  <a:cxn ang="0">
                    <a:pos x="316" y="630"/>
                  </a:cxn>
                  <a:cxn ang="0">
                    <a:pos x="354" y="614"/>
                  </a:cxn>
                  <a:cxn ang="0">
                    <a:pos x="354" y="614"/>
                  </a:cxn>
                  <a:cxn ang="0">
                    <a:pos x="430" y="584"/>
                  </a:cxn>
                  <a:cxn ang="0">
                    <a:pos x="500" y="554"/>
                  </a:cxn>
                  <a:cxn ang="0">
                    <a:pos x="562" y="522"/>
                  </a:cxn>
                  <a:cxn ang="0">
                    <a:pos x="620" y="490"/>
                  </a:cxn>
                  <a:cxn ang="0">
                    <a:pos x="674" y="458"/>
                  </a:cxn>
                  <a:cxn ang="0">
                    <a:pos x="722" y="424"/>
                  </a:cxn>
                  <a:cxn ang="0">
                    <a:pos x="766" y="390"/>
                  </a:cxn>
                  <a:cxn ang="0">
                    <a:pos x="806" y="354"/>
                  </a:cxn>
                  <a:cxn ang="0">
                    <a:pos x="842" y="316"/>
                  </a:cxn>
                  <a:cxn ang="0">
                    <a:pos x="874" y="276"/>
                  </a:cxn>
                  <a:cxn ang="0">
                    <a:pos x="902" y="236"/>
                  </a:cxn>
                  <a:cxn ang="0">
                    <a:pos x="930" y="194"/>
                  </a:cxn>
                  <a:cxn ang="0">
                    <a:pos x="954" y="148"/>
                  </a:cxn>
                  <a:cxn ang="0">
                    <a:pos x="976" y="102"/>
                  </a:cxn>
                  <a:cxn ang="0">
                    <a:pos x="996" y="52"/>
                  </a:cxn>
                  <a:cxn ang="0">
                    <a:pos x="1016" y="0"/>
                  </a:cxn>
                </a:cxnLst>
                <a:rect l="0" t="0" r="r" b="b"/>
                <a:pathLst>
                  <a:path w="1016" h="1248">
                    <a:moveTo>
                      <a:pt x="4" y="1248"/>
                    </a:moveTo>
                    <a:lnTo>
                      <a:pt x="4" y="1248"/>
                    </a:lnTo>
                    <a:lnTo>
                      <a:pt x="2" y="1228"/>
                    </a:lnTo>
                    <a:lnTo>
                      <a:pt x="0" y="1204"/>
                    </a:lnTo>
                    <a:lnTo>
                      <a:pt x="0" y="1172"/>
                    </a:lnTo>
                    <a:lnTo>
                      <a:pt x="0" y="1134"/>
                    </a:lnTo>
                    <a:lnTo>
                      <a:pt x="4" y="1090"/>
                    </a:lnTo>
                    <a:lnTo>
                      <a:pt x="10" y="1042"/>
                    </a:lnTo>
                    <a:lnTo>
                      <a:pt x="20" y="992"/>
                    </a:lnTo>
                    <a:lnTo>
                      <a:pt x="28" y="966"/>
                    </a:lnTo>
                    <a:lnTo>
                      <a:pt x="36" y="940"/>
                    </a:lnTo>
                    <a:lnTo>
                      <a:pt x="46" y="914"/>
                    </a:lnTo>
                    <a:lnTo>
                      <a:pt x="58" y="886"/>
                    </a:lnTo>
                    <a:lnTo>
                      <a:pt x="70" y="860"/>
                    </a:lnTo>
                    <a:lnTo>
                      <a:pt x="86" y="834"/>
                    </a:lnTo>
                    <a:lnTo>
                      <a:pt x="102" y="808"/>
                    </a:lnTo>
                    <a:lnTo>
                      <a:pt x="122" y="782"/>
                    </a:lnTo>
                    <a:lnTo>
                      <a:pt x="142" y="758"/>
                    </a:lnTo>
                    <a:lnTo>
                      <a:pt x="164" y="734"/>
                    </a:lnTo>
                    <a:lnTo>
                      <a:pt x="190" y="710"/>
                    </a:lnTo>
                    <a:lnTo>
                      <a:pt x="218" y="688"/>
                    </a:lnTo>
                    <a:lnTo>
                      <a:pt x="248" y="668"/>
                    </a:lnTo>
                    <a:lnTo>
                      <a:pt x="280" y="648"/>
                    </a:lnTo>
                    <a:lnTo>
                      <a:pt x="316" y="630"/>
                    </a:lnTo>
                    <a:lnTo>
                      <a:pt x="354" y="614"/>
                    </a:lnTo>
                    <a:lnTo>
                      <a:pt x="354" y="614"/>
                    </a:lnTo>
                    <a:lnTo>
                      <a:pt x="430" y="584"/>
                    </a:lnTo>
                    <a:lnTo>
                      <a:pt x="500" y="554"/>
                    </a:lnTo>
                    <a:lnTo>
                      <a:pt x="562" y="522"/>
                    </a:lnTo>
                    <a:lnTo>
                      <a:pt x="620" y="490"/>
                    </a:lnTo>
                    <a:lnTo>
                      <a:pt x="674" y="458"/>
                    </a:lnTo>
                    <a:lnTo>
                      <a:pt x="722" y="424"/>
                    </a:lnTo>
                    <a:lnTo>
                      <a:pt x="766" y="390"/>
                    </a:lnTo>
                    <a:lnTo>
                      <a:pt x="806" y="354"/>
                    </a:lnTo>
                    <a:lnTo>
                      <a:pt x="842" y="316"/>
                    </a:lnTo>
                    <a:lnTo>
                      <a:pt x="874" y="276"/>
                    </a:lnTo>
                    <a:lnTo>
                      <a:pt x="902" y="236"/>
                    </a:lnTo>
                    <a:lnTo>
                      <a:pt x="930" y="194"/>
                    </a:lnTo>
                    <a:lnTo>
                      <a:pt x="954" y="148"/>
                    </a:lnTo>
                    <a:lnTo>
                      <a:pt x="976" y="102"/>
                    </a:lnTo>
                    <a:lnTo>
                      <a:pt x="996" y="52"/>
                    </a:lnTo>
                    <a:lnTo>
                      <a:pt x="1016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74" name="Freeform 507"/>
              <p:cNvSpPr>
                <a:spLocks/>
              </p:cNvSpPr>
              <p:nvPr/>
            </p:nvSpPr>
            <p:spPr bwMode="auto">
              <a:xfrm>
                <a:off x="605" y="1957"/>
                <a:ext cx="983" cy="1297"/>
              </a:xfrm>
              <a:custGeom>
                <a:avLst/>
                <a:gdLst/>
                <a:ahLst/>
                <a:cxnLst>
                  <a:cxn ang="0">
                    <a:pos x="6" y="1296"/>
                  </a:cxn>
                  <a:cxn ang="0">
                    <a:pos x="6" y="1296"/>
                  </a:cxn>
                  <a:cxn ang="0">
                    <a:pos x="4" y="1276"/>
                  </a:cxn>
                  <a:cxn ang="0">
                    <a:pos x="2" y="1252"/>
                  </a:cxn>
                  <a:cxn ang="0">
                    <a:pos x="0" y="1220"/>
                  </a:cxn>
                  <a:cxn ang="0">
                    <a:pos x="0" y="1182"/>
                  </a:cxn>
                  <a:cxn ang="0">
                    <a:pos x="2" y="1138"/>
                  </a:cxn>
                  <a:cxn ang="0">
                    <a:pos x="6" y="1090"/>
                  </a:cxn>
                  <a:cxn ang="0">
                    <a:pos x="16" y="1038"/>
                  </a:cxn>
                  <a:cxn ang="0">
                    <a:pos x="22" y="1012"/>
                  </a:cxn>
                  <a:cxn ang="0">
                    <a:pos x="30" y="984"/>
                  </a:cxn>
                  <a:cxn ang="0">
                    <a:pos x="40" y="958"/>
                  </a:cxn>
                  <a:cxn ang="0">
                    <a:pos x="50" y="930"/>
                  </a:cxn>
                  <a:cxn ang="0">
                    <a:pos x="62" y="902"/>
                  </a:cxn>
                  <a:cxn ang="0">
                    <a:pos x="76" y="876"/>
                  </a:cxn>
                  <a:cxn ang="0">
                    <a:pos x="92" y="850"/>
                  </a:cxn>
                  <a:cxn ang="0">
                    <a:pos x="110" y="822"/>
                  </a:cxn>
                  <a:cxn ang="0">
                    <a:pos x="130" y="798"/>
                  </a:cxn>
                  <a:cxn ang="0">
                    <a:pos x="152" y="772"/>
                  </a:cxn>
                  <a:cxn ang="0">
                    <a:pos x="176" y="748"/>
                  </a:cxn>
                  <a:cxn ang="0">
                    <a:pos x="204" y="724"/>
                  </a:cxn>
                  <a:cxn ang="0">
                    <a:pos x="234" y="702"/>
                  </a:cxn>
                  <a:cxn ang="0">
                    <a:pos x="266" y="682"/>
                  </a:cxn>
                  <a:cxn ang="0">
                    <a:pos x="300" y="662"/>
                  </a:cxn>
                  <a:cxn ang="0">
                    <a:pos x="338" y="646"/>
                  </a:cxn>
                  <a:cxn ang="0">
                    <a:pos x="338" y="646"/>
                  </a:cxn>
                  <a:cxn ang="0">
                    <a:pos x="414" y="612"/>
                  </a:cxn>
                  <a:cxn ang="0">
                    <a:pos x="482" y="578"/>
                  </a:cxn>
                  <a:cxn ang="0">
                    <a:pos x="544" y="544"/>
                  </a:cxn>
                  <a:cxn ang="0">
                    <a:pos x="602" y="510"/>
                  </a:cxn>
                  <a:cxn ang="0">
                    <a:pos x="654" y="474"/>
                  </a:cxn>
                  <a:cxn ang="0">
                    <a:pos x="702" y="438"/>
                  </a:cxn>
                  <a:cxn ang="0">
                    <a:pos x="744" y="402"/>
                  </a:cxn>
                  <a:cxn ang="0">
                    <a:pos x="782" y="364"/>
                  </a:cxn>
                  <a:cxn ang="0">
                    <a:pos x="818" y="324"/>
                  </a:cxn>
                  <a:cxn ang="0">
                    <a:pos x="848" y="284"/>
                  </a:cxn>
                  <a:cxn ang="0">
                    <a:pos x="876" y="242"/>
                  </a:cxn>
                  <a:cxn ang="0">
                    <a:pos x="902" y="198"/>
                  </a:cxn>
                  <a:cxn ang="0">
                    <a:pos x="926" y="152"/>
                  </a:cxn>
                  <a:cxn ang="0">
                    <a:pos x="946" y="104"/>
                  </a:cxn>
                  <a:cxn ang="0">
                    <a:pos x="966" y="54"/>
                  </a:cxn>
                  <a:cxn ang="0">
                    <a:pos x="982" y="0"/>
                  </a:cxn>
                </a:cxnLst>
                <a:rect l="0" t="0" r="r" b="b"/>
                <a:pathLst>
                  <a:path w="982" h="1296">
                    <a:moveTo>
                      <a:pt x="6" y="1296"/>
                    </a:moveTo>
                    <a:lnTo>
                      <a:pt x="6" y="1296"/>
                    </a:lnTo>
                    <a:lnTo>
                      <a:pt x="4" y="1276"/>
                    </a:lnTo>
                    <a:lnTo>
                      <a:pt x="2" y="1252"/>
                    </a:lnTo>
                    <a:lnTo>
                      <a:pt x="0" y="1220"/>
                    </a:lnTo>
                    <a:lnTo>
                      <a:pt x="0" y="1182"/>
                    </a:lnTo>
                    <a:lnTo>
                      <a:pt x="2" y="1138"/>
                    </a:lnTo>
                    <a:lnTo>
                      <a:pt x="6" y="1090"/>
                    </a:lnTo>
                    <a:lnTo>
                      <a:pt x="16" y="1038"/>
                    </a:lnTo>
                    <a:lnTo>
                      <a:pt x="22" y="1012"/>
                    </a:lnTo>
                    <a:lnTo>
                      <a:pt x="30" y="984"/>
                    </a:lnTo>
                    <a:lnTo>
                      <a:pt x="40" y="958"/>
                    </a:lnTo>
                    <a:lnTo>
                      <a:pt x="50" y="930"/>
                    </a:lnTo>
                    <a:lnTo>
                      <a:pt x="62" y="902"/>
                    </a:lnTo>
                    <a:lnTo>
                      <a:pt x="76" y="876"/>
                    </a:lnTo>
                    <a:lnTo>
                      <a:pt x="92" y="850"/>
                    </a:lnTo>
                    <a:lnTo>
                      <a:pt x="110" y="822"/>
                    </a:lnTo>
                    <a:lnTo>
                      <a:pt x="130" y="798"/>
                    </a:lnTo>
                    <a:lnTo>
                      <a:pt x="152" y="772"/>
                    </a:lnTo>
                    <a:lnTo>
                      <a:pt x="176" y="748"/>
                    </a:lnTo>
                    <a:lnTo>
                      <a:pt x="204" y="724"/>
                    </a:lnTo>
                    <a:lnTo>
                      <a:pt x="234" y="702"/>
                    </a:lnTo>
                    <a:lnTo>
                      <a:pt x="266" y="682"/>
                    </a:lnTo>
                    <a:lnTo>
                      <a:pt x="300" y="662"/>
                    </a:lnTo>
                    <a:lnTo>
                      <a:pt x="338" y="646"/>
                    </a:lnTo>
                    <a:lnTo>
                      <a:pt x="338" y="646"/>
                    </a:lnTo>
                    <a:lnTo>
                      <a:pt x="414" y="612"/>
                    </a:lnTo>
                    <a:lnTo>
                      <a:pt x="482" y="578"/>
                    </a:lnTo>
                    <a:lnTo>
                      <a:pt x="544" y="544"/>
                    </a:lnTo>
                    <a:lnTo>
                      <a:pt x="602" y="510"/>
                    </a:lnTo>
                    <a:lnTo>
                      <a:pt x="654" y="474"/>
                    </a:lnTo>
                    <a:lnTo>
                      <a:pt x="702" y="438"/>
                    </a:lnTo>
                    <a:lnTo>
                      <a:pt x="744" y="402"/>
                    </a:lnTo>
                    <a:lnTo>
                      <a:pt x="782" y="364"/>
                    </a:lnTo>
                    <a:lnTo>
                      <a:pt x="818" y="324"/>
                    </a:lnTo>
                    <a:lnTo>
                      <a:pt x="848" y="284"/>
                    </a:lnTo>
                    <a:lnTo>
                      <a:pt x="876" y="242"/>
                    </a:lnTo>
                    <a:lnTo>
                      <a:pt x="902" y="198"/>
                    </a:lnTo>
                    <a:lnTo>
                      <a:pt x="926" y="152"/>
                    </a:lnTo>
                    <a:lnTo>
                      <a:pt x="946" y="104"/>
                    </a:lnTo>
                    <a:lnTo>
                      <a:pt x="966" y="54"/>
                    </a:lnTo>
                    <a:lnTo>
                      <a:pt x="982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75" name="Freeform 508"/>
              <p:cNvSpPr>
                <a:spLocks/>
              </p:cNvSpPr>
              <p:nvPr/>
            </p:nvSpPr>
            <p:spPr bwMode="auto">
              <a:xfrm>
                <a:off x="640" y="1927"/>
                <a:ext cx="952" cy="1342"/>
              </a:xfrm>
              <a:custGeom>
                <a:avLst/>
                <a:gdLst/>
                <a:ahLst/>
                <a:cxnLst>
                  <a:cxn ang="0">
                    <a:pos x="10" y="1342"/>
                  </a:cxn>
                  <a:cxn ang="0">
                    <a:pos x="10" y="1342"/>
                  </a:cxn>
                  <a:cxn ang="0">
                    <a:pos x="6" y="1322"/>
                  </a:cxn>
                  <a:cxn ang="0">
                    <a:pos x="4" y="1298"/>
                  </a:cxn>
                  <a:cxn ang="0">
                    <a:pos x="2" y="1266"/>
                  </a:cxn>
                  <a:cxn ang="0">
                    <a:pos x="0" y="1226"/>
                  </a:cxn>
                  <a:cxn ang="0">
                    <a:pos x="0" y="1182"/>
                  </a:cxn>
                  <a:cxn ang="0">
                    <a:pos x="4" y="1134"/>
                  </a:cxn>
                  <a:cxn ang="0">
                    <a:pos x="12" y="1082"/>
                  </a:cxn>
                  <a:cxn ang="0">
                    <a:pos x="18" y="1054"/>
                  </a:cxn>
                  <a:cxn ang="0">
                    <a:pos x="24" y="1028"/>
                  </a:cxn>
                  <a:cxn ang="0">
                    <a:pos x="32" y="1000"/>
                  </a:cxn>
                  <a:cxn ang="0">
                    <a:pos x="42" y="972"/>
                  </a:cxn>
                  <a:cxn ang="0">
                    <a:pos x="54" y="944"/>
                  </a:cxn>
                  <a:cxn ang="0">
                    <a:pos x="68" y="916"/>
                  </a:cxn>
                  <a:cxn ang="0">
                    <a:pos x="82" y="888"/>
                  </a:cxn>
                  <a:cxn ang="0">
                    <a:pos x="100" y="862"/>
                  </a:cxn>
                  <a:cxn ang="0">
                    <a:pos x="118" y="834"/>
                  </a:cxn>
                  <a:cxn ang="0">
                    <a:pos x="140" y="808"/>
                  </a:cxn>
                  <a:cxn ang="0">
                    <a:pos x="164" y="784"/>
                  </a:cxn>
                  <a:cxn ang="0">
                    <a:pos x="190" y="758"/>
                  </a:cxn>
                  <a:cxn ang="0">
                    <a:pos x="220" y="736"/>
                  </a:cxn>
                  <a:cxn ang="0">
                    <a:pos x="250" y="714"/>
                  </a:cxn>
                  <a:cxn ang="0">
                    <a:pos x="286" y="692"/>
                  </a:cxn>
                  <a:cxn ang="0">
                    <a:pos x="322" y="674"/>
                  </a:cxn>
                  <a:cxn ang="0">
                    <a:pos x="322" y="674"/>
                  </a:cxn>
                  <a:cxn ang="0">
                    <a:pos x="396" y="636"/>
                  </a:cxn>
                  <a:cxn ang="0">
                    <a:pos x="464" y="600"/>
                  </a:cxn>
                  <a:cxn ang="0">
                    <a:pos x="526" y="564"/>
                  </a:cxn>
                  <a:cxn ang="0">
                    <a:pos x="582" y="526"/>
                  </a:cxn>
                  <a:cxn ang="0">
                    <a:pos x="634" y="490"/>
                  </a:cxn>
                  <a:cxn ang="0">
                    <a:pos x="680" y="452"/>
                  </a:cxn>
                  <a:cxn ang="0">
                    <a:pos x="722" y="412"/>
                  </a:cxn>
                  <a:cxn ang="0">
                    <a:pos x="760" y="372"/>
                  </a:cxn>
                  <a:cxn ang="0">
                    <a:pos x="794" y="332"/>
                  </a:cxn>
                  <a:cxn ang="0">
                    <a:pos x="824" y="290"/>
                  </a:cxn>
                  <a:cxn ang="0">
                    <a:pos x="850" y="246"/>
                  </a:cxn>
                  <a:cxn ang="0">
                    <a:pos x="874" y="202"/>
                  </a:cxn>
                  <a:cxn ang="0">
                    <a:pos x="896" y="154"/>
                  </a:cxn>
                  <a:cxn ang="0">
                    <a:pos x="916" y="104"/>
                  </a:cxn>
                  <a:cxn ang="0">
                    <a:pos x="932" y="54"/>
                  </a:cxn>
                  <a:cxn ang="0">
                    <a:pos x="950" y="0"/>
                  </a:cxn>
                </a:cxnLst>
                <a:rect l="0" t="0" r="r" b="b"/>
                <a:pathLst>
                  <a:path w="950" h="1342">
                    <a:moveTo>
                      <a:pt x="10" y="1342"/>
                    </a:moveTo>
                    <a:lnTo>
                      <a:pt x="10" y="1342"/>
                    </a:lnTo>
                    <a:lnTo>
                      <a:pt x="6" y="1322"/>
                    </a:lnTo>
                    <a:lnTo>
                      <a:pt x="4" y="1298"/>
                    </a:lnTo>
                    <a:lnTo>
                      <a:pt x="2" y="1266"/>
                    </a:lnTo>
                    <a:lnTo>
                      <a:pt x="0" y="1226"/>
                    </a:lnTo>
                    <a:lnTo>
                      <a:pt x="0" y="1182"/>
                    </a:lnTo>
                    <a:lnTo>
                      <a:pt x="4" y="1134"/>
                    </a:lnTo>
                    <a:lnTo>
                      <a:pt x="12" y="1082"/>
                    </a:lnTo>
                    <a:lnTo>
                      <a:pt x="18" y="1054"/>
                    </a:lnTo>
                    <a:lnTo>
                      <a:pt x="24" y="1028"/>
                    </a:lnTo>
                    <a:lnTo>
                      <a:pt x="32" y="1000"/>
                    </a:lnTo>
                    <a:lnTo>
                      <a:pt x="42" y="972"/>
                    </a:lnTo>
                    <a:lnTo>
                      <a:pt x="54" y="944"/>
                    </a:lnTo>
                    <a:lnTo>
                      <a:pt x="68" y="916"/>
                    </a:lnTo>
                    <a:lnTo>
                      <a:pt x="82" y="888"/>
                    </a:lnTo>
                    <a:lnTo>
                      <a:pt x="100" y="862"/>
                    </a:lnTo>
                    <a:lnTo>
                      <a:pt x="118" y="834"/>
                    </a:lnTo>
                    <a:lnTo>
                      <a:pt x="140" y="808"/>
                    </a:lnTo>
                    <a:lnTo>
                      <a:pt x="164" y="784"/>
                    </a:lnTo>
                    <a:lnTo>
                      <a:pt x="190" y="758"/>
                    </a:lnTo>
                    <a:lnTo>
                      <a:pt x="220" y="736"/>
                    </a:lnTo>
                    <a:lnTo>
                      <a:pt x="250" y="714"/>
                    </a:lnTo>
                    <a:lnTo>
                      <a:pt x="286" y="692"/>
                    </a:lnTo>
                    <a:lnTo>
                      <a:pt x="322" y="674"/>
                    </a:lnTo>
                    <a:lnTo>
                      <a:pt x="322" y="674"/>
                    </a:lnTo>
                    <a:lnTo>
                      <a:pt x="396" y="636"/>
                    </a:lnTo>
                    <a:lnTo>
                      <a:pt x="464" y="600"/>
                    </a:lnTo>
                    <a:lnTo>
                      <a:pt x="526" y="564"/>
                    </a:lnTo>
                    <a:lnTo>
                      <a:pt x="582" y="526"/>
                    </a:lnTo>
                    <a:lnTo>
                      <a:pt x="634" y="490"/>
                    </a:lnTo>
                    <a:lnTo>
                      <a:pt x="680" y="452"/>
                    </a:lnTo>
                    <a:lnTo>
                      <a:pt x="722" y="412"/>
                    </a:lnTo>
                    <a:lnTo>
                      <a:pt x="760" y="372"/>
                    </a:lnTo>
                    <a:lnTo>
                      <a:pt x="794" y="332"/>
                    </a:lnTo>
                    <a:lnTo>
                      <a:pt x="824" y="290"/>
                    </a:lnTo>
                    <a:lnTo>
                      <a:pt x="850" y="246"/>
                    </a:lnTo>
                    <a:lnTo>
                      <a:pt x="874" y="202"/>
                    </a:lnTo>
                    <a:lnTo>
                      <a:pt x="896" y="154"/>
                    </a:lnTo>
                    <a:lnTo>
                      <a:pt x="916" y="104"/>
                    </a:lnTo>
                    <a:lnTo>
                      <a:pt x="932" y="54"/>
                    </a:lnTo>
                    <a:lnTo>
                      <a:pt x="95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76" name="Freeform 509"/>
              <p:cNvSpPr>
                <a:spLocks/>
              </p:cNvSpPr>
              <p:nvPr/>
            </p:nvSpPr>
            <p:spPr bwMode="auto">
              <a:xfrm>
                <a:off x="678" y="1898"/>
                <a:ext cx="915" cy="1389"/>
              </a:xfrm>
              <a:custGeom>
                <a:avLst/>
                <a:gdLst/>
                <a:ahLst/>
                <a:cxnLst>
                  <a:cxn ang="0">
                    <a:pos x="14" y="1390"/>
                  </a:cxn>
                  <a:cxn ang="0">
                    <a:pos x="14" y="1390"/>
                  </a:cxn>
                  <a:cxn ang="0">
                    <a:pos x="10" y="1368"/>
                  </a:cxn>
                  <a:cxn ang="0">
                    <a:pos x="6" y="1344"/>
                  </a:cxn>
                  <a:cxn ang="0">
                    <a:pos x="4" y="1312"/>
                  </a:cxn>
                  <a:cxn ang="0">
                    <a:pos x="0" y="1274"/>
                  </a:cxn>
                  <a:cxn ang="0">
                    <a:pos x="0" y="1230"/>
                  </a:cxn>
                  <a:cxn ang="0">
                    <a:pos x="2" y="1180"/>
                  </a:cxn>
                  <a:cxn ang="0">
                    <a:pos x="8" y="1128"/>
                  </a:cxn>
                  <a:cxn ang="0">
                    <a:pos x="12" y="1100"/>
                  </a:cxn>
                  <a:cxn ang="0">
                    <a:pos x="18" y="1072"/>
                  </a:cxn>
                  <a:cxn ang="0">
                    <a:pos x="26" y="1044"/>
                  </a:cxn>
                  <a:cxn ang="0">
                    <a:pos x="36" y="1016"/>
                  </a:cxn>
                  <a:cxn ang="0">
                    <a:pos x="46" y="986"/>
                  </a:cxn>
                  <a:cxn ang="0">
                    <a:pos x="58" y="958"/>
                  </a:cxn>
                  <a:cxn ang="0">
                    <a:pos x="74" y="930"/>
                  </a:cxn>
                  <a:cxn ang="0">
                    <a:pos x="90" y="902"/>
                  </a:cxn>
                  <a:cxn ang="0">
                    <a:pos x="108" y="874"/>
                  </a:cxn>
                  <a:cxn ang="0">
                    <a:pos x="128" y="846"/>
                  </a:cxn>
                  <a:cxn ang="0">
                    <a:pos x="152" y="820"/>
                  </a:cxn>
                  <a:cxn ang="0">
                    <a:pos x="178" y="796"/>
                  </a:cxn>
                  <a:cxn ang="0">
                    <a:pos x="206" y="770"/>
                  </a:cxn>
                  <a:cxn ang="0">
                    <a:pos x="236" y="748"/>
                  </a:cxn>
                  <a:cxn ang="0">
                    <a:pos x="270" y="724"/>
                  </a:cxn>
                  <a:cxn ang="0">
                    <a:pos x="308" y="704"/>
                  </a:cxn>
                  <a:cxn ang="0">
                    <a:pos x="308" y="704"/>
                  </a:cxn>
                  <a:cxn ang="0">
                    <a:pos x="380" y="664"/>
                  </a:cxn>
                  <a:cxn ang="0">
                    <a:pos x="448" y="624"/>
                  </a:cxn>
                  <a:cxn ang="0">
                    <a:pos x="508" y="584"/>
                  </a:cxn>
                  <a:cxn ang="0">
                    <a:pos x="564" y="546"/>
                  </a:cxn>
                  <a:cxn ang="0">
                    <a:pos x="614" y="506"/>
                  </a:cxn>
                  <a:cxn ang="0">
                    <a:pos x="660" y="466"/>
                  </a:cxn>
                  <a:cxn ang="0">
                    <a:pos x="700" y="426"/>
                  </a:cxn>
                  <a:cxn ang="0">
                    <a:pos x="736" y="384"/>
                  </a:cxn>
                  <a:cxn ang="0">
                    <a:pos x="768" y="342"/>
                  </a:cxn>
                  <a:cxn ang="0">
                    <a:pos x="798" y="298"/>
                  </a:cxn>
                  <a:cxn ang="0">
                    <a:pos x="824" y="254"/>
                  </a:cxn>
                  <a:cxn ang="0">
                    <a:pos x="846" y="206"/>
                  </a:cxn>
                  <a:cxn ang="0">
                    <a:pos x="866" y="158"/>
                  </a:cxn>
                  <a:cxn ang="0">
                    <a:pos x="884" y="108"/>
                  </a:cxn>
                  <a:cxn ang="0">
                    <a:pos x="900" y="56"/>
                  </a:cxn>
                  <a:cxn ang="0">
                    <a:pos x="914" y="0"/>
                  </a:cxn>
                </a:cxnLst>
                <a:rect l="0" t="0" r="r" b="b"/>
                <a:pathLst>
                  <a:path w="914" h="1390">
                    <a:moveTo>
                      <a:pt x="14" y="1390"/>
                    </a:moveTo>
                    <a:lnTo>
                      <a:pt x="14" y="1390"/>
                    </a:lnTo>
                    <a:lnTo>
                      <a:pt x="10" y="1368"/>
                    </a:lnTo>
                    <a:lnTo>
                      <a:pt x="6" y="1344"/>
                    </a:lnTo>
                    <a:lnTo>
                      <a:pt x="4" y="1312"/>
                    </a:lnTo>
                    <a:lnTo>
                      <a:pt x="0" y="1274"/>
                    </a:lnTo>
                    <a:lnTo>
                      <a:pt x="0" y="1230"/>
                    </a:lnTo>
                    <a:lnTo>
                      <a:pt x="2" y="1180"/>
                    </a:lnTo>
                    <a:lnTo>
                      <a:pt x="8" y="1128"/>
                    </a:lnTo>
                    <a:lnTo>
                      <a:pt x="12" y="1100"/>
                    </a:lnTo>
                    <a:lnTo>
                      <a:pt x="18" y="1072"/>
                    </a:lnTo>
                    <a:lnTo>
                      <a:pt x="26" y="1044"/>
                    </a:lnTo>
                    <a:lnTo>
                      <a:pt x="36" y="1016"/>
                    </a:lnTo>
                    <a:lnTo>
                      <a:pt x="46" y="986"/>
                    </a:lnTo>
                    <a:lnTo>
                      <a:pt x="58" y="958"/>
                    </a:lnTo>
                    <a:lnTo>
                      <a:pt x="74" y="930"/>
                    </a:lnTo>
                    <a:lnTo>
                      <a:pt x="90" y="902"/>
                    </a:lnTo>
                    <a:lnTo>
                      <a:pt x="108" y="874"/>
                    </a:lnTo>
                    <a:lnTo>
                      <a:pt x="128" y="846"/>
                    </a:lnTo>
                    <a:lnTo>
                      <a:pt x="152" y="820"/>
                    </a:lnTo>
                    <a:lnTo>
                      <a:pt x="178" y="796"/>
                    </a:lnTo>
                    <a:lnTo>
                      <a:pt x="206" y="770"/>
                    </a:lnTo>
                    <a:lnTo>
                      <a:pt x="236" y="748"/>
                    </a:lnTo>
                    <a:lnTo>
                      <a:pt x="270" y="724"/>
                    </a:lnTo>
                    <a:lnTo>
                      <a:pt x="308" y="704"/>
                    </a:lnTo>
                    <a:lnTo>
                      <a:pt x="308" y="704"/>
                    </a:lnTo>
                    <a:lnTo>
                      <a:pt x="380" y="664"/>
                    </a:lnTo>
                    <a:lnTo>
                      <a:pt x="448" y="624"/>
                    </a:lnTo>
                    <a:lnTo>
                      <a:pt x="508" y="584"/>
                    </a:lnTo>
                    <a:lnTo>
                      <a:pt x="564" y="546"/>
                    </a:lnTo>
                    <a:lnTo>
                      <a:pt x="614" y="506"/>
                    </a:lnTo>
                    <a:lnTo>
                      <a:pt x="660" y="466"/>
                    </a:lnTo>
                    <a:lnTo>
                      <a:pt x="700" y="426"/>
                    </a:lnTo>
                    <a:lnTo>
                      <a:pt x="736" y="384"/>
                    </a:lnTo>
                    <a:lnTo>
                      <a:pt x="768" y="342"/>
                    </a:lnTo>
                    <a:lnTo>
                      <a:pt x="798" y="298"/>
                    </a:lnTo>
                    <a:lnTo>
                      <a:pt x="824" y="254"/>
                    </a:lnTo>
                    <a:lnTo>
                      <a:pt x="846" y="206"/>
                    </a:lnTo>
                    <a:lnTo>
                      <a:pt x="866" y="158"/>
                    </a:lnTo>
                    <a:lnTo>
                      <a:pt x="884" y="108"/>
                    </a:lnTo>
                    <a:lnTo>
                      <a:pt x="900" y="56"/>
                    </a:lnTo>
                    <a:lnTo>
                      <a:pt x="914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77" name="Freeform 510"/>
              <p:cNvSpPr>
                <a:spLocks/>
              </p:cNvSpPr>
              <p:nvPr/>
            </p:nvSpPr>
            <p:spPr bwMode="auto">
              <a:xfrm>
                <a:off x="714" y="1868"/>
                <a:ext cx="880" cy="1435"/>
              </a:xfrm>
              <a:custGeom>
                <a:avLst/>
                <a:gdLst/>
                <a:ahLst/>
                <a:cxnLst>
                  <a:cxn ang="0">
                    <a:pos x="20" y="1434"/>
                  </a:cxn>
                  <a:cxn ang="0">
                    <a:pos x="20" y="1434"/>
                  </a:cxn>
                  <a:cxn ang="0">
                    <a:pos x="16" y="1414"/>
                  </a:cxn>
                  <a:cxn ang="0">
                    <a:pos x="10" y="1388"/>
                  </a:cxn>
                  <a:cxn ang="0">
                    <a:pos x="6" y="1356"/>
                  </a:cxn>
                  <a:cxn ang="0">
                    <a:pos x="2" y="1318"/>
                  </a:cxn>
                  <a:cxn ang="0">
                    <a:pos x="0" y="1274"/>
                  </a:cxn>
                  <a:cxn ang="0">
                    <a:pos x="0" y="1224"/>
                  </a:cxn>
                  <a:cxn ang="0">
                    <a:pos x="6" y="1170"/>
                  </a:cxn>
                  <a:cxn ang="0">
                    <a:pos x="10" y="1142"/>
                  </a:cxn>
                  <a:cxn ang="0">
                    <a:pos x="14" y="1114"/>
                  </a:cxn>
                  <a:cxn ang="0">
                    <a:pos x="22" y="1086"/>
                  </a:cxn>
                  <a:cxn ang="0">
                    <a:pos x="30" y="1056"/>
                  </a:cxn>
                  <a:cxn ang="0">
                    <a:pos x="40" y="1028"/>
                  </a:cxn>
                  <a:cxn ang="0">
                    <a:pos x="50" y="998"/>
                  </a:cxn>
                  <a:cxn ang="0">
                    <a:pos x="64" y="968"/>
                  </a:cxn>
                  <a:cxn ang="0">
                    <a:pos x="80" y="940"/>
                  </a:cxn>
                  <a:cxn ang="0">
                    <a:pos x="98" y="912"/>
                  </a:cxn>
                  <a:cxn ang="0">
                    <a:pos x="118" y="884"/>
                  </a:cxn>
                  <a:cxn ang="0">
                    <a:pos x="140" y="856"/>
                  </a:cxn>
                  <a:cxn ang="0">
                    <a:pos x="166" y="830"/>
                  </a:cxn>
                  <a:cxn ang="0">
                    <a:pos x="192" y="804"/>
                  </a:cxn>
                  <a:cxn ang="0">
                    <a:pos x="222" y="778"/>
                  </a:cxn>
                  <a:cxn ang="0">
                    <a:pos x="256" y="754"/>
                  </a:cxn>
                  <a:cxn ang="0">
                    <a:pos x="292" y="732"/>
                  </a:cxn>
                  <a:cxn ang="0">
                    <a:pos x="292" y="732"/>
                  </a:cxn>
                  <a:cxn ang="0">
                    <a:pos x="364" y="690"/>
                  </a:cxn>
                  <a:cxn ang="0">
                    <a:pos x="430" y="646"/>
                  </a:cxn>
                  <a:cxn ang="0">
                    <a:pos x="490" y="604"/>
                  </a:cxn>
                  <a:cxn ang="0">
                    <a:pos x="544" y="562"/>
                  </a:cxn>
                  <a:cxn ang="0">
                    <a:pos x="594" y="520"/>
                  </a:cxn>
                  <a:cxn ang="0">
                    <a:pos x="638" y="478"/>
                  </a:cxn>
                  <a:cxn ang="0">
                    <a:pos x="678" y="436"/>
                  </a:cxn>
                  <a:cxn ang="0">
                    <a:pos x="712" y="394"/>
                  </a:cxn>
                  <a:cxn ang="0">
                    <a:pos x="744" y="350"/>
                  </a:cxn>
                  <a:cxn ang="0">
                    <a:pos x="772" y="304"/>
                  </a:cxn>
                  <a:cxn ang="0">
                    <a:pos x="796" y="258"/>
                  </a:cxn>
                  <a:cxn ang="0">
                    <a:pos x="818" y="210"/>
                  </a:cxn>
                  <a:cxn ang="0">
                    <a:pos x="836" y="160"/>
                  </a:cxn>
                  <a:cxn ang="0">
                    <a:pos x="852" y="110"/>
                  </a:cxn>
                  <a:cxn ang="0">
                    <a:pos x="866" y="56"/>
                  </a:cxn>
                  <a:cxn ang="0">
                    <a:pos x="880" y="0"/>
                  </a:cxn>
                </a:cxnLst>
                <a:rect l="0" t="0" r="r" b="b"/>
                <a:pathLst>
                  <a:path w="880" h="1434">
                    <a:moveTo>
                      <a:pt x="20" y="1434"/>
                    </a:moveTo>
                    <a:lnTo>
                      <a:pt x="20" y="1434"/>
                    </a:lnTo>
                    <a:lnTo>
                      <a:pt x="16" y="1414"/>
                    </a:lnTo>
                    <a:lnTo>
                      <a:pt x="10" y="1388"/>
                    </a:lnTo>
                    <a:lnTo>
                      <a:pt x="6" y="1356"/>
                    </a:lnTo>
                    <a:lnTo>
                      <a:pt x="2" y="1318"/>
                    </a:lnTo>
                    <a:lnTo>
                      <a:pt x="0" y="1274"/>
                    </a:lnTo>
                    <a:lnTo>
                      <a:pt x="0" y="1224"/>
                    </a:lnTo>
                    <a:lnTo>
                      <a:pt x="6" y="1170"/>
                    </a:lnTo>
                    <a:lnTo>
                      <a:pt x="10" y="1142"/>
                    </a:lnTo>
                    <a:lnTo>
                      <a:pt x="14" y="1114"/>
                    </a:lnTo>
                    <a:lnTo>
                      <a:pt x="22" y="1086"/>
                    </a:lnTo>
                    <a:lnTo>
                      <a:pt x="30" y="1056"/>
                    </a:lnTo>
                    <a:lnTo>
                      <a:pt x="40" y="1028"/>
                    </a:lnTo>
                    <a:lnTo>
                      <a:pt x="50" y="998"/>
                    </a:lnTo>
                    <a:lnTo>
                      <a:pt x="64" y="968"/>
                    </a:lnTo>
                    <a:lnTo>
                      <a:pt x="80" y="940"/>
                    </a:lnTo>
                    <a:lnTo>
                      <a:pt x="98" y="912"/>
                    </a:lnTo>
                    <a:lnTo>
                      <a:pt x="118" y="884"/>
                    </a:lnTo>
                    <a:lnTo>
                      <a:pt x="140" y="856"/>
                    </a:lnTo>
                    <a:lnTo>
                      <a:pt x="166" y="830"/>
                    </a:lnTo>
                    <a:lnTo>
                      <a:pt x="192" y="804"/>
                    </a:lnTo>
                    <a:lnTo>
                      <a:pt x="222" y="778"/>
                    </a:lnTo>
                    <a:lnTo>
                      <a:pt x="256" y="754"/>
                    </a:lnTo>
                    <a:lnTo>
                      <a:pt x="292" y="732"/>
                    </a:lnTo>
                    <a:lnTo>
                      <a:pt x="292" y="732"/>
                    </a:lnTo>
                    <a:lnTo>
                      <a:pt x="364" y="690"/>
                    </a:lnTo>
                    <a:lnTo>
                      <a:pt x="430" y="646"/>
                    </a:lnTo>
                    <a:lnTo>
                      <a:pt x="490" y="604"/>
                    </a:lnTo>
                    <a:lnTo>
                      <a:pt x="544" y="562"/>
                    </a:lnTo>
                    <a:lnTo>
                      <a:pt x="594" y="520"/>
                    </a:lnTo>
                    <a:lnTo>
                      <a:pt x="638" y="478"/>
                    </a:lnTo>
                    <a:lnTo>
                      <a:pt x="678" y="436"/>
                    </a:lnTo>
                    <a:lnTo>
                      <a:pt x="712" y="394"/>
                    </a:lnTo>
                    <a:lnTo>
                      <a:pt x="744" y="350"/>
                    </a:lnTo>
                    <a:lnTo>
                      <a:pt x="772" y="304"/>
                    </a:lnTo>
                    <a:lnTo>
                      <a:pt x="796" y="258"/>
                    </a:lnTo>
                    <a:lnTo>
                      <a:pt x="818" y="210"/>
                    </a:lnTo>
                    <a:lnTo>
                      <a:pt x="836" y="160"/>
                    </a:lnTo>
                    <a:lnTo>
                      <a:pt x="852" y="110"/>
                    </a:lnTo>
                    <a:lnTo>
                      <a:pt x="866" y="56"/>
                    </a:lnTo>
                    <a:lnTo>
                      <a:pt x="88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78" name="Freeform 511"/>
              <p:cNvSpPr>
                <a:spLocks/>
              </p:cNvSpPr>
              <p:nvPr/>
            </p:nvSpPr>
            <p:spPr bwMode="auto">
              <a:xfrm>
                <a:off x="749" y="1842"/>
                <a:ext cx="844" cy="1478"/>
              </a:xfrm>
              <a:custGeom>
                <a:avLst/>
                <a:gdLst/>
                <a:ahLst/>
                <a:cxnLst>
                  <a:cxn ang="0">
                    <a:pos x="26" y="1478"/>
                  </a:cxn>
                  <a:cxn ang="0">
                    <a:pos x="26" y="1478"/>
                  </a:cxn>
                  <a:cxn ang="0">
                    <a:pos x="20" y="1456"/>
                  </a:cxn>
                  <a:cxn ang="0">
                    <a:pos x="16" y="1432"/>
                  </a:cxn>
                  <a:cxn ang="0">
                    <a:pos x="10" y="1400"/>
                  </a:cxn>
                  <a:cxn ang="0">
                    <a:pos x="4" y="1362"/>
                  </a:cxn>
                  <a:cxn ang="0">
                    <a:pos x="2" y="1316"/>
                  </a:cxn>
                  <a:cxn ang="0">
                    <a:pos x="0" y="1266"/>
                  </a:cxn>
                  <a:cxn ang="0">
                    <a:pos x="4" y="1212"/>
                  </a:cxn>
                  <a:cxn ang="0">
                    <a:pos x="6" y="1184"/>
                  </a:cxn>
                  <a:cxn ang="0">
                    <a:pos x="10" y="1156"/>
                  </a:cxn>
                  <a:cxn ang="0">
                    <a:pos x="16" y="1126"/>
                  </a:cxn>
                  <a:cxn ang="0">
                    <a:pos x="24" y="1098"/>
                  </a:cxn>
                  <a:cxn ang="0">
                    <a:pos x="32" y="1068"/>
                  </a:cxn>
                  <a:cxn ang="0">
                    <a:pos x="44" y="1038"/>
                  </a:cxn>
                  <a:cxn ang="0">
                    <a:pos x="56" y="1008"/>
                  </a:cxn>
                  <a:cxn ang="0">
                    <a:pos x="72" y="978"/>
                  </a:cxn>
                  <a:cxn ang="0">
                    <a:pos x="88" y="948"/>
                  </a:cxn>
                  <a:cxn ang="0">
                    <a:pos x="108" y="920"/>
                  </a:cxn>
                  <a:cxn ang="0">
                    <a:pos x="128" y="892"/>
                  </a:cxn>
                  <a:cxn ang="0">
                    <a:pos x="152" y="864"/>
                  </a:cxn>
                  <a:cxn ang="0">
                    <a:pos x="180" y="836"/>
                  </a:cxn>
                  <a:cxn ang="0">
                    <a:pos x="210" y="810"/>
                  </a:cxn>
                  <a:cxn ang="0">
                    <a:pos x="242" y="784"/>
                  </a:cxn>
                  <a:cxn ang="0">
                    <a:pos x="278" y="760"/>
                  </a:cxn>
                  <a:cxn ang="0">
                    <a:pos x="278" y="760"/>
                  </a:cxn>
                  <a:cxn ang="0">
                    <a:pos x="348" y="714"/>
                  </a:cxn>
                  <a:cxn ang="0">
                    <a:pos x="414" y="668"/>
                  </a:cxn>
                  <a:cxn ang="0">
                    <a:pos x="472" y="624"/>
                  </a:cxn>
                  <a:cxn ang="0">
                    <a:pos x="526" y="580"/>
                  </a:cxn>
                  <a:cxn ang="0">
                    <a:pos x="574" y="536"/>
                  </a:cxn>
                  <a:cxn ang="0">
                    <a:pos x="616" y="492"/>
                  </a:cxn>
                  <a:cxn ang="0">
                    <a:pos x="654" y="448"/>
                  </a:cxn>
                  <a:cxn ang="0">
                    <a:pos x="688" y="402"/>
                  </a:cxn>
                  <a:cxn ang="0">
                    <a:pos x="718" y="358"/>
                  </a:cxn>
                  <a:cxn ang="0">
                    <a:pos x="744" y="310"/>
                  </a:cxn>
                  <a:cxn ang="0">
                    <a:pos x="768" y="264"/>
                  </a:cxn>
                  <a:cxn ang="0">
                    <a:pos x="788" y="214"/>
                  </a:cxn>
                  <a:cxn ang="0">
                    <a:pos x="804" y="164"/>
                  </a:cxn>
                  <a:cxn ang="0">
                    <a:pos x="820" y="112"/>
                  </a:cxn>
                  <a:cxn ang="0">
                    <a:pos x="832" y="58"/>
                  </a:cxn>
                  <a:cxn ang="0">
                    <a:pos x="844" y="0"/>
                  </a:cxn>
                </a:cxnLst>
                <a:rect l="0" t="0" r="r" b="b"/>
                <a:pathLst>
                  <a:path w="844" h="1478">
                    <a:moveTo>
                      <a:pt x="26" y="1478"/>
                    </a:moveTo>
                    <a:lnTo>
                      <a:pt x="26" y="1478"/>
                    </a:lnTo>
                    <a:lnTo>
                      <a:pt x="20" y="1456"/>
                    </a:lnTo>
                    <a:lnTo>
                      <a:pt x="16" y="1432"/>
                    </a:lnTo>
                    <a:lnTo>
                      <a:pt x="10" y="1400"/>
                    </a:lnTo>
                    <a:lnTo>
                      <a:pt x="4" y="1362"/>
                    </a:lnTo>
                    <a:lnTo>
                      <a:pt x="2" y="1316"/>
                    </a:lnTo>
                    <a:lnTo>
                      <a:pt x="0" y="1266"/>
                    </a:lnTo>
                    <a:lnTo>
                      <a:pt x="4" y="1212"/>
                    </a:lnTo>
                    <a:lnTo>
                      <a:pt x="6" y="1184"/>
                    </a:lnTo>
                    <a:lnTo>
                      <a:pt x="10" y="1156"/>
                    </a:lnTo>
                    <a:lnTo>
                      <a:pt x="16" y="1126"/>
                    </a:lnTo>
                    <a:lnTo>
                      <a:pt x="24" y="1098"/>
                    </a:lnTo>
                    <a:lnTo>
                      <a:pt x="32" y="1068"/>
                    </a:lnTo>
                    <a:lnTo>
                      <a:pt x="44" y="1038"/>
                    </a:lnTo>
                    <a:lnTo>
                      <a:pt x="56" y="1008"/>
                    </a:lnTo>
                    <a:lnTo>
                      <a:pt x="72" y="978"/>
                    </a:lnTo>
                    <a:lnTo>
                      <a:pt x="88" y="948"/>
                    </a:lnTo>
                    <a:lnTo>
                      <a:pt x="108" y="920"/>
                    </a:lnTo>
                    <a:lnTo>
                      <a:pt x="128" y="892"/>
                    </a:lnTo>
                    <a:lnTo>
                      <a:pt x="152" y="864"/>
                    </a:lnTo>
                    <a:lnTo>
                      <a:pt x="180" y="836"/>
                    </a:lnTo>
                    <a:lnTo>
                      <a:pt x="210" y="810"/>
                    </a:lnTo>
                    <a:lnTo>
                      <a:pt x="242" y="784"/>
                    </a:lnTo>
                    <a:lnTo>
                      <a:pt x="278" y="760"/>
                    </a:lnTo>
                    <a:lnTo>
                      <a:pt x="278" y="760"/>
                    </a:lnTo>
                    <a:lnTo>
                      <a:pt x="348" y="714"/>
                    </a:lnTo>
                    <a:lnTo>
                      <a:pt x="414" y="668"/>
                    </a:lnTo>
                    <a:lnTo>
                      <a:pt x="472" y="624"/>
                    </a:lnTo>
                    <a:lnTo>
                      <a:pt x="526" y="580"/>
                    </a:lnTo>
                    <a:lnTo>
                      <a:pt x="574" y="536"/>
                    </a:lnTo>
                    <a:lnTo>
                      <a:pt x="616" y="492"/>
                    </a:lnTo>
                    <a:lnTo>
                      <a:pt x="654" y="448"/>
                    </a:lnTo>
                    <a:lnTo>
                      <a:pt x="688" y="402"/>
                    </a:lnTo>
                    <a:lnTo>
                      <a:pt x="718" y="358"/>
                    </a:lnTo>
                    <a:lnTo>
                      <a:pt x="744" y="310"/>
                    </a:lnTo>
                    <a:lnTo>
                      <a:pt x="768" y="264"/>
                    </a:lnTo>
                    <a:lnTo>
                      <a:pt x="788" y="214"/>
                    </a:lnTo>
                    <a:lnTo>
                      <a:pt x="804" y="164"/>
                    </a:lnTo>
                    <a:lnTo>
                      <a:pt x="820" y="112"/>
                    </a:lnTo>
                    <a:lnTo>
                      <a:pt x="832" y="58"/>
                    </a:lnTo>
                    <a:lnTo>
                      <a:pt x="844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79" name="Freeform 512"/>
              <p:cNvSpPr>
                <a:spLocks/>
              </p:cNvSpPr>
              <p:nvPr/>
            </p:nvSpPr>
            <p:spPr bwMode="auto">
              <a:xfrm>
                <a:off x="786" y="1817"/>
                <a:ext cx="809" cy="1518"/>
              </a:xfrm>
              <a:custGeom>
                <a:avLst/>
                <a:gdLst/>
                <a:ahLst/>
                <a:cxnLst>
                  <a:cxn ang="0">
                    <a:pos x="32" y="1518"/>
                  </a:cxn>
                  <a:cxn ang="0">
                    <a:pos x="32" y="1518"/>
                  </a:cxn>
                  <a:cxn ang="0">
                    <a:pos x="26" y="1498"/>
                  </a:cxn>
                  <a:cxn ang="0">
                    <a:pos x="20" y="1474"/>
                  </a:cxn>
                  <a:cxn ang="0">
                    <a:pos x="14" y="1442"/>
                  </a:cxn>
                  <a:cxn ang="0">
                    <a:pos x="8" y="1404"/>
                  </a:cxn>
                  <a:cxn ang="0">
                    <a:pos x="2" y="1358"/>
                  </a:cxn>
                  <a:cxn ang="0">
                    <a:pos x="0" y="1308"/>
                  </a:cxn>
                  <a:cxn ang="0">
                    <a:pos x="2" y="1254"/>
                  </a:cxn>
                  <a:cxn ang="0">
                    <a:pos x="4" y="1226"/>
                  </a:cxn>
                  <a:cxn ang="0">
                    <a:pos x="8" y="1196"/>
                  </a:cxn>
                  <a:cxn ang="0">
                    <a:pos x="12" y="1166"/>
                  </a:cxn>
                  <a:cxn ang="0">
                    <a:pos x="18" y="1136"/>
                  </a:cxn>
                  <a:cxn ang="0">
                    <a:pos x="26" y="1106"/>
                  </a:cxn>
                  <a:cxn ang="0">
                    <a:pos x="36" y="1076"/>
                  </a:cxn>
                  <a:cxn ang="0">
                    <a:pos x="48" y="1046"/>
                  </a:cxn>
                  <a:cxn ang="0">
                    <a:pos x="62" y="1014"/>
                  </a:cxn>
                  <a:cxn ang="0">
                    <a:pos x="78" y="984"/>
                  </a:cxn>
                  <a:cxn ang="0">
                    <a:pos x="96" y="954"/>
                  </a:cxn>
                  <a:cxn ang="0">
                    <a:pos x="118" y="924"/>
                  </a:cxn>
                  <a:cxn ang="0">
                    <a:pos x="140" y="896"/>
                  </a:cxn>
                  <a:cxn ang="0">
                    <a:pos x="166" y="868"/>
                  </a:cxn>
                  <a:cxn ang="0">
                    <a:pos x="196" y="840"/>
                  </a:cxn>
                  <a:cxn ang="0">
                    <a:pos x="228" y="814"/>
                  </a:cxn>
                  <a:cxn ang="0">
                    <a:pos x="262" y="788"/>
                  </a:cxn>
                  <a:cxn ang="0">
                    <a:pos x="262" y="788"/>
                  </a:cxn>
                  <a:cxn ang="0">
                    <a:pos x="332" y="738"/>
                  </a:cxn>
                  <a:cxn ang="0">
                    <a:pos x="396" y="690"/>
                  </a:cxn>
                  <a:cxn ang="0">
                    <a:pos x="454" y="642"/>
                  </a:cxn>
                  <a:cxn ang="0">
                    <a:pos x="506" y="596"/>
                  </a:cxn>
                  <a:cxn ang="0">
                    <a:pos x="552" y="550"/>
                  </a:cxn>
                  <a:cxn ang="0">
                    <a:pos x="594" y="504"/>
                  </a:cxn>
                  <a:cxn ang="0">
                    <a:pos x="630" y="458"/>
                  </a:cxn>
                  <a:cxn ang="0">
                    <a:pos x="664" y="412"/>
                  </a:cxn>
                  <a:cxn ang="0">
                    <a:pos x="692" y="364"/>
                  </a:cxn>
                  <a:cxn ang="0">
                    <a:pos x="716" y="316"/>
                  </a:cxn>
                  <a:cxn ang="0">
                    <a:pos x="738" y="268"/>
                  </a:cxn>
                  <a:cxn ang="0">
                    <a:pos x="758" y="218"/>
                  </a:cxn>
                  <a:cxn ang="0">
                    <a:pos x="772" y="166"/>
                  </a:cxn>
                  <a:cxn ang="0">
                    <a:pos x="786" y="112"/>
                  </a:cxn>
                  <a:cxn ang="0">
                    <a:pos x="798" y="58"/>
                  </a:cxn>
                  <a:cxn ang="0">
                    <a:pos x="808" y="0"/>
                  </a:cxn>
                </a:cxnLst>
                <a:rect l="0" t="0" r="r" b="b"/>
                <a:pathLst>
                  <a:path w="808" h="1518">
                    <a:moveTo>
                      <a:pt x="32" y="1518"/>
                    </a:moveTo>
                    <a:lnTo>
                      <a:pt x="32" y="1518"/>
                    </a:lnTo>
                    <a:lnTo>
                      <a:pt x="26" y="1498"/>
                    </a:lnTo>
                    <a:lnTo>
                      <a:pt x="20" y="1474"/>
                    </a:lnTo>
                    <a:lnTo>
                      <a:pt x="14" y="1442"/>
                    </a:lnTo>
                    <a:lnTo>
                      <a:pt x="8" y="1404"/>
                    </a:lnTo>
                    <a:lnTo>
                      <a:pt x="2" y="1358"/>
                    </a:lnTo>
                    <a:lnTo>
                      <a:pt x="0" y="1308"/>
                    </a:lnTo>
                    <a:lnTo>
                      <a:pt x="2" y="1254"/>
                    </a:lnTo>
                    <a:lnTo>
                      <a:pt x="4" y="1226"/>
                    </a:lnTo>
                    <a:lnTo>
                      <a:pt x="8" y="1196"/>
                    </a:lnTo>
                    <a:lnTo>
                      <a:pt x="12" y="1166"/>
                    </a:lnTo>
                    <a:lnTo>
                      <a:pt x="18" y="1136"/>
                    </a:lnTo>
                    <a:lnTo>
                      <a:pt x="26" y="1106"/>
                    </a:lnTo>
                    <a:lnTo>
                      <a:pt x="36" y="1076"/>
                    </a:lnTo>
                    <a:lnTo>
                      <a:pt x="48" y="1046"/>
                    </a:lnTo>
                    <a:lnTo>
                      <a:pt x="62" y="1014"/>
                    </a:lnTo>
                    <a:lnTo>
                      <a:pt x="78" y="984"/>
                    </a:lnTo>
                    <a:lnTo>
                      <a:pt x="96" y="954"/>
                    </a:lnTo>
                    <a:lnTo>
                      <a:pt x="118" y="924"/>
                    </a:lnTo>
                    <a:lnTo>
                      <a:pt x="140" y="896"/>
                    </a:lnTo>
                    <a:lnTo>
                      <a:pt x="166" y="868"/>
                    </a:lnTo>
                    <a:lnTo>
                      <a:pt x="196" y="840"/>
                    </a:lnTo>
                    <a:lnTo>
                      <a:pt x="228" y="814"/>
                    </a:lnTo>
                    <a:lnTo>
                      <a:pt x="262" y="788"/>
                    </a:lnTo>
                    <a:lnTo>
                      <a:pt x="262" y="788"/>
                    </a:lnTo>
                    <a:lnTo>
                      <a:pt x="332" y="738"/>
                    </a:lnTo>
                    <a:lnTo>
                      <a:pt x="396" y="690"/>
                    </a:lnTo>
                    <a:lnTo>
                      <a:pt x="454" y="642"/>
                    </a:lnTo>
                    <a:lnTo>
                      <a:pt x="506" y="596"/>
                    </a:lnTo>
                    <a:lnTo>
                      <a:pt x="552" y="550"/>
                    </a:lnTo>
                    <a:lnTo>
                      <a:pt x="594" y="504"/>
                    </a:lnTo>
                    <a:lnTo>
                      <a:pt x="630" y="458"/>
                    </a:lnTo>
                    <a:lnTo>
                      <a:pt x="664" y="412"/>
                    </a:lnTo>
                    <a:lnTo>
                      <a:pt x="692" y="364"/>
                    </a:lnTo>
                    <a:lnTo>
                      <a:pt x="716" y="316"/>
                    </a:lnTo>
                    <a:lnTo>
                      <a:pt x="738" y="268"/>
                    </a:lnTo>
                    <a:lnTo>
                      <a:pt x="758" y="218"/>
                    </a:lnTo>
                    <a:lnTo>
                      <a:pt x="772" y="166"/>
                    </a:lnTo>
                    <a:lnTo>
                      <a:pt x="786" y="112"/>
                    </a:lnTo>
                    <a:lnTo>
                      <a:pt x="798" y="58"/>
                    </a:lnTo>
                    <a:lnTo>
                      <a:pt x="808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80" name="Freeform 513"/>
              <p:cNvSpPr>
                <a:spLocks/>
              </p:cNvSpPr>
              <p:nvPr/>
            </p:nvSpPr>
            <p:spPr bwMode="auto">
              <a:xfrm>
                <a:off x="823" y="1792"/>
                <a:ext cx="770" cy="1559"/>
              </a:xfrm>
              <a:custGeom>
                <a:avLst/>
                <a:gdLst/>
                <a:ahLst/>
                <a:cxnLst>
                  <a:cxn ang="0">
                    <a:pos x="38" y="1558"/>
                  </a:cxn>
                  <a:cxn ang="0">
                    <a:pos x="38" y="1558"/>
                  </a:cxn>
                  <a:cxn ang="0">
                    <a:pos x="32" y="1538"/>
                  </a:cxn>
                  <a:cxn ang="0">
                    <a:pos x="26" y="1514"/>
                  </a:cxn>
                  <a:cxn ang="0">
                    <a:pos x="18" y="1482"/>
                  </a:cxn>
                  <a:cxn ang="0">
                    <a:pos x="10" y="1442"/>
                  </a:cxn>
                  <a:cxn ang="0">
                    <a:pos x="4" y="1398"/>
                  </a:cxn>
                  <a:cxn ang="0">
                    <a:pos x="0" y="1348"/>
                  </a:cxn>
                  <a:cxn ang="0">
                    <a:pos x="0" y="1292"/>
                  </a:cxn>
                  <a:cxn ang="0">
                    <a:pos x="2" y="1264"/>
                  </a:cxn>
                  <a:cxn ang="0">
                    <a:pos x="4" y="1234"/>
                  </a:cxn>
                  <a:cxn ang="0">
                    <a:pos x="8" y="1204"/>
                  </a:cxn>
                  <a:cxn ang="0">
                    <a:pos x="14" y="1174"/>
                  </a:cxn>
                  <a:cxn ang="0">
                    <a:pos x="20" y="1144"/>
                  </a:cxn>
                  <a:cxn ang="0">
                    <a:pos x="30" y="1112"/>
                  </a:cxn>
                  <a:cxn ang="0">
                    <a:pos x="40" y="1080"/>
                  </a:cxn>
                  <a:cxn ang="0">
                    <a:pos x="54" y="1050"/>
                  </a:cxn>
                  <a:cxn ang="0">
                    <a:pos x="68" y="1018"/>
                  </a:cxn>
                  <a:cxn ang="0">
                    <a:pos x="86" y="988"/>
                  </a:cxn>
                  <a:cxn ang="0">
                    <a:pos x="106" y="958"/>
                  </a:cxn>
                  <a:cxn ang="0">
                    <a:pos x="128" y="926"/>
                  </a:cxn>
                  <a:cxn ang="0">
                    <a:pos x="154" y="898"/>
                  </a:cxn>
                  <a:cxn ang="0">
                    <a:pos x="182" y="868"/>
                  </a:cxn>
                  <a:cxn ang="0">
                    <a:pos x="214" y="840"/>
                  </a:cxn>
                  <a:cxn ang="0">
                    <a:pos x="248" y="814"/>
                  </a:cxn>
                  <a:cxn ang="0">
                    <a:pos x="248" y="814"/>
                  </a:cxn>
                  <a:cxn ang="0">
                    <a:pos x="316" y="760"/>
                  </a:cxn>
                  <a:cxn ang="0">
                    <a:pos x="378" y="710"/>
                  </a:cxn>
                  <a:cxn ang="0">
                    <a:pos x="434" y="660"/>
                  </a:cxn>
                  <a:cxn ang="0">
                    <a:pos x="484" y="610"/>
                  </a:cxn>
                  <a:cxn ang="0">
                    <a:pos x="530" y="562"/>
                  </a:cxn>
                  <a:cxn ang="0">
                    <a:pos x="570" y="514"/>
                  </a:cxn>
                  <a:cxn ang="0">
                    <a:pos x="606" y="466"/>
                  </a:cxn>
                  <a:cxn ang="0">
                    <a:pos x="638" y="418"/>
                  </a:cxn>
                  <a:cxn ang="0">
                    <a:pos x="664" y="370"/>
                  </a:cxn>
                  <a:cxn ang="0">
                    <a:pos x="688" y="322"/>
                  </a:cxn>
                  <a:cxn ang="0">
                    <a:pos x="708" y="272"/>
                  </a:cxn>
                  <a:cxn ang="0">
                    <a:pos x="726" y="220"/>
                  </a:cxn>
                  <a:cxn ang="0">
                    <a:pos x="740" y="168"/>
                  </a:cxn>
                  <a:cxn ang="0">
                    <a:pos x="752" y="114"/>
                  </a:cxn>
                  <a:cxn ang="0">
                    <a:pos x="762" y="58"/>
                  </a:cxn>
                  <a:cxn ang="0">
                    <a:pos x="770" y="0"/>
                  </a:cxn>
                </a:cxnLst>
                <a:rect l="0" t="0" r="r" b="b"/>
                <a:pathLst>
                  <a:path w="770" h="1558">
                    <a:moveTo>
                      <a:pt x="38" y="1558"/>
                    </a:moveTo>
                    <a:lnTo>
                      <a:pt x="38" y="1558"/>
                    </a:lnTo>
                    <a:lnTo>
                      <a:pt x="32" y="1538"/>
                    </a:lnTo>
                    <a:lnTo>
                      <a:pt x="26" y="1514"/>
                    </a:lnTo>
                    <a:lnTo>
                      <a:pt x="18" y="1482"/>
                    </a:lnTo>
                    <a:lnTo>
                      <a:pt x="10" y="1442"/>
                    </a:lnTo>
                    <a:lnTo>
                      <a:pt x="4" y="1398"/>
                    </a:lnTo>
                    <a:lnTo>
                      <a:pt x="0" y="1348"/>
                    </a:lnTo>
                    <a:lnTo>
                      <a:pt x="0" y="1292"/>
                    </a:lnTo>
                    <a:lnTo>
                      <a:pt x="2" y="1264"/>
                    </a:lnTo>
                    <a:lnTo>
                      <a:pt x="4" y="1234"/>
                    </a:lnTo>
                    <a:lnTo>
                      <a:pt x="8" y="1204"/>
                    </a:lnTo>
                    <a:lnTo>
                      <a:pt x="14" y="1174"/>
                    </a:lnTo>
                    <a:lnTo>
                      <a:pt x="20" y="1144"/>
                    </a:lnTo>
                    <a:lnTo>
                      <a:pt x="30" y="1112"/>
                    </a:lnTo>
                    <a:lnTo>
                      <a:pt x="40" y="1080"/>
                    </a:lnTo>
                    <a:lnTo>
                      <a:pt x="54" y="1050"/>
                    </a:lnTo>
                    <a:lnTo>
                      <a:pt x="68" y="1018"/>
                    </a:lnTo>
                    <a:lnTo>
                      <a:pt x="86" y="988"/>
                    </a:lnTo>
                    <a:lnTo>
                      <a:pt x="106" y="958"/>
                    </a:lnTo>
                    <a:lnTo>
                      <a:pt x="128" y="926"/>
                    </a:lnTo>
                    <a:lnTo>
                      <a:pt x="154" y="898"/>
                    </a:lnTo>
                    <a:lnTo>
                      <a:pt x="182" y="868"/>
                    </a:lnTo>
                    <a:lnTo>
                      <a:pt x="214" y="840"/>
                    </a:lnTo>
                    <a:lnTo>
                      <a:pt x="248" y="814"/>
                    </a:lnTo>
                    <a:lnTo>
                      <a:pt x="248" y="814"/>
                    </a:lnTo>
                    <a:lnTo>
                      <a:pt x="316" y="760"/>
                    </a:lnTo>
                    <a:lnTo>
                      <a:pt x="378" y="710"/>
                    </a:lnTo>
                    <a:lnTo>
                      <a:pt x="434" y="660"/>
                    </a:lnTo>
                    <a:lnTo>
                      <a:pt x="484" y="610"/>
                    </a:lnTo>
                    <a:lnTo>
                      <a:pt x="530" y="562"/>
                    </a:lnTo>
                    <a:lnTo>
                      <a:pt x="570" y="514"/>
                    </a:lnTo>
                    <a:lnTo>
                      <a:pt x="606" y="466"/>
                    </a:lnTo>
                    <a:lnTo>
                      <a:pt x="638" y="418"/>
                    </a:lnTo>
                    <a:lnTo>
                      <a:pt x="664" y="370"/>
                    </a:lnTo>
                    <a:lnTo>
                      <a:pt x="688" y="322"/>
                    </a:lnTo>
                    <a:lnTo>
                      <a:pt x="708" y="272"/>
                    </a:lnTo>
                    <a:lnTo>
                      <a:pt x="726" y="220"/>
                    </a:lnTo>
                    <a:lnTo>
                      <a:pt x="740" y="168"/>
                    </a:lnTo>
                    <a:lnTo>
                      <a:pt x="752" y="114"/>
                    </a:lnTo>
                    <a:lnTo>
                      <a:pt x="762" y="58"/>
                    </a:lnTo>
                    <a:lnTo>
                      <a:pt x="77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81" name="Freeform 514"/>
              <p:cNvSpPr>
                <a:spLocks/>
              </p:cNvSpPr>
              <p:nvPr/>
            </p:nvSpPr>
            <p:spPr bwMode="auto">
              <a:xfrm>
                <a:off x="854" y="1768"/>
                <a:ext cx="733" cy="1600"/>
              </a:xfrm>
              <a:custGeom>
                <a:avLst/>
                <a:gdLst/>
                <a:ahLst/>
                <a:cxnLst>
                  <a:cxn ang="0">
                    <a:pos x="48" y="1598"/>
                  </a:cxn>
                  <a:cxn ang="0">
                    <a:pos x="48" y="1598"/>
                  </a:cxn>
                  <a:cxn ang="0">
                    <a:pos x="40" y="1578"/>
                  </a:cxn>
                  <a:cxn ang="0">
                    <a:pos x="32" y="1554"/>
                  </a:cxn>
                  <a:cxn ang="0">
                    <a:pos x="24" y="1522"/>
                  </a:cxn>
                  <a:cxn ang="0">
                    <a:pos x="16" y="1482"/>
                  </a:cxn>
                  <a:cxn ang="0">
                    <a:pos x="8" y="1438"/>
                  </a:cxn>
                  <a:cxn ang="0">
                    <a:pos x="2" y="1386"/>
                  </a:cxn>
                  <a:cxn ang="0">
                    <a:pos x="0" y="1332"/>
                  </a:cxn>
                  <a:cxn ang="0">
                    <a:pos x="2" y="1302"/>
                  </a:cxn>
                  <a:cxn ang="0">
                    <a:pos x="2" y="1274"/>
                  </a:cxn>
                  <a:cxn ang="0">
                    <a:pos x="6" y="1242"/>
                  </a:cxn>
                  <a:cxn ang="0">
                    <a:pos x="10" y="1212"/>
                  </a:cxn>
                  <a:cxn ang="0">
                    <a:pos x="16" y="1180"/>
                  </a:cxn>
                  <a:cxn ang="0">
                    <a:pos x="24" y="1148"/>
                  </a:cxn>
                  <a:cxn ang="0">
                    <a:pos x="34" y="1118"/>
                  </a:cxn>
                  <a:cxn ang="0">
                    <a:pos x="46" y="1086"/>
                  </a:cxn>
                  <a:cxn ang="0">
                    <a:pos x="62" y="1054"/>
                  </a:cxn>
                  <a:cxn ang="0">
                    <a:pos x="78" y="1022"/>
                  </a:cxn>
                  <a:cxn ang="0">
                    <a:pos x="96" y="990"/>
                  </a:cxn>
                  <a:cxn ang="0">
                    <a:pos x="118" y="958"/>
                  </a:cxn>
                  <a:cxn ang="0">
                    <a:pos x="142" y="928"/>
                  </a:cxn>
                  <a:cxn ang="0">
                    <a:pos x="170" y="898"/>
                  </a:cxn>
                  <a:cxn ang="0">
                    <a:pos x="200" y="868"/>
                  </a:cxn>
                  <a:cxn ang="0">
                    <a:pos x="234" y="840"/>
                  </a:cxn>
                  <a:cxn ang="0">
                    <a:pos x="234" y="840"/>
                  </a:cxn>
                  <a:cxn ang="0">
                    <a:pos x="300" y="784"/>
                  </a:cxn>
                  <a:cxn ang="0">
                    <a:pos x="362" y="730"/>
                  </a:cxn>
                  <a:cxn ang="0">
                    <a:pos x="416" y="678"/>
                  </a:cxn>
                  <a:cxn ang="0">
                    <a:pos x="466" y="626"/>
                  </a:cxn>
                  <a:cxn ang="0">
                    <a:pos x="510" y="576"/>
                  </a:cxn>
                  <a:cxn ang="0">
                    <a:pos x="548" y="526"/>
                  </a:cxn>
                  <a:cxn ang="0">
                    <a:pos x="584" y="476"/>
                  </a:cxn>
                  <a:cxn ang="0">
                    <a:pos x="614" y="426"/>
                  </a:cxn>
                  <a:cxn ang="0">
                    <a:pos x="638" y="378"/>
                  </a:cxn>
                  <a:cxn ang="0">
                    <a:pos x="662" y="326"/>
                  </a:cxn>
                  <a:cxn ang="0">
                    <a:pos x="680" y="276"/>
                  </a:cxn>
                  <a:cxn ang="0">
                    <a:pos x="696" y="224"/>
                  </a:cxn>
                  <a:cxn ang="0">
                    <a:pos x="708" y="170"/>
                  </a:cxn>
                  <a:cxn ang="0">
                    <a:pos x="718" y="116"/>
                  </a:cxn>
                  <a:cxn ang="0">
                    <a:pos x="726" y="58"/>
                  </a:cxn>
                  <a:cxn ang="0">
                    <a:pos x="732" y="0"/>
                  </a:cxn>
                </a:cxnLst>
                <a:rect l="0" t="0" r="r" b="b"/>
                <a:pathLst>
                  <a:path w="732" h="1598">
                    <a:moveTo>
                      <a:pt x="48" y="1598"/>
                    </a:moveTo>
                    <a:lnTo>
                      <a:pt x="48" y="1598"/>
                    </a:lnTo>
                    <a:lnTo>
                      <a:pt x="40" y="1578"/>
                    </a:lnTo>
                    <a:lnTo>
                      <a:pt x="32" y="1554"/>
                    </a:lnTo>
                    <a:lnTo>
                      <a:pt x="24" y="1522"/>
                    </a:lnTo>
                    <a:lnTo>
                      <a:pt x="16" y="1482"/>
                    </a:lnTo>
                    <a:lnTo>
                      <a:pt x="8" y="1438"/>
                    </a:lnTo>
                    <a:lnTo>
                      <a:pt x="2" y="1386"/>
                    </a:lnTo>
                    <a:lnTo>
                      <a:pt x="0" y="1332"/>
                    </a:lnTo>
                    <a:lnTo>
                      <a:pt x="2" y="1302"/>
                    </a:lnTo>
                    <a:lnTo>
                      <a:pt x="2" y="1274"/>
                    </a:lnTo>
                    <a:lnTo>
                      <a:pt x="6" y="1242"/>
                    </a:lnTo>
                    <a:lnTo>
                      <a:pt x="10" y="1212"/>
                    </a:lnTo>
                    <a:lnTo>
                      <a:pt x="16" y="1180"/>
                    </a:lnTo>
                    <a:lnTo>
                      <a:pt x="24" y="1148"/>
                    </a:lnTo>
                    <a:lnTo>
                      <a:pt x="34" y="1118"/>
                    </a:lnTo>
                    <a:lnTo>
                      <a:pt x="46" y="1086"/>
                    </a:lnTo>
                    <a:lnTo>
                      <a:pt x="62" y="1054"/>
                    </a:lnTo>
                    <a:lnTo>
                      <a:pt x="78" y="1022"/>
                    </a:lnTo>
                    <a:lnTo>
                      <a:pt x="96" y="990"/>
                    </a:lnTo>
                    <a:lnTo>
                      <a:pt x="118" y="958"/>
                    </a:lnTo>
                    <a:lnTo>
                      <a:pt x="142" y="928"/>
                    </a:lnTo>
                    <a:lnTo>
                      <a:pt x="170" y="898"/>
                    </a:lnTo>
                    <a:lnTo>
                      <a:pt x="200" y="868"/>
                    </a:lnTo>
                    <a:lnTo>
                      <a:pt x="234" y="840"/>
                    </a:lnTo>
                    <a:lnTo>
                      <a:pt x="234" y="840"/>
                    </a:lnTo>
                    <a:lnTo>
                      <a:pt x="300" y="784"/>
                    </a:lnTo>
                    <a:lnTo>
                      <a:pt x="362" y="730"/>
                    </a:lnTo>
                    <a:lnTo>
                      <a:pt x="416" y="678"/>
                    </a:lnTo>
                    <a:lnTo>
                      <a:pt x="466" y="626"/>
                    </a:lnTo>
                    <a:lnTo>
                      <a:pt x="510" y="576"/>
                    </a:lnTo>
                    <a:lnTo>
                      <a:pt x="548" y="526"/>
                    </a:lnTo>
                    <a:lnTo>
                      <a:pt x="584" y="476"/>
                    </a:lnTo>
                    <a:lnTo>
                      <a:pt x="614" y="426"/>
                    </a:lnTo>
                    <a:lnTo>
                      <a:pt x="638" y="378"/>
                    </a:lnTo>
                    <a:lnTo>
                      <a:pt x="662" y="326"/>
                    </a:lnTo>
                    <a:lnTo>
                      <a:pt x="680" y="276"/>
                    </a:lnTo>
                    <a:lnTo>
                      <a:pt x="696" y="224"/>
                    </a:lnTo>
                    <a:lnTo>
                      <a:pt x="708" y="170"/>
                    </a:lnTo>
                    <a:lnTo>
                      <a:pt x="718" y="116"/>
                    </a:lnTo>
                    <a:lnTo>
                      <a:pt x="726" y="58"/>
                    </a:lnTo>
                    <a:lnTo>
                      <a:pt x="732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82" name="Freeform 515"/>
              <p:cNvSpPr>
                <a:spLocks/>
              </p:cNvSpPr>
              <p:nvPr/>
            </p:nvSpPr>
            <p:spPr bwMode="auto">
              <a:xfrm>
                <a:off x="892" y="1743"/>
                <a:ext cx="692" cy="1635"/>
              </a:xfrm>
              <a:custGeom>
                <a:avLst/>
                <a:gdLst/>
                <a:ahLst/>
                <a:cxnLst>
                  <a:cxn ang="0">
                    <a:pos x="56" y="1636"/>
                  </a:cxn>
                  <a:cxn ang="0">
                    <a:pos x="56" y="1636"/>
                  </a:cxn>
                  <a:cxn ang="0">
                    <a:pos x="48" y="1616"/>
                  </a:cxn>
                  <a:cxn ang="0">
                    <a:pos x="38" y="1592"/>
                  </a:cxn>
                  <a:cxn ang="0">
                    <a:pos x="30" y="1560"/>
                  </a:cxn>
                  <a:cxn ang="0">
                    <a:pos x="20" y="1522"/>
                  </a:cxn>
                  <a:cxn ang="0">
                    <a:pos x="10" y="1476"/>
                  </a:cxn>
                  <a:cxn ang="0">
                    <a:pos x="4" y="1426"/>
                  </a:cxn>
                  <a:cxn ang="0">
                    <a:pos x="0" y="1370"/>
                  </a:cxn>
                  <a:cxn ang="0">
                    <a:pos x="0" y="1342"/>
                  </a:cxn>
                  <a:cxn ang="0">
                    <a:pos x="0" y="1312"/>
                  </a:cxn>
                  <a:cxn ang="0">
                    <a:pos x="2" y="1280"/>
                  </a:cxn>
                  <a:cxn ang="0">
                    <a:pos x="6" y="1250"/>
                  </a:cxn>
                  <a:cxn ang="0">
                    <a:pos x="12" y="1218"/>
                  </a:cxn>
                  <a:cxn ang="0">
                    <a:pos x="18" y="1186"/>
                  </a:cxn>
                  <a:cxn ang="0">
                    <a:pos x="28" y="1154"/>
                  </a:cxn>
                  <a:cxn ang="0">
                    <a:pos x="38" y="1120"/>
                  </a:cxn>
                  <a:cxn ang="0">
                    <a:pos x="52" y="1088"/>
                  </a:cxn>
                  <a:cxn ang="0">
                    <a:pos x="68" y="1056"/>
                  </a:cxn>
                  <a:cxn ang="0">
                    <a:pos x="86" y="1022"/>
                  </a:cxn>
                  <a:cxn ang="0">
                    <a:pos x="106" y="990"/>
                  </a:cxn>
                  <a:cxn ang="0">
                    <a:pos x="130" y="958"/>
                  </a:cxn>
                  <a:cxn ang="0">
                    <a:pos x="156" y="928"/>
                  </a:cxn>
                  <a:cxn ang="0">
                    <a:pos x="186" y="896"/>
                  </a:cxn>
                  <a:cxn ang="0">
                    <a:pos x="218" y="866"/>
                  </a:cxn>
                  <a:cxn ang="0">
                    <a:pos x="218" y="866"/>
                  </a:cxn>
                  <a:cxn ang="0">
                    <a:pos x="284" y="808"/>
                  </a:cxn>
                  <a:cxn ang="0">
                    <a:pos x="344" y="750"/>
                  </a:cxn>
                  <a:cxn ang="0">
                    <a:pos x="396" y="696"/>
                  </a:cxn>
                  <a:cxn ang="0">
                    <a:pos x="444" y="642"/>
                  </a:cxn>
                  <a:cxn ang="0">
                    <a:pos x="488" y="590"/>
                  </a:cxn>
                  <a:cxn ang="0">
                    <a:pos x="524" y="538"/>
                  </a:cxn>
                  <a:cxn ang="0">
                    <a:pos x="558" y="486"/>
                  </a:cxn>
                  <a:cxn ang="0">
                    <a:pos x="586" y="436"/>
                  </a:cxn>
                  <a:cxn ang="0">
                    <a:pos x="610" y="384"/>
                  </a:cxn>
                  <a:cxn ang="0">
                    <a:pos x="632" y="334"/>
                  </a:cxn>
                  <a:cxn ang="0">
                    <a:pos x="648" y="280"/>
                  </a:cxn>
                  <a:cxn ang="0">
                    <a:pos x="662" y="228"/>
                  </a:cxn>
                  <a:cxn ang="0">
                    <a:pos x="674" y="174"/>
                  </a:cxn>
                  <a:cxn ang="0">
                    <a:pos x="682" y="118"/>
                  </a:cxn>
                  <a:cxn ang="0">
                    <a:pos x="688" y="60"/>
                  </a:cxn>
                  <a:cxn ang="0">
                    <a:pos x="692" y="0"/>
                  </a:cxn>
                </a:cxnLst>
                <a:rect l="0" t="0" r="r" b="b"/>
                <a:pathLst>
                  <a:path w="692" h="1636">
                    <a:moveTo>
                      <a:pt x="56" y="1636"/>
                    </a:moveTo>
                    <a:lnTo>
                      <a:pt x="56" y="1636"/>
                    </a:lnTo>
                    <a:lnTo>
                      <a:pt x="48" y="1616"/>
                    </a:lnTo>
                    <a:lnTo>
                      <a:pt x="38" y="1592"/>
                    </a:lnTo>
                    <a:lnTo>
                      <a:pt x="30" y="1560"/>
                    </a:lnTo>
                    <a:lnTo>
                      <a:pt x="20" y="1522"/>
                    </a:lnTo>
                    <a:lnTo>
                      <a:pt x="10" y="1476"/>
                    </a:lnTo>
                    <a:lnTo>
                      <a:pt x="4" y="1426"/>
                    </a:lnTo>
                    <a:lnTo>
                      <a:pt x="0" y="1370"/>
                    </a:lnTo>
                    <a:lnTo>
                      <a:pt x="0" y="1342"/>
                    </a:lnTo>
                    <a:lnTo>
                      <a:pt x="0" y="1312"/>
                    </a:lnTo>
                    <a:lnTo>
                      <a:pt x="2" y="1280"/>
                    </a:lnTo>
                    <a:lnTo>
                      <a:pt x="6" y="1250"/>
                    </a:lnTo>
                    <a:lnTo>
                      <a:pt x="12" y="1218"/>
                    </a:lnTo>
                    <a:lnTo>
                      <a:pt x="18" y="1186"/>
                    </a:lnTo>
                    <a:lnTo>
                      <a:pt x="28" y="1154"/>
                    </a:lnTo>
                    <a:lnTo>
                      <a:pt x="38" y="1120"/>
                    </a:lnTo>
                    <a:lnTo>
                      <a:pt x="52" y="1088"/>
                    </a:lnTo>
                    <a:lnTo>
                      <a:pt x="68" y="1056"/>
                    </a:lnTo>
                    <a:lnTo>
                      <a:pt x="86" y="1022"/>
                    </a:lnTo>
                    <a:lnTo>
                      <a:pt x="106" y="990"/>
                    </a:lnTo>
                    <a:lnTo>
                      <a:pt x="130" y="958"/>
                    </a:lnTo>
                    <a:lnTo>
                      <a:pt x="156" y="928"/>
                    </a:lnTo>
                    <a:lnTo>
                      <a:pt x="186" y="896"/>
                    </a:lnTo>
                    <a:lnTo>
                      <a:pt x="218" y="866"/>
                    </a:lnTo>
                    <a:lnTo>
                      <a:pt x="218" y="866"/>
                    </a:lnTo>
                    <a:lnTo>
                      <a:pt x="284" y="808"/>
                    </a:lnTo>
                    <a:lnTo>
                      <a:pt x="344" y="750"/>
                    </a:lnTo>
                    <a:lnTo>
                      <a:pt x="396" y="696"/>
                    </a:lnTo>
                    <a:lnTo>
                      <a:pt x="444" y="642"/>
                    </a:lnTo>
                    <a:lnTo>
                      <a:pt x="488" y="590"/>
                    </a:lnTo>
                    <a:lnTo>
                      <a:pt x="524" y="538"/>
                    </a:lnTo>
                    <a:lnTo>
                      <a:pt x="558" y="486"/>
                    </a:lnTo>
                    <a:lnTo>
                      <a:pt x="586" y="436"/>
                    </a:lnTo>
                    <a:lnTo>
                      <a:pt x="610" y="384"/>
                    </a:lnTo>
                    <a:lnTo>
                      <a:pt x="632" y="334"/>
                    </a:lnTo>
                    <a:lnTo>
                      <a:pt x="648" y="280"/>
                    </a:lnTo>
                    <a:lnTo>
                      <a:pt x="662" y="228"/>
                    </a:lnTo>
                    <a:lnTo>
                      <a:pt x="674" y="174"/>
                    </a:lnTo>
                    <a:lnTo>
                      <a:pt x="682" y="118"/>
                    </a:lnTo>
                    <a:lnTo>
                      <a:pt x="688" y="60"/>
                    </a:lnTo>
                    <a:lnTo>
                      <a:pt x="692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83" name="Freeform 516"/>
              <p:cNvSpPr>
                <a:spLocks/>
              </p:cNvSpPr>
              <p:nvPr/>
            </p:nvSpPr>
            <p:spPr bwMode="auto">
              <a:xfrm>
                <a:off x="926" y="1720"/>
                <a:ext cx="656" cy="1675"/>
              </a:xfrm>
              <a:custGeom>
                <a:avLst/>
                <a:gdLst/>
                <a:ahLst/>
                <a:cxnLst>
                  <a:cxn ang="0">
                    <a:pos x="66" y="1672"/>
                  </a:cxn>
                  <a:cxn ang="0">
                    <a:pos x="66" y="1672"/>
                  </a:cxn>
                  <a:cxn ang="0">
                    <a:pos x="56" y="1652"/>
                  </a:cxn>
                  <a:cxn ang="0">
                    <a:pos x="48" y="1630"/>
                  </a:cxn>
                  <a:cxn ang="0">
                    <a:pos x="36" y="1598"/>
                  </a:cxn>
                  <a:cxn ang="0">
                    <a:pos x="26" y="1558"/>
                  </a:cxn>
                  <a:cxn ang="0">
                    <a:pos x="16" y="1514"/>
                  </a:cxn>
                  <a:cxn ang="0">
                    <a:pos x="6" y="1462"/>
                  </a:cxn>
                  <a:cxn ang="0">
                    <a:pos x="2" y="1408"/>
                  </a:cxn>
                  <a:cxn ang="0">
                    <a:pos x="0" y="1378"/>
                  </a:cxn>
                  <a:cxn ang="0">
                    <a:pos x="0" y="1348"/>
                  </a:cxn>
                  <a:cxn ang="0">
                    <a:pos x="2" y="1316"/>
                  </a:cxn>
                  <a:cxn ang="0">
                    <a:pos x="4" y="1286"/>
                  </a:cxn>
                  <a:cxn ang="0">
                    <a:pos x="8" y="1252"/>
                  </a:cxn>
                  <a:cxn ang="0">
                    <a:pos x="14" y="1220"/>
                  </a:cxn>
                  <a:cxn ang="0">
                    <a:pos x="22" y="1188"/>
                  </a:cxn>
                  <a:cxn ang="0">
                    <a:pos x="32" y="1154"/>
                  </a:cxn>
                  <a:cxn ang="0">
                    <a:pos x="46" y="1120"/>
                  </a:cxn>
                  <a:cxn ang="0">
                    <a:pos x="60" y="1088"/>
                  </a:cxn>
                  <a:cxn ang="0">
                    <a:pos x="78" y="1054"/>
                  </a:cxn>
                  <a:cxn ang="0">
                    <a:pos x="96" y="1020"/>
                  </a:cxn>
                  <a:cxn ang="0">
                    <a:pos x="120" y="988"/>
                  </a:cxn>
                  <a:cxn ang="0">
                    <a:pos x="146" y="954"/>
                  </a:cxn>
                  <a:cxn ang="0">
                    <a:pos x="174" y="922"/>
                  </a:cxn>
                  <a:cxn ang="0">
                    <a:pos x="206" y="890"/>
                  </a:cxn>
                  <a:cxn ang="0">
                    <a:pos x="206" y="890"/>
                  </a:cxn>
                  <a:cxn ang="0">
                    <a:pos x="270" y="830"/>
                  </a:cxn>
                  <a:cxn ang="0">
                    <a:pos x="326" y="770"/>
                  </a:cxn>
                  <a:cxn ang="0">
                    <a:pos x="378" y="712"/>
                  </a:cxn>
                  <a:cxn ang="0">
                    <a:pos x="426" y="656"/>
                  </a:cxn>
                  <a:cxn ang="0">
                    <a:pos x="466" y="602"/>
                  </a:cxn>
                  <a:cxn ang="0">
                    <a:pos x="502" y="548"/>
                  </a:cxn>
                  <a:cxn ang="0">
                    <a:pos x="534" y="496"/>
                  </a:cxn>
                  <a:cxn ang="0">
                    <a:pos x="560" y="442"/>
                  </a:cxn>
                  <a:cxn ang="0">
                    <a:pos x="584" y="390"/>
                  </a:cxn>
                  <a:cxn ang="0">
                    <a:pos x="602" y="338"/>
                  </a:cxn>
                  <a:cxn ang="0">
                    <a:pos x="618" y="284"/>
                  </a:cxn>
                  <a:cxn ang="0">
                    <a:pos x="630" y="230"/>
                  </a:cxn>
                  <a:cxn ang="0">
                    <a:pos x="640" y="176"/>
                  </a:cxn>
                  <a:cxn ang="0">
                    <a:pos x="646" y="120"/>
                  </a:cxn>
                  <a:cxn ang="0">
                    <a:pos x="652" y="62"/>
                  </a:cxn>
                  <a:cxn ang="0">
                    <a:pos x="654" y="0"/>
                  </a:cxn>
                </a:cxnLst>
                <a:rect l="0" t="0" r="r" b="b"/>
                <a:pathLst>
                  <a:path w="654" h="1672">
                    <a:moveTo>
                      <a:pt x="66" y="1672"/>
                    </a:moveTo>
                    <a:lnTo>
                      <a:pt x="66" y="1672"/>
                    </a:lnTo>
                    <a:lnTo>
                      <a:pt x="56" y="1652"/>
                    </a:lnTo>
                    <a:lnTo>
                      <a:pt x="48" y="1630"/>
                    </a:lnTo>
                    <a:lnTo>
                      <a:pt x="36" y="1598"/>
                    </a:lnTo>
                    <a:lnTo>
                      <a:pt x="26" y="1558"/>
                    </a:lnTo>
                    <a:lnTo>
                      <a:pt x="16" y="1514"/>
                    </a:lnTo>
                    <a:lnTo>
                      <a:pt x="6" y="1462"/>
                    </a:lnTo>
                    <a:lnTo>
                      <a:pt x="2" y="1408"/>
                    </a:lnTo>
                    <a:lnTo>
                      <a:pt x="0" y="1378"/>
                    </a:lnTo>
                    <a:lnTo>
                      <a:pt x="0" y="1348"/>
                    </a:lnTo>
                    <a:lnTo>
                      <a:pt x="2" y="1316"/>
                    </a:lnTo>
                    <a:lnTo>
                      <a:pt x="4" y="1286"/>
                    </a:lnTo>
                    <a:lnTo>
                      <a:pt x="8" y="1252"/>
                    </a:lnTo>
                    <a:lnTo>
                      <a:pt x="14" y="1220"/>
                    </a:lnTo>
                    <a:lnTo>
                      <a:pt x="22" y="1188"/>
                    </a:lnTo>
                    <a:lnTo>
                      <a:pt x="32" y="1154"/>
                    </a:lnTo>
                    <a:lnTo>
                      <a:pt x="46" y="1120"/>
                    </a:lnTo>
                    <a:lnTo>
                      <a:pt x="60" y="1088"/>
                    </a:lnTo>
                    <a:lnTo>
                      <a:pt x="78" y="1054"/>
                    </a:lnTo>
                    <a:lnTo>
                      <a:pt x="96" y="1020"/>
                    </a:lnTo>
                    <a:lnTo>
                      <a:pt x="120" y="988"/>
                    </a:lnTo>
                    <a:lnTo>
                      <a:pt x="146" y="954"/>
                    </a:lnTo>
                    <a:lnTo>
                      <a:pt x="174" y="922"/>
                    </a:lnTo>
                    <a:lnTo>
                      <a:pt x="206" y="890"/>
                    </a:lnTo>
                    <a:lnTo>
                      <a:pt x="206" y="890"/>
                    </a:lnTo>
                    <a:lnTo>
                      <a:pt x="270" y="830"/>
                    </a:lnTo>
                    <a:lnTo>
                      <a:pt x="326" y="770"/>
                    </a:lnTo>
                    <a:lnTo>
                      <a:pt x="378" y="712"/>
                    </a:lnTo>
                    <a:lnTo>
                      <a:pt x="426" y="656"/>
                    </a:lnTo>
                    <a:lnTo>
                      <a:pt x="466" y="602"/>
                    </a:lnTo>
                    <a:lnTo>
                      <a:pt x="502" y="548"/>
                    </a:lnTo>
                    <a:lnTo>
                      <a:pt x="534" y="496"/>
                    </a:lnTo>
                    <a:lnTo>
                      <a:pt x="560" y="442"/>
                    </a:lnTo>
                    <a:lnTo>
                      <a:pt x="584" y="390"/>
                    </a:lnTo>
                    <a:lnTo>
                      <a:pt x="602" y="338"/>
                    </a:lnTo>
                    <a:lnTo>
                      <a:pt x="618" y="284"/>
                    </a:lnTo>
                    <a:lnTo>
                      <a:pt x="630" y="230"/>
                    </a:lnTo>
                    <a:lnTo>
                      <a:pt x="640" y="176"/>
                    </a:lnTo>
                    <a:lnTo>
                      <a:pt x="646" y="120"/>
                    </a:lnTo>
                    <a:lnTo>
                      <a:pt x="652" y="62"/>
                    </a:lnTo>
                    <a:lnTo>
                      <a:pt x="654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84" name="Freeform 517"/>
              <p:cNvSpPr>
                <a:spLocks/>
              </p:cNvSpPr>
              <p:nvPr/>
            </p:nvSpPr>
            <p:spPr bwMode="auto">
              <a:xfrm>
                <a:off x="961" y="1703"/>
                <a:ext cx="613" cy="1707"/>
              </a:xfrm>
              <a:custGeom>
                <a:avLst/>
                <a:gdLst/>
                <a:ahLst/>
                <a:cxnLst>
                  <a:cxn ang="0">
                    <a:pos x="76" y="1706"/>
                  </a:cxn>
                  <a:cxn ang="0">
                    <a:pos x="76" y="1706"/>
                  </a:cxn>
                  <a:cxn ang="0">
                    <a:pos x="66" y="1686"/>
                  </a:cxn>
                  <a:cxn ang="0">
                    <a:pos x="56" y="1662"/>
                  </a:cxn>
                  <a:cxn ang="0">
                    <a:pos x="46" y="1632"/>
                  </a:cxn>
                  <a:cxn ang="0">
                    <a:pos x="32" y="1592"/>
                  </a:cxn>
                  <a:cxn ang="0">
                    <a:pos x="20" y="1548"/>
                  </a:cxn>
                  <a:cxn ang="0">
                    <a:pos x="10" y="1496"/>
                  </a:cxn>
                  <a:cxn ang="0">
                    <a:pos x="4" y="1442"/>
                  </a:cxn>
                  <a:cxn ang="0">
                    <a:pos x="2" y="1412"/>
                  </a:cxn>
                  <a:cxn ang="0">
                    <a:pos x="0" y="1382"/>
                  </a:cxn>
                  <a:cxn ang="0">
                    <a:pos x="0" y="1350"/>
                  </a:cxn>
                  <a:cxn ang="0">
                    <a:pos x="2" y="1318"/>
                  </a:cxn>
                  <a:cxn ang="0">
                    <a:pos x="6" y="1286"/>
                  </a:cxn>
                  <a:cxn ang="0">
                    <a:pos x="12" y="1252"/>
                  </a:cxn>
                  <a:cxn ang="0">
                    <a:pos x="18" y="1218"/>
                  </a:cxn>
                  <a:cxn ang="0">
                    <a:pos x="28" y="1186"/>
                  </a:cxn>
                  <a:cxn ang="0">
                    <a:pos x="38" y="1150"/>
                  </a:cxn>
                  <a:cxn ang="0">
                    <a:pos x="52" y="1116"/>
                  </a:cxn>
                  <a:cxn ang="0">
                    <a:pos x="68" y="1082"/>
                  </a:cxn>
                  <a:cxn ang="0">
                    <a:pos x="88" y="1048"/>
                  </a:cxn>
                  <a:cxn ang="0">
                    <a:pos x="110" y="1014"/>
                  </a:cxn>
                  <a:cxn ang="0">
                    <a:pos x="134" y="980"/>
                  </a:cxn>
                  <a:cxn ang="0">
                    <a:pos x="162" y="946"/>
                  </a:cxn>
                  <a:cxn ang="0">
                    <a:pos x="192" y="914"/>
                  </a:cxn>
                  <a:cxn ang="0">
                    <a:pos x="192" y="914"/>
                  </a:cxn>
                  <a:cxn ang="0">
                    <a:pos x="254" y="848"/>
                  </a:cxn>
                  <a:cxn ang="0">
                    <a:pos x="310" y="786"/>
                  </a:cxn>
                  <a:cxn ang="0">
                    <a:pos x="360" y="726"/>
                  </a:cxn>
                  <a:cxn ang="0">
                    <a:pos x="406" y="668"/>
                  </a:cxn>
                  <a:cxn ang="0">
                    <a:pos x="444" y="612"/>
                  </a:cxn>
                  <a:cxn ang="0">
                    <a:pos x="480" y="556"/>
                  </a:cxn>
                  <a:cxn ang="0">
                    <a:pos x="510" y="502"/>
                  </a:cxn>
                  <a:cxn ang="0">
                    <a:pos x="534" y="448"/>
                  </a:cxn>
                  <a:cxn ang="0">
                    <a:pos x="556" y="394"/>
                  </a:cxn>
                  <a:cxn ang="0">
                    <a:pos x="574" y="342"/>
                  </a:cxn>
                  <a:cxn ang="0">
                    <a:pos x="588" y="286"/>
                  </a:cxn>
                  <a:cxn ang="0">
                    <a:pos x="598" y="232"/>
                  </a:cxn>
                  <a:cxn ang="0">
                    <a:pos x="606" y="176"/>
                  </a:cxn>
                  <a:cxn ang="0">
                    <a:pos x="612" y="120"/>
                  </a:cxn>
                  <a:cxn ang="0">
                    <a:pos x="614" y="60"/>
                  </a:cxn>
                  <a:cxn ang="0">
                    <a:pos x="614" y="0"/>
                  </a:cxn>
                </a:cxnLst>
                <a:rect l="0" t="0" r="r" b="b"/>
                <a:pathLst>
                  <a:path w="614" h="1706">
                    <a:moveTo>
                      <a:pt x="76" y="1706"/>
                    </a:moveTo>
                    <a:lnTo>
                      <a:pt x="76" y="1706"/>
                    </a:lnTo>
                    <a:lnTo>
                      <a:pt x="66" y="1686"/>
                    </a:lnTo>
                    <a:lnTo>
                      <a:pt x="56" y="1662"/>
                    </a:lnTo>
                    <a:lnTo>
                      <a:pt x="46" y="1632"/>
                    </a:lnTo>
                    <a:lnTo>
                      <a:pt x="32" y="1592"/>
                    </a:lnTo>
                    <a:lnTo>
                      <a:pt x="20" y="1548"/>
                    </a:lnTo>
                    <a:lnTo>
                      <a:pt x="10" y="1496"/>
                    </a:lnTo>
                    <a:lnTo>
                      <a:pt x="4" y="1442"/>
                    </a:lnTo>
                    <a:lnTo>
                      <a:pt x="2" y="1412"/>
                    </a:lnTo>
                    <a:lnTo>
                      <a:pt x="0" y="1382"/>
                    </a:lnTo>
                    <a:lnTo>
                      <a:pt x="0" y="1350"/>
                    </a:lnTo>
                    <a:lnTo>
                      <a:pt x="2" y="1318"/>
                    </a:lnTo>
                    <a:lnTo>
                      <a:pt x="6" y="1286"/>
                    </a:lnTo>
                    <a:lnTo>
                      <a:pt x="12" y="1252"/>
                    </a:lnTo>
                    <a:lnTo>
                      <a:pt x="18" y="1218"/>
                    </a:lnTo>
                    <a:lnTo>
                      <a:pt x="28" y="1186"/>
                    </a:lnTo>
                    <a:lnTo>
                      <a:pt x="38" y="1150"/>
                    </a:lnTo>
                    <a:lnTo>
                      <a:pt x="52" y="1116"/>
                    </a:lnTo>
                    <a:lnTo>
                      <a:pt x="68" y="1082"/>
                    </a:lnTo>
                    <a:lnTo>
                      <a:pt x="88" y="1048"/>
                    </a:lnTo>
                    <a:lnTo>
                      <a:pt x="110" y="1014"/>
                    </a:lnTo>
                    <a:lnTo>
                      <a:pt x="134" y="980"/>
                    </a:lnTo>
                    <a:lnTo>
                      <a:pt x="162" y="946"/>
                    </a:lnTo>
                    <a:lnTo>
                      <a:pt x="192" y="914"/>
                    </a:lnTo>
                    <a:lnTo>
                      <a:pt x="192" y="914"/>
                    </a:lnTo>
                    <a:lnTo>
                      <a:pt x="254" y="848"/>
                    </a:lnTo>
                    <a:lnTo>
                      <a:pt x="310" y="786"/>
                    </a:lnTo>
                    <a:lnTo>
                      <a:pt x="360" y="726"/>
                    </a:lnTo>
                    <a:lnTo>
                      <a:pt x="406" y="668"/>
                    </a:lnTo>
                    <a:lnTo>
                      <a:pt x="444" y="612"/>
                    </a:lnTo>
                    <a:lnTo>
                      <a:pt x="480" y="556"/>
                    </a:lnTo>
                    <a:lnTo>
                      <a:pt x="510" y="502"/>
                    </a:lnTo>
                    <a:lnTo>
                      <a:pt x="534" y="448"/>
                    </a:lnTo>
                    <a:lnTo>
                      <a:pt x="556" y="394"/>
                    </a:lnTo>
                    <a:lnTo>
                      <a:pt x="574" y="342"/>
                    </a:lnTo>
                    <a:lnTo>
                      <a:pt x="588" y="286"/>
                    </a:lnTo>
                    <a:lnTo>
                      <a:pt x="598" y="232"/>
                    </a:lnTo>
                    <a:lnTo>
                      <a:pt x="606" y="176"/>
                    </a:lnTo>
                    <a:lnTo>
                      <a:pt x="612" y="120"/>
                    </a:lnTo>
                    <a:lnTo>
                      <a:pt x="614" y="60"/>
                    </a:lnTo>
                    <a:lnTo>
                      <a:pt x="614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85" name="Freeform 518"/>
              <p:cNvSpPr>
                <a:spLocks/>
              </p:cNvSpPr>
              <p:nvPr/>
            </p:nvSpPr>
            <p:spPr bwMode="auto">
              <a:xfrm>
                <a:off x="995" y="1682"/>
                <a:ext cx="575" cy="1738"/>
              </a:xfrm>
              <a:custGeom>
                <a:avLst/>
                <a:gdLst/>
                <a:ahLst/>
                <a:cxnLst>
                  <a:cxn ang="0">
                    <a:pos x="84" y="1738"/>
                  </a:cxn>
                  <a:cxn ang="0">
                    <a:pos x="84" y="1738"/>
                  </a:cxn>
                  <a:cxn ang="0">
                    <a:pos x="76" y="1718"/>
                  </a:cxn>
                  <a:cxn ang="0">
                    <a:pos x="64" y="1696"/>
                  </a:cxn>
                  <a:cxn ang="0">
                    <a:pos x="52" y="1664"/>
                  </a:cxn>
                  <a:cxn ang="0">
                    <a:pos x="38" y="1626"/>
                  </a:cxn>
                  <a:cxn ang="0">
                    <a:pos x="26" y="1580"/>
                  </a:cxn>
                  <a:cxn ang="0">
                    <a:pos x="14" y="1530"/>
                  </a:cxn>
                  <a:cxn ang="0">
                    <a:pos x="4" y="1474"/>
                  </a:cxn>
                  <a:cxn ang="0">
                    <a:pos x="2" y="1444"/>
                  </a:cxn>
                  <a:cxn ang="0">
                    <a:pos x="0" y="1414"/>
                  </a:cxn>
                  <a:cxn ang="0">
                    <a:pos x="0" y="1384"/>
                  </a:cxn>
                  <a:cxn ang="0">
                    <a:pos x="0" y="1350"/>
                  </a:cxn>
                  <a:cxn ang="0">
                    <a:pos x="2" y="1318"/>
                  </a:cxn>
                  <a:cxn ang="0">
                    <a:pos x="6" y="1284"/>
                  </a:cxn>
                  <a:cxn ang="0">
                    <a:pos x="12" y="1250"/>
                  </a:cxn>
                  <a:cxn ang="0">
                    <a:pos x="20" y="1216"/>
                  </a:cxn>
                  <a:cxn ang="0">
                    <a:pos x="32" y="1182"/>
                  </a:cxn>
                  <a:cxn ang="0">
                    <a:pos x="44" y="1146"/>
                  </a:cxn>
                  <a:cxn ang="0">
                    <a:pos x="58" y="1110"/>
                  </a:cxn>
                  <a:cxn ang="0">
                    <a:pos x="76" y="1076"/>
                  </a:cxn>
                  <a:cxn ang="0">
                    <a:pos x="98" y="1040"/>
                  </a:cxn>
                  <a:cxn ang="0">
                    <a:pos x="122" y="1006"/>
                  </a:cxn>
                  <a:cxn ang="0">
                    <a:pos x="148" y="970"/>
                  </a:cxn>
                  <a:cxn ang="0">
                    <a:pos x="178" y="936"/>
                  </a:cxn>
                  <a:cxn ang="0">
                    <a:pos x="178" y="936"/>
                  </a:cxn>
                  <a:cxn ang="0">
                    <a:pos x="238" y="868"/>
                  </a:cxn>
                  <a:cxn ang="0">
                    <a:pos x="292" y="804"/>
                  </a:cxn>
                  <a:cxn ang="0">
                    <a:pos x="340" y="742"/>
                  </a:cxn>
                  <a:cxn ang="0">
                    <a:pos x="384" y="682"/>
                  </a:cxn>
                  <a:cxn ang="0">
                    <a:pos x="422" y="622"/>
                  </a:cxn>
                  <a:cxn ang="0">
                    <a:pos x="454" y="566"/>
                  </a:cxn>
                  <a:cxn ang="0">
                    <a:pos x="482" y="510"/>
                  </a:cxn>
                  <a:cxn ang="0">
                    <a:pos x="506" y="454"/>
                  </a:cxn>
                  <a:cxn ang="0">
                    <a:pos x="526" y="400"/>
                  </a:cxn>
                  <a:cxn ang="0">
                    <a:pos x="542" y="344"/>
                  </a:cxn>
                  <a:cxn ang="0">
                    <a:pos x="554" y="290"/>
                  </a:cxn>
                  <a:cxn ang="0">
                    <a:pos x="564" y="234"/>
                  </a:cxn>
                  <a:cxn ang="0">
                    <a:pos x="570" y="178"/>
                  </a:cxn>
                  <a:cxn ang="0">
                    <a:pos x="574" y="120"/>
                  </a:cxn>
                  <a:cxn ang="0">
                    <a:pos x="574" y="60"/>
                  </a:cxn>
                  <a:cxn ang="0">
                    <a:pos x="574" y="0"/>
                  </a:cxn>
                </a:cxnLst>
                <a:rect l="0" t="0" r="r" b="b"/>
                <a:pathLst>
                  <a:path w="574" h="1738">
                    <a:moveTo>
                      <a:pt x="84" y="1738"/>
                    </a:moveTo>
                    <a:lnTo>
                      <a:pt x="84" y="1738"/>
                    </a:lnTo>
                    <a:lnTo>
                      <a:pt x="76" y="1718"/>
                    </a:lnTo>
                    <a:lnTo>
                      <a:pt x="64" y="1696"/>
                    </a:lnTo>
                    <a:lnTo>
                      <a:pt x="52" y="1664"/>
                    </a:lnTo>
                    <a:lnTo>
                      <a:pt x="38" y="1626"/>
                    </a:lnTo>
                    <a:lnTo>
                      <a:pt x="26" y="1580"/>
                    </a:lnTo>
                    <a:lnTo>
                      <a:pt x="14" y="1530"/>
                    </a:lnTo>
                    <a:lnTo>
                      <a:pt x="4" y="1474"/>
                    </a:lnTo>
                    <a:lnTo>
                      <a:pt x="2" y="1444"/>
                    </a:lnTo>
                    <a:lnTo>
                      <a:pt x="0" y="1414"/>
                    </a:lnTo>
                    <a:lnTo>
                      <a:pt x="0" y="1384"/>
                    </a:lnTo>
                    <a:lnTo>
                      <a:pt x="0" y="1350"/>
                    </a:lnTo>
                    <a:lnTo>
                      <a:pt x="2" y="1318"/>
                    </a:lnTo>
                    <a:lnTo>
                      <a:pt x="6" y="1284"/>
                    </a:lnTo>
                    <a:lnTo>
                      <a:pt x="12" y="1250"/>
                    </a:lnTo>
                    <a:lnTo>
                      <a:pt x="20" y="1216"/>
                    </a:lnTo>
                    <a:lnTo>
                      <a:pt x="32" y="1182"/>
                    </a:lnTo>
                    <a:lnTo>
                      <a:pt x="44" y="1146"/>
                    </a:lnTo>
                    <a:lnTo>
                      <a:pt x="58" y="1110"/>
                    </a:lnTo>
                    <a:lnTo>
                      <a:pt x="76" y="1076"/>
                    </a:lnTo>
                    <a:lnTo>
                      <a:pt x="98" y="1040"/>
                    </a:lnTo>
                    <a:lnTo>
                      <a:pt x="122" y="1006"/>
                    </a:lnTo>
                    <a:lnTo>
                      <a:pt x="148" y="970"/>
                    </a:lnTo>
                    <a:lnTo>
                      <a:pt x="178" y="936"/>
                    </a:lnTo>
                    <a:lnTo>
                      <a:pt x="178" y="936"/>
                    </a:lnTo>
                    <a:lnTo>
                      <a:pt x="238" y="868"/>
                    </a:lnTo>
                    <a:lnTo>
                      <a:pt x="292" y="804"/>
                    </a:lnTo>
                    <a:lnTo>
                      <a:pt x="340" y="742"/>
                    </a:lnTo>
                    <a:lnTo>
                      <a:pt x="384" y="682"/>
                    </a:lnTo>
                    <a:lnTo>
                      <a:pt x="422" y="622"/>
                    </a:lnTo>
                    <a:lnTo>
                      <a:pt x="454" y="566"/>
                    </a:lnTo>
                    <a:lnTo>
                      <a:pt x="482" y="510"/>
                    </a:lnTo>
                    <a:lnTo>
                      <a:pt x="506" y="454"/>
                    </a:lnTo>
                    <a:lnTo>
                      <a:pt x="526" y="400"/>
                    </a:lnTo>
                    <a:lnTo>
                      <a:pt x="542" y="344"/>
                    </a:lnTo>
                    <a:lnTo>
                      <a:pt x="554" y="290"/>
                    </a:lnTo>
                    <a:lnTo>
                      <a:pt x="564" y="234"/>
                    </a:lnTo>
                    <a:lnTo>
                      <a:pt x="570" y="178"/>
                    </a:lnTo>
                    <a:lnTo>
                      <a:pt x="574" y="120"/>
                    </a:lnTo>
                    <a:lnTo>
                      <a:pt x="574" y="60"/>
                    </a:lnTo>
                    <a:lnTo>
                      <a:pt x="574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86" name="Freeform 519"/>
              <p:cNvSpPr>
                <a:spLocks/>
              </p:cNvSpPr>
              <p:nvPr/>
            </p:nvSpPr>
            <p:spPr bwMode="auto">
              <a:xfrm>
                <a:off x="1029" y="1663"/>
                <a:ext cx="538" cy="1767"/>
              </a:xfrm>
              <a:custGeom>
                <a:avLst/>
                <a:gdLst/>
                <a:ahLst/>
                <a:cxnLst>
                  <a:cxn ang="0">
                    <a:pos x="96" y="1770"/>
                  </a:cxn>
                  <a:cxn ang="0">
                    <a:pos x="96" y="1770"/>
                  </a:cxn>
                  <a:cxn ang="0">
                    <a:pos x="86" y="1750"/>
                  </a:cxn>
                  <a:cxn ang="0">
                    <a:pos x="74" y="1728"/>
                  </a:cxn>
                  <a:cxn ang="0">
                    <a:pos x="62" y="1696"/>
                  </a:cxn>
                  <a:cxn ang="0">
                    <a:pos x="46" y="1658"/>
                  </a:cxn>
                  <a:cxn ang="0">
                    <a:pos x="32" y="1614"/>
                  </a:cxn>
                  <a:cxn ang="0">
                    <a:pos x="18" y="1564"/>
                  </a:cxn>
                  <a:cxn ang="0">
                    <a:pos x="8" y="1508"/>
                  </a:cxn>
                  <a:cxn ang="0">
                    <a:pos x="4" y="1478"/>
                  </a:cxn>
                  <a:cxn ang="0">
                    <a:pos x="2" y="1448"/>
                  </a:cxn>
                  <a:cxn ang="0">
                    <a:pos x="0" y="1416"/>
                  </a:cxn>
                  <a:cxn ang="0">
                    <a:pos x="0" y="1384"/>
                  </a:cxn>
                  <a:cxn ang="0">
                    <a:pos x="2" y="1350"/>
                  </a:cxn>
                  <a:cxn ang="0">
                    <a:pos x="4" y="1316"/>
                  </a:cxn>
                  <a:cxn ang="0">
                    <a:pos x="10" y="1282"/>
                  </a:cxn>
                  <a:cxn ang="0">
                    <a:pos x="16" y="1246"/>
                  </a:cxn>
                  <a:cxn ang="0">
                    <a:pos x="26" y="1210"/>
                  </a:cxn>
                  <a:cxn ang="0">
                    <a:pos x="38" y="1176"/>
                  </a:cxn>
                  <a:cxn ang="0">
                    <a:pos x="52" y="1140"/>
                  </a:cxn>
                  <a:cxn ang="0">
                    <a:pos x="68" y="1102"/>
                  </a:cxn>
                  <a:cxn ang="0">
                    <a:pos x="88" y="1066"/>
                  </a:cxn>
                  <a:cxn ang="0">
                    <a:pos x="110" y="1030"/>
                  </a:cxn>
                  <a:cxn ang="0">
                    <a:pos x="136" y="994"/>
                  </a:cxn>
                  <a:cxn ang="0">
                    <a:pos x="166" y="958"/>
                  </a:cxn>
                  <a:cxn ang="0">
                    <a:pos x="166" y="958"/>
                  </a:cxn>
                  <a:cxn ang="0">
                    <a:pos x="224" y="888"/>
                  </a:cxn>
                  <a:cxn ang="0">
                    <a:pos x="276" y="820"/>
                  </a:cxn>
                  <a:cxn ang="0">
                    <a:pos x="322" y="756"/>
                  </a:cxn>
                  <a:cxn ang="0">
                    <a:pos x="364" y="694"/>
                  </a:cxn>
                  <a:cxn ang="0">
                    <a:pos x="400" y="634"/>
                  </a:cxn>
                  <a:cxn ang="0">
                    <a:pos x="432" y="574"/>
                  </a:cxn>
                  <a:cxn ang="0">
                    <a:pos x="458" y="518"/>
                  </a:cxn>
                  <a:cxn ang="0">
                    <a:pos x="480" y="460"/>
                  </a:cxn>
                  <a:cxn ang="0">
                    <a:pos x="498" y="404"/>
                  </a:cxn>
                  <a:cxn ang="0">
                    <a:pos x="512" y="350"/>
                  </a:cxn>
                  <a:cxn ang="0">
                    <a:pos x="524" y="294"/>
                  </a:cxn>
                  <a:cxn ang="0">
                    <a:pos x="530" y="236"/>
                  </a:cxn>
                  <a:cxn ang="0">
                    <a:pos x="536" y="180"/>
                  </a:cxn>
                  <a:cxn ang="0">
                    <a:pos x="538" y="122"/>
                  </a:cxn>
                  <a:cxn ang="0">
                    <a:pos x="536" y="62"/>
                  </a:cxn>
                  <a:cxn ang="0">
                    <a:pos x="534" y="0"/>
                  </a:cxn>
                </a:cxnLst>
                <a:rect l="0" t="0" r="r" b="b"/>
                <a:pathLst>
                  <a:path w="538" h="1770">
                    <a:moveTo>
                      <a:pt x="96" y="1770"/>
                    </a:moveTo>
                    <a:lnTo>
                      <a:pt x="96" y="1770"/>
                    </a:lnTo>
                    <a:lnTo>
                      <a:pt x="86" y="1750"/>
                    </a:lnTo>
                    <a:lnTo>
                      <a:pt x="74" y="1728"/>
                    </a:lnTo>
                    <a:lnTo>
                      <a:pt x="62" y="1696"/>
                    </a:lnTo>
                    <a:lnTo>
                      <a:pt x="46" y="1658"/>
                    </a:lnTo>
                    <a:lnTo>
                      <a:pt x="32" y="1614"/>
                    </a:lnTo>
                    <a:lnTo>
                      <a:pt x="18" y="1564"/>
                    </a:lnTo>
                    <a:lnTo>
                      <a:pt x="8" y="1508"/>
                    </a:lnTo>
                    <a:lnTo>
                      <a:pt x="4" y="1478"/>
                    </a:lnTo>
                    <a:lnTo>
                      <a:pt x="2" y="1448"/>
                    </a:lnTo>
                    <a:lnTo>
                      <a:pt x="0" y="1416"/>
                    </a:lnTo>
                    <a:lnTo>
                      <a:pt x="0" y="1384"/>
                    </a:lnTo>
                    <a:lnTo>
                      <a:pt x="2" y="1350"/>
                    </a:lnTo>
                    <a:lnTo>
                      <a:pt x="4" y="1316"/>
                    </a:lnTo>
                    <a:lnTo>
                      <a:pt x="10" y="1282"/>
                    </a:lnTo>
                    <a:lnTo>
                      <a:pt x="16" y="1246"/>
                    </a:lnTo>
                    <a:lnTo>
                      <a:pt x="26" y="1210"/>
                    </a:lnTo>
                    <a:lnTo>
                      <a:pt x="38" y="1176"/>
                    </a:lnTo>
                    <a:lnTo>
                      <a:pt x="52" y="1140"/>
                    </a:lnTo>
                    <a:lnTo>
                      <a:pt x="68" y="1102"/>
                    </a:lnTo>
                    <a:lnTo>
                      <a:pt x="88" y="1066"/>
                    </a:lnTo>
                    <a:lnTo>
                      <a:pt x="110" y="1030"/>
                    </a:lnTo>
                    <a:lnTo>
                      <a:pt x="136" y="994"/>
                    </a:lnTo>
                    <a:lnTo>
                      <a:pt x="166" y="958"/>
                    </a:lnTo>
                    <a:lnTo>
                      <a:pt x="166" y="958"/>
                    </a:lnTo>
                    <a:lnTo>
                      <a:pt x="224" y="888"/>
                    </a:lnTo>
                    <a:lnTo>
                      <a:pt x="276" y="820"/>
                    </a:lnTo>
                    <a:lnTo>
                      <a:pt x="322" y="756"/>
                    </a:lnTo>
                    <a:lnTo>
                      <a:pt x="364" y="694"/>
                    </a:lnTo>
                    <a:lnTo>
                      <a:pt x="400" y="634"/>
                    </a:lnTo>
                    <a:lnTo>
                      <a:pt x="432" y="574"/>
                    </a:lnTo>
                    <a:lnTo>
                      <a:pt x="458" y="518"/>
                    </a:lnTo>
                    <a:lnTo>
                      <a:pt x="480" y="460"/>
                    </a:lnTo>
                    <a:lnTo>
                      <a:pt x="498" y="404"/>
                    </a:lnTo>
                    <a:lnTo>
                      <a:pt x="512" y="350"/>
                    </a:lnTo>
                    <a:lnTo>
                      <a:pt x="524" y="294"/>
                    </a:lnTo>
                    <a:lnTo>
                      <a:pt x="530" y="236"/>
                    </a:lnTo>
                    <a:lnTo>
                      <a:pt x="536" y="180"/>
                    </a:lnTo>
                    <a:lnTo>
                      <a:pt x="538" y="122"/>
                    </a:lnTo>
                    <a:lnTo>
                      <a:pt x="536" y="62"/>
                    </a:lnTo>
                    <a:lnTo>
                      <a:pt x="534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87" name="Freeform 520"/>
              <p:cNvSpPr>
                <a:spLocks/>
              </p:cNvSpPr>
              <p:nvPr/>
            </p:nvSpPr>
            <p:spPr bwMode="auto">
              <a:xfrm>
                <a:off x="1063" y="1643"/>
                <a:ext cx="498" cy="1798"/>
              </a:xfrm>
              <a:custGeom>
                <a:avLst/>
                <a:gdLst/>
                <a:ahLst/>
                <a:cxnLst>
                  <a:cxn ang="0">
                    <a:pos x="108" y="1798"/>
                  </a:cxn>
                  <a:cxn ang="0">
                    <a:pos x="108" y="1798"/>
                  </a:cxn>
                  <a:cxn ang="0">
                    <a:pos x="98" y="1778"/>
                  </a:cxn>
                  <a:cxn ang="0">
                    <a:pos x="86" y="1756"/>
                  </a:cxn>
                  <a:cxn ang="0">
                    <a:pos x="72" y="1726"/>
                  </a:cxn>
                  <a:cxn ang="0">
                    <a:pos x="56" y="1688"/>
                  </a:cxn>
                  <a:cxn ang="0">
                    <a:pos x="40" y="1644"/>
                  </a:cxn>
                  <a:cxn ang="0">
                    <a:pos x="24" y="1594"/>
                  </a:cxn>
                  <a:cxn ang="0">
                    <a:pos x="12" y="1538"/>
                  </a:cxn>
                  <a:cxn ang="0">
                    <a:pos x="8" y="1508"/>
                  </a:cxn>
                  <a:cxn ang="0">
                    <a:pos x="4" y="1478"/>
                  </a:cxn>
                  <a:cxn ang="0">
                    <a:pos x="0" y="1446"/>
                  </a:cxn>
                  <a:cxn ang="0">
                    <a:pos x="0" y="1412"/>
                  </a:cxn>
                  <a:cxn ang="0">
                    <a:pos x="0" y="1380"/>
                  </a:cxn>
                  <a:cxn ang="0">
                    <a:pos x="2" y="1346"/>
                  </a:cxn>
                  <a:cxn ang="0">
                    <a:pos x="6" y="1310"/>
                  </a:cxn>
                  <a:cxn ang="0">
                    <a:pos x="12" y="1274"/>
                  </a:cxn>
                  <a:cxn ang="0">
                    <a:pos x="20" y="1238"/>
                  </a:cxn>
                  <a:cxn ang="0">
                    <a:pos x="32" y="1202"/>
                  </a:cxn>
                  <a:cxn ang="0">
                    <a:pos x="44" y="1166"/>
                  </a:cxn>
                  <a:cxn ang="0">
                    <a:pos x="60" y="1128"/>
                  </a:cxn>
                  <a:cxn ang="0">
                    <a:pos x="78" y="1090"/>
                  </a:cxn>
                  <a:cxn ang="0">
                    <a:pos x="100" y="1054"/>
                  </a:cxn>
                  <a:cxn ang="0">
                    <a:pos x="124" y="1016"/>
                  </a:cxn>
                  <a:cxn ang="0">
                    <a:pos x="152" y="978"/>
                  </a:cxn>
                  <a:cxn ang="0">
                    <a:pos x="152" y="978"/>
                  </a:cxn>
                  <a:cxn ang="0">
                    <a:pos x="210" y="906"/>
                  </a:cxn>
                  <a:cxn ang="0">
                    <a:pos x="260" y="836"/>
                  </a:cxn>
                  <a:cxn ang="0">
                    <a:pos x="304" y="770"/>
                  </a:cxn>
                  <a:cxn ang="0">
                    <a:pos x="344" y="704"/>
                  </a:cxn>
                  <a:cxn ang="0">
                    <a:pos x="378" y="642"/>
                  </a:cxn>
                  <a:cxn ang="0">
                    <a:pos x="408" y="582"/>
                  </a:cxn>
                  <a:cxn ang="0">
                    <a:pos x="432" y="524"/>
                  </a:cxn>
                  <a:cxn ang="0">
                    <a:pos x="454" y="466"/>
                  </a:cxn>
                  <a:cxn ang="0">
                    <a:pos x="470" y="408"/>
                  </a:cxn>
                  <a:cxn ang="0">
                    <a:pos x="482" y="352"/>
                  </a:cxn>
                  <a:cxn ang="0">
                    <a:pos x="492" y="296"/>
                  </a:cxn>
                  <a:cxn ang="0">
                    <a:pos x="498" y="238"/>
                  </a:cxn>
                  <a:cxn ang="0">
                    <a:pos x="500" y="180"/>
                  </a:cxn>
                  <a:cxn ang="0">
                    <a:pos x="500" y="122"/>
                  </a:cxn>
                  <a:cxn ang="0">
                    <a:pos x="498" y="62"/>
                  </a:cxn>
                  <a:cxn ang="0">
                    <a:pos x="492" y="0"/>
                  </a:cxn>
                </a:cxnLst>
                <a:rect l="0" t="0" r="r" b="b"/>
                <a:pathLst>
                  <a:path w="500" h="1798">
                    <a:moveTo>
                      <a:pt x="108" y="1798"/>
                    </a:moveTo>
                    <a:lnTo>
                      <a:pt x="108" y="1798"/>
                    </a:lnTo>
                    <a:lnTo>
                      <a:pt x="98" y="1778"/>
                    </a:lnTo>
                    <a:lnTo>
                      <a:pt x="86" y="1756"/>
                    </a:lnTo>
                    <a:lnTo>
                      <a:pt x="72" y="1726"/>
                    </a:lnTo>
                    <a:lnTo>
                      <a:pt x="56" y="1688"/>
                    </a:lnTo>
                    <a:lnTo>
                      <a:pt x="40" y="1644"/>
                    </a:lnTo>
                    <a:lnTo>
                      <a:pt x="24" y="1594"/>
                    </a:lnTo>
                    <a:lnTo>
                      <a:pt x="12" y="1538"/>
                    </a:lnTo>
                    <a:lnTo>
                      <a:pt x="8" y="1508"/>
                    </a:lnTo>
                    <a:lnTo>
                      <a:pt x="4" y="1478"/>
                    </a:lnTo>
                    <a:lnTo>
                      <a:pt x="0" y="1446"/>
                    </a:lnTo>
                    <a:lnTo>
                      <a:pt x="0" y="1412"/>
                    </a:lnTo>
                    <a:lnTo>
                      <a:pt x="0" y="1380"/>
                    </a:lnTo>
                    <a:lnTo>
                      <a:pt x="2" y="1346"/>
                    </a:lnTo>
                    <a:lnTo>
                      <a:pt x="6" y="1310"/>
                    </a:lnTo>
                    <a:lnTo>
                      <a:pt x="12" y="1274"/>
                    </a:lnTo>
                    <a:lnTo>
                      <a:pt x="20" y="1238"/>
                    </a:lnTo>
                    <a:lnTo>
                      <a:pt x="32" y="1202"/>
                    </a:lnTo>
                    <a:lnTo>
                      <a:pt x="44" y="1166"/>
                    </a:lnTo>
                    <a:lnTo>
                      <a:pt x="60" y="1128"/>
                    </a:lnTo>
                    <a:lnTo>
                      <a:pt x="78" y="1090"/>
                    </a:lnTo>
                    <a:lnTo>
                      <a:pt x="100" y="1054"/>
                    </a:lnTo>
                    <a:lnTo>
                      <a:pt x="124" y="1016"/>
                    </a:lnTo>
                    <a:lnTo>
                      <a:pt x="152" y="978"/>
                    </a:lnTo>
                    <a:lnTo>
                      <a:pt x="152" y="978"/>
                    </a:lnTo>
                    <a:lnTo>
                      <a:pt x="210" y="906"/>
                    </a:lnTo>
                    <a:lnTo>
                      <a:pt x="260" y="836"/>
                    </a:lnTo>
                    <a:lnTo>
                      <a:pt x="304" y="770"/>
                    </a:lnTo>
                    <a:lnTo>
                      <a:pt x="344" y="704"/>
                    </a:lnTo>
                    <a:lnTo>
                      <a:pt x="378" y="642"/>
                    </a:lnTo>
                    <a:lnTo>
                      <a:pt x="408" y="582"/>
                    </a:lnTo>
                    <a:lnTo>
                      <a:pt x="432" y="524"/>
                    </a:lnTo>
                    <a:lnTo>
                      <a:pt x="454" y="466"/>
                    </a:lnTo>
                    <a:lnTo>
                      <a:pt x="470" y="408"/>
                    </a:lnTo>
                    <a:lnTo>
                      <a:pt x="482" y="352"/>
                    </a:lnTo>
                    <a:lnTo>
                      <a:pt x="492" y="296"/>
                    </a:lnTo>
                    <a:lnTo>
                      <a:pt x="498" y="238"/>
                    </a:lnTo>
                    <a:lnTo>
                      <a:pt x="500" y="180"/>
                    </a:lnTo>
                    <a:lnTo>
                      <a:pt x="500" y="122"/>
                    </a:lnTo>
                    <a:lnTo>
                      <a:pt x="498" y="62"/>
                    </a:lnTo>
                    <a:lnTo>
                      <a:pt x="492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88" name="Freeform 521"/>
              <p:cNvSpPr>
                <a:spLocks/>
              </p:cNvSpPr>
              <p:nvPr/>
            </p:nvSpPr>
            <p:spPr bwMode="auto">
              <a:xfrm>
                <a:off x="1098" y="1627"/>
                <a:ext cx="463" cy="1826"/>
              </a:xfrm>
              <a:custGeom>
                <a:avLst/>
                <a:gdLst/>
                <a:ahLst/>
                <a:cxnLst>
                  <a:cxn ang="0">
                    <a:pos x="122" y="1824"/>
                  </a:cxn>
                  <a:cxn ang="0">
                    <a:pos x="122" y="1824"/>
                  </a:cxn>
                  <a:cxn ang="0">
                    <a:pos x="110" y="1804"/>
                  </a:cxn>
                  <a:cxn ang="0">
                    <a:pos x="98" y="1782"/>
                  </a:cxn>
                  <a:cxn ang="0">
                    <a:pos x="82" y="1752"/>
                  </a:cxn>
                  <a:cxn ang="0">
                    <a:pos x="64" y="1714"/>
                  </a:cxn>
                  <a:cxn ang="0">
                    <a:pos x="48" y="1670"/>
                  </a:cxn>
                  <a:cxn ang="0">
                    <a:pos x="30" y="1620"/>
                  </a:cxn>
                  <a:cxn ang="0">
                    <a:pos x="16" y="1566"/>
                  </a:cxn>
                  <a:cxn ang="0">
                    <a:pos x="10" y="1536"/>
                  </a:cxn>
                  <a:cxn ang="0">
                    <a:pos x="6" y="1504"/>
                  </a:cxn>
                  <a:cxn ang="0">
                    <a:pos x="2" y="1472"/>
                  </a:cxn>
                  <a:cxn ang="0">
                    <a:pos x="0" y="1440"/>
                  </a:cxn>
                  <a:cxn ang="0">
                    <a:pos x="0" y="1406"/>
                  </a:cxn>
                  <a:cxn ang="0">
                    <a:pos x="2" y="1372"/>
                  </a:cxn>
                  <a:cxn ang="0">
                    <a:pos x="4" y="1336"/>
                  </a:cxn>
                  <a:cxn ang="0">
                    <a:pos x="10" y="1300"/>
                  </a:cxn>
                  <a:cxn ang="0">
                    <a:pos x="16" y="1264"/>
                  </a:cxn>
                  <a:cxn ang="0">
                    <a:pos x="26" y="1226"/>
                  </a:cxn>
                  <a:cxn ang="0">
                    <a:pos x="38" y="1190"/>
                  </a:cxn>
                  <a:cxn ang="0">
                    <a:pos x="52" y="1152"/>
                  </a:cxn>
                  <a:cxn ang="0">
                    <a:pos x="70" y="1114"/>
                  </a:cxn>
                  <a:cxn ang="0">
                    <a:pos x="90" y="1074"/>
                  </a:cxn>
                  <a:cxn ang="0">
                    <a:pos x="114" y="1036"/>
                  </a:cxn>
                  <a:cxn ang="0">
                    <a:pos x="140" y="998"/>
                  </a:cxn>
                  <a:cxn ang="0">
                    <a:pos x="140" y="998"/>
                  </a:cxn>
                  <a:cxn ang="0">
                    <a:pos x="194" y="922"/>
                  </a:cxn>
                  <a:cxn ang="0">
                    <a:pos x="244" y="850"/>
                  </a:cxn>
                  <a:cxn ang="0">
                    <a:pos x="286" y="780"/>
                  </a:cxn>
                  <a:cxn ang="0">
                    <a:pos x="324" y="714"/>
                  </a:cxn>
                  <a:cxn ang="0">
                    <a:pos x="356" y="650"/>
                  </a:cxn>
                  <a:cxn ang="0">
                    <a:pos x="384" y="588"/>
                  </a:cxn>
                  <a:cxn ang="0">
                    <a:pos x="408" y="528"/>
                  </a:cxn>
                  <a:cxn ang="0">
                    <a:pos x="426" y="468"/>
                  </a:cxn>
                  <a:cxn ang="0">
                    <a:pos x="442" y="410"/>
                  </a:cxn>
                  <a:cxn ang="0">
                    <a:pos x="452" y="354"/>
                  </a:cxn>
                  <a:cxn ang="0">
                    <a:pos x="460" y="296"/>
                  </a:cxn>
                  <a:cxn ang="0">
                    <a:pos x="464" y="238"/>
                  </a:cxn>
                  <a:cxn ang="0">
                    <a:pos x="464" y="180"/>
                  </a:cxn>
                  <a:cxn ang="0">
                    <a:pos x="462" y="122"/>
                  </a:cxn>
                  <a:cxn ang="0">
                    <a:pos x="458" y="62"/>
                  </a:cxn>
                  <a:cxn ang="0">
                    <a:pos x="452" y="0"/>
                  </a:cxn>
                </a:cxnLst>
                <a:rect l="0" t="0" r="r" b="b"/>
                <a:pathLst>
                  <a:path w="464" h="1824">
                    <a:moveTo>
                      <a:pt x="122" y="1824"/>
                    </a:moveTo>
                    <a:lnTo>
                      <a:pt x="122" y="1824"/>
                    </a:lnTo>
                    <a:lnTo>
                      <a:pt x="110" y="1804"/>
                    </a:lnTo>
                    <a:lnTo>
                      <a:pt x="98" y="1782"/>
                    </a:lnTo>
                    <a:lnTo>
                      <a:pt x="82" y="1752"/>
                    </a:lnTo>
                    <a:lnTo>
                      <a:pt x="64" y="1714"/>
                    </a:lnTo>
                    <a:lnTo>
                      <a:pt x="48" y="1670"/>
                    </a:lnTo>
                    <a:lnTo>
                      <a:pt x="30" y="1620"/>
                    </a:lnTo>
                    <a:lnTo>
                      <a:pt x="16" y="1566"/>
                    </a:lnTo>
                    <a:lnTo>
                      <a:pt x="10" y="1536"/>
                    </a:lnTo>
                    <a:lnTo>
                      <a:pt x="6" y="1504"/>
                    </a:lnTo>
                    <a:lnTo>
                      <a:pt x="2" y="1472"/>
                    </a:lnTo>
                    <a:lnTo>
                      <a:pt x="0" y="1440"/>
                    </a:lnTo>
                    <a:lnTo>
                      <a:pt x="0" y="1406"/>
                    </a:lnTo>
                    <a:lnTo>
                      <a:pt x="2" y="1372"/>
                    </a:lnTo>
                    <a:lnTo>
                      <a:pt x="4" y="1336"/>
                    </a:lnTo>
                    <a:lnTo>
                      <a:pt x="10" y="1300"/>
                    </a:lnTo>
                    <a:lnTo>
                      <a:pt x="16" y="1264"/>
                    </a:lnTo>
                    <a:lnTo>
                      <a:pt x="26" y="1226"/>
                    </a:lnTo>
                    <a:lnTo>
                      <a:pt x="38" y="1190"/>
                    </a:lnTo>
                    <a:lnTo>
                      <a:pt x="52" y="1152"/>
                    </a:lnTo>
                    <a:lnTo>
                      <a:pt x="70" y="1114"/>
                    </a:lnTo>
                    <a:lnTo>
                      <a:pt x="90" y="1074"/>
                    </a:lnTo>
                    <a:lnTo>
                      <a:pt x="114" y="1036"/>
                    </a:lnTo>
                    <a:lnTo>
                      <a:pt x="140" y="998"/>
                    </a:lnTo>
                    <a:lnTo>
                      <a:pt x="140" y="998"/>
                    </a:lnTo>
                    <a:lnTo>
                      <a:pt x="194" y="922"/>
                    </a:lnTo>
                    <a:lnTo>
                      <a:pt x="244" y="850"/>
                    </a:lnTo>
                    <a:lnTo>
                      <a:pt x="286" y="780"/>
                    </a:lnTo>
                    <a:lnTo>
                      <a:pt x="324" y="714"/>
                    </a:lnTo>
                    <a:lnTo>
                      <a:pt x="356" y="650"/>
                    </a:lnTo>
                    <a:lnTo>
                      <a:pt x="384" y="588"/>
                    </a:lnTo>
                    <a:lnTo>
                      <a:pt x="408" y="528"/>
                    </a:lnTo>
                    <a:lnTo>
                      <a:pt x="426" y="468"/>
                    </a:lnTo>
                    <a:lnTo>
                      <a:pt x="442" y="410"/>
                    </a:lnTo>
                    <a:lnTo>
                      <a:pt x="452" y="354"/>
                    </a:lnTo>
                    <a:lnTo>
                      <a:pt x="460" y="296"/>
                    </a:lnTo>
                    <a:lnTo>
                      <a:pt x="464" y="238"/>
                    </a:lnTo>
                    <a:lnTo>
                      <a:pt x="464" y="180"/>
                    </a:lnTo>
                    <a:lnTo>
                      <a:pt x="462" y="122"/>
                    </a:lnTo>
                    <a:lnTo>
                      <a:pt x="458" y="62"/>
                    </a:lnTo>
                    <a:lnTo>
                      <a:pt x="452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89" name="Freeform 522"/>
              <p:cNvSpPr>
                <a:spLocks/>
              </p:cNvSpPr>
              <p:nvPr/>
            </p:nvSpPr>
            <p:spPr bwMode="auto">
              <a:xfrm>
                <a:off x="1134" y="1612"/>
                <a:ext cx="428" cy="1848"/>
              </a:xfrm>
              <a:custGeom>
                <a:avLst/>
                <a:gdLst/>
                <a:ahLst/>
                <a:cxnLst>
                  <a:cxn ang="0">
                    <a:pos x="134" y="1850"/>
                  </a:cxn>
                  <a:cxn ang="0">
                    <a:pos x="134" y="1850"/>
                  </a:cxn>
                  <a:cxn ang="0">
                    <a:pos x="122" y="1832"/>
                  </a:cxn>
                  <a:cxn ang="0">
                    <a:pos x="110" y="1810"/>
                  </a:cxn>
                  <a:cxn ang="0">
                    <a:pos x="92" y="1780"/>
                  </a:cxn>
                  <a:cxn ang="0">
                    <a:pos x="74" y="1742"/>
                  </a:cxn>
                  <a:cxn ang="0">
                    <a:pos x="56" y="1700"/>
                  </a:cxn>
                  <a:cxn ang="0">
                    <a:pos x="38" y="1650"/>
                  </a:cxn>
                  <a:cxn ang="0">
                    <a:pos x="22" y="1594"/>
                  </a:cxn>
                  <a:cxn ang="0">
                    <a:pos x="16" y="1564"/>
                  </a:cxn>
                  <a:cxn ang="0">
                    <a:pos x="10" y="1534"/>
                  </a:cxn>
                  <a:cxn ang="0">
                    <a:pos x="4" y="1502"/>
                  </a:cxn>
                  <a:cxn ang="0">
                    <a:pos x="2" y="1468"/>
                  </a:cxn>
                  <a:cxn ang="0">
                    <a:pos x="0" y="1436"/>
                  </a:cxn>
                  <a:cxn ang="0">
                    <a:pos x="0" y="1400"/>
                  </a:cxn>
                  <a:cxn ang="0">
                    <a:pos x="2" y="1364"/>
                  </a:cxn>
                  <a:cxn ang="0">
                    <a:pos x="6" y="1328"/>
                  </a:cxn>
                  <a:cxn ang="0">
                    <a:pos x="12" y="1292"/>
                  </a:cxn>
                  <a:cxn ang="0">
                    <a:pos x="20" y="1254"/>
                  </a:cxn>
                  <a:cxn ang="0">
                    <a:pos x="32" y="1216"/>
                  </a:cxn>
                  <a:cxn ang="0">
                    <a:pos x="44" y="1176"/>
                  </a:cxn>
                  <a:cxn ang="0">
                    <a:pos x="62" y="1138"/>
                  </a:cxn>
                  <a:cxn ang="0">
                    <a:pos x="80" y="1098"/>
                  </a:cxn>
                  <a:cxn ang="0">
                    <a:pos x="104" y="1058"/>
                  </a:cxn>
                  <a:cxn ang="0">
                    <a:pos x="128" y="1018"/>
                  </a:cxn>
                  <a:cxn ang="0">
                    <a:pos x="128" y="1018"/>
                  </a:cxn>
                  <a:cxn ang="0">
                    <a:pos x="180" y="940"/>
                  </a:cxn>
                  <a:cxn ang="0">
                    <a:pos x="228" y="864"/>
                  </a:cxn>
                  <a:cxn ang="0">
                    <a:pos x="268" y="794"/>
                  </a:cxn>
                  <a:cxn ang="0">
                    <a:pos x="304" y="726"/>
                  </a:cxn>
                  <a:cxn ang="0">
                    <a:pos x="334" y="660"/>
                  </a:cxn>
                  <a:cxn ang="0">
                    <a:pos x="360" y="596"/>
                  </a:cxn>
                  <a:cxn ang="0">
                    <a:pos x="382" y="534"/>
                  </a:cxn>
                  <a:cxn ang="0">
                    <a:pos x="398" y="474"/>
                  </a:cxn>
                  <a:cxn ang="0">
                    <a:pos x="412" y="416"/>
                  </a:cxn>
                  <a:cxn ang="0">
                    <a:pos x="422" y="358"/>
                  </a:cxn>
                  <a:cxn ang="0">
                    <a:pos x="426" y="300"/>
                  </a:cxn>
                  <a:cxn ang="0">
                    <a:pos x="430" y="242"/>
                  </a:cxn>
                  <a:cxn ang="0">
                    <a:pos x="428" y="182"/>
                  </a:cxn>
                  <a:cxn ang="0">
                    <a:pos x="424" y="124"/>
                  </a:cxn>
                  <a:cxn ang="0">
                    <a:pos x="418" y="62"/>
                  </a:cxn>
                  <a:cxn ang="0">
                    <a:pos x="410" y="0"/>
                  </a:cxn>
                </a:cxnLst>
                <a:rect l="0" t="0" r="r" b="b"/>
                <a:pathLst>
                  <a:path w="430" h="1850">
                    <a:moveTo>
                      <a:pt x="134" y="1850"/>
                    </a:moveTo>
                    <a:lnTo>
                      <a:pt x="134" y="1850"/>
                    </a:lnTo>
                    <a:lnTo>
                      <a:pt x="122" y="1832"/>
                    </a:lnTo>
                    <a:lnTo>
                      <a:pt x="110" y="1810"/>
                    </a:lnTo>
                    <a:lnTo>
                      <a:pt x="92" y="1780"/>
                    </a:lnTo>
                    <a:lnTo>
                      <a:pt x="74" y="1742"/>
                    </a:lnTo>
                    <a:lnTo>
                      <a:pt x="56" y="1700"/>
                    </a:lnTo>
                    <a:lnTo>
                      <a:pt x="38" y="1650"/>
                    </a:lnTo>
                    <a:lnTo>
                      <a:pt x="22" y="1594"/>
                    </a:lnTo>
                    <a:lnTo>
                      <a:pt x="16" y="1564"/>
                    </a:lnTo>
                    <a:lnTo>
                      <a:pt x="10" y="1534"/>
                    </a:lnTo>
                    <a:lnTo>
                      <a:pt x="4" y="1502"/>
                    </a:lnTo>
                    <a:lnTo>
                      <a:pt x="2" y="1468"/>
                    </a:lnTo>
                    <a:lnTo>
                      <a:pt x="0" y="1436"/>
                    </a:lnTo>
                    <a:lnTo>
                      <a:pt x="0" y="1400"/>
                    </a:lnTo>
                    <a:lnTo>
                      <a:pt x="2" y="1364"/>
                    </a:lnTo>
                    <a:lnTo>
                      <a:pt x="6" y="1328"/>
                    </a:lnTo>
                    <a:lnTo>
                      <a:pt x="12" y="1292"/>
                    </a:lnTo>
                    <a:lnTo>
                      <a:pt x="20" y="1254"/>
                    </a:lnTo>
                    <a:lnTo>
                      <a:pt x="32" y="1216"/>
                    </a:lnTo>
                    <a:lnTo>
                      <a:pt x="44" y="1176"/>
                    </a:lnTo>
                    <a:lnTo>
                      <a:pt x="62" y="1138"/>
                    </a:lnTo>
                    <a:lnTo>
                      <a:pt x="80" y="1098"/>
                    </a:lnTo>
                    <a:lnTo>
                      <a:pt x="104" y="1058"/>
                    </a:lnTo>
                    <a:lnTo>
                      <a:pt x="128" y="1018"/>
                    </a:lnTo>
                    <a:lnTo>
                      <a:pt x="128" y="1018"/>
                    </a:lnTo>
                    <a:lnTo>
                      <a:pt x="180" y="940"/>
                    </a:lnTo>
                    <a:lnTo>
                      <a:pt x="228" y="864"/>
                    </a:lnTo>
                    <a:lnTo>
                      <a:pt x="268" y="794"/>
                    </a:lnTo>
                    <a:lnTo>
                      <a:pt x="304" y="726"/>
                    </a:lnTo>
                    <a:lnTo>
                      <a:pt x="334" y="660"/>
                    </a:lnTo>
                    <a:lnTo>
                      <a:pt x="360" y="596"/>
                    </a:lnTo>
                    <a:lnTo>
                      <a:pt x="382" y="534"/>
                    </a:lnTo>
                    <a:lnTo>
                      <a:pt x="398" y="474"/>
                    </a:lnTo>
                    <a:lnTo>
                      <a:pt x="412" y="416"/>
                    </a:lnTo>
                    <a:lnTo>
                      <a:pt x="422" y="358"/>
                    </a:lnTo>
                    <a:lnTo>
                      <a:pt x="426" y="300"/>
                    </a:lnTo>
                    <a:lnTo>
                      <a:pt x="430" y="242"/>
                    </a:lnTo>
                    <a:lnTo>
                      <a:pt x="428" y="182"/>
                    </a:lnTo>
                    <a:lnTo>
                      <a:pt x="424" y="124"/>
                    </a:lnTo>
                    <a:lnTo>
                      <a:pt x="418" y="62"/>
                    </a:lnTo>
                    <a:lnTo>
                      <a:pt x="41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90" name="Freeform 523"/>
              <p:cNvSpPr>
                <a:spLocks/>
              </p:cNvSpPr>
              <p:nvPr/>
            </p:nvSpPr>
            <p:spPr bwMode="auto">
              <a:xfrm>
                <a:off x="1167" y="1595"/>
                <a:ext cx="395" cy="1872"/>
              </a:xfrm>
              <a:custGeom>
                <a:avLst/>
                <a:gdLst/>
                <a:ahLst/>
                <a:cxnLst>
                  <a:cxn ang="0">
                    <a:pos x="148" y="1872"/>
                  </a:cxn>
                  <a:cxn ang="0">
                    <a:pos x="148" y="1872"/>
                  </a:cxn>
                  <a:cxn ang="0">
                    <a:pos x="136" y="1854"/>
                  </a:cxn>
                  <a:cxn ang="0">
                    <a:pos x="122" y="1832"/>
                  </a:cxn>
                  <a:cxn ang="0">
                    <a:pos x="104" y="1802"/>
                  </a:cxn>
                  <a:cxn ang="0">
                    <a:pos x="84" y="1766"/>
                  </a:cxn>
                  <a:cxn ang="0">
                    <a:pos x="64" y="1722"/>
                  </a:cxn>
                  <a:cxn ang="0">
                    <a:pos x="44" y="1674"/>
                  </a:cxn>
                  <a:cxn ang="0">
                    <a:pos x="28" y="1618"/>
                  </a:cxn>
                  <a:cxn ang="0">
                    <a:pos x="20" y="1588"/>
                  </a:cxn>
                  <a:cxn ang="0">
                    <a:pos x="14" y="1558"/>
                  </a:cxn>
                  <a:cxn ang="0">
                    <a:pos x="8" y="1526"/>
                  </a:cxn>
                  <a:cxn ang="0">
                    <a:pos x="4" y="1494"/>
                  </a:cxn>
                  <a:cxn ang="0">
                    <a:pos x="0" y="1460"/>
                  </a:cxn>
                  <a:cxn ang="0">
                    <a:pos x="0" y="1424"/>
                  </a:cxn>
                  <a:cxn ang="0">
                    <a:pos x="0" y="1388"/>
                  </a:cxn>
                  <a:cxn ang="0">
                    <a:pos x="4" y="1352"/>
                  </a:cxn>
                  <a:cxn ang="0">
                    <a:pos x="8" y="1314"/>
                  </a:cxn>
                  <a:cxn ang="0">
                    <a:pos x="16" y="1276"/>
                  </a:cxn>
                  <a:cxn ang="0">
                    <a:pos x="26" y="1236"/>
                  </a:cxn>
                  <a:cxn ang="0">
                    <a:pos x="38" y="1196"/>
                  </a:cxn>
                  <a:cxn ang="0">
                    <a:pos x="52" y="1156"/>
                  </a:cxn>
                  <a:cxn ang="0">
                    <a:pos x="72" y="1116"/>
                  </a:cxn>
                  <a:cxn ang="0">
                    <a:pos x="92" y="1076"/>
                  </a:cxn>
                  <a:cxn ang="0">
                    <a:pos x="118" y="1034"/>
                  </a:cxn>
                  <a:cxn ang="0">
                    <a:pos x="118" y="1034"/>
                  </a:cxn>
                  <a:cxn ang="0">
                    <a:pos x="166" y="954"/>
                  </a:cxn>
                  <a:cxn ang="0">
                    <a:pos x="212" y="876"/>
                  </a:cxn>
                  <a:cxn ang="0">
                    <a:pos x="250" y="802"/>
                  </a:cxn>
                  <a:cxn ang="0">
                    <a:pos x="284" y="732"/>
                  </a:cxn>
                  <a:cxn ang="0">
                    <a:pos x="312" y="666"/>
                  </a:cxn>
                  <a:cxn ang="0">
                    <a:pos x="336" y="600"/>
                  </a:cxn>
                  <a:cxn ang="0">
                    <a:pos x="356" y="538"/>
                  </a:cxn>
                  <a:cxn ang="0">
                    <a:pos x="372" y="476"/>
                  </a:cxn>
                  <a:cxn ang="0">
                    <a:pos x="382" y="416"/>
                  </a:cxn>
                  <a:cxn ang="0">
                    <a:pos x="390" y="358"/>
                  </a:cxn>
                  <a:cxn ang="0">
                    <a:pos x="394" y="300"/>
                  </a:cxn>
                  <a:cxn ang="0">
                    <a:pos x="394" y="240"/>
                  </a:cxn>
                  <a:cxn ang="0">
                    <a:pos x="392" y="182"/>
                  </a:cxn>
                  <a:cxn ang="0">
                    <a:pos x="386" y="122"/>
                  </a:cxn>
                  <a:cxn ang="0">
                    <a:pos x="378" y="62"/>
                  </a:cxn>
                  <a:cxn ang="0">
                    <a:pos x="368" y="0"/>
                  </a:cxn>
                </a:cxnLst>
                <a:rect l="0" t="0" r="r" b="b"/>
                <a:pathLst>
                  <a:path w="394" h="1872">
                    <a:moveTo>
                      <a:pt x="148" y="1872"/>
                    </a:moveTo>
                    <a:lnTo>
                      <a:pt x="148" y="1872"/>
                    </a:lnTo>
                    <a:lnTo>
                      <a:pt x="136" y="1854"/>
                    </a:lnTo>
                    <a:lnTo>
                      <a:pt x="122" y="1832"/>
                    </a:lnTo>
                    <a:lnTo>
                      <a:pt x="104" y="1802"/>
                    </a:lnTo>
                    <a:lnTo>
                      <a:pt x="84" y="1766"/>
                    </a:lnTo>
                    <a:lnTo>
                      <a:pt x="64" y="1722"/>
                    </a:lnTo>
                    <a:lnTo>
                      <a:pt x="44" y="1674"/>
                    </a:lnTo>
                    <a:lnTo>
                      <a:pt x="28" y="1618"/>
                    </a:lnTo>
                    <a:lnTo>
                      <a:pt x="20" y="1588"/>
                    </a:lnTo>
                    <a:lnTo>
                      <a:pt x="14" y="1558"/>
                    </a:lnTo>
                    <a:lnTo>
                      <a:pt x="8" y="1526"/>
                    </a:lnTo>
                    <a:lnTo>
                      <a:pt x="4" y="1494"/>
                    </a:lnTo>
                    <a:lnTo>
                      <a:pt x="0" y="1460"/>
                    </a:lnTo>
                    <a:lnTo>
                      <a:pt x="0" y="1424"/>
                    </a:lnTo>
                    <a:lnTo>
                      <a:pt x="0" y="1388"/>
                    </a:lnTo>
                    <a:lnTo>
                      <a:pt x="4" y="1352"/>
                    </a:lnTo>
                    <a:lnTo>
                      <a:pt x="8" y="1314"/>
                    </a:lnTo>
                    <a:lnTo>
                      <a:pt x="16" y="1276"/>
                    </a:lnTo>
                    <a:lnTo>
                      <a:pt x="26" y="1236"/>
                    </a:lnTo>
                    <a:lnTo>
                      <a:pt x="38" y="1196"/>
                    </a:lnTo>
                    <a:lnTo>
                      <a:pt x="52" y="1156"/>
                    </a:lnTo>
                    <a:lnTo>
                      <a:pt x="72" y="1116"/>
                    </a:lnTo>
                    <a:lnTo>
                      <a:pt x="92" y="1076"/>
                    </a:lnTo>
                    <a:lnTo>
                      <a:pt x="118" y="1034"/>
                    </a:lnTo>
                    <a:lnTo>
                      <a:pt x="118" y="1034"/>
                    </a:lnTo>
                    <a:lnTo>
                      <a:pt x="166" y="954"/>
                    </a:lnTo>
                    <a:lnTo>
                      <a:pt x="212" y="876"/>
                    </a:lnTo>
                    <a:lnTo>
                      <a:pt x="250" y="802"/>
                    </a:lnTo>
                    <a:lnTo>
                      <a:pt x="284" y="732"/>
                    </a:lnTo>
                    <a:lnTo>
                      <a:pt x="312" y="666"/>
                    </a:lnTo>
                    <a:lnTo>
                      <a:pt x="336" y="600"/>
                    </a:lnTo>
                    <a:lnTo>
                      <a:pt x="356" y="538"/>
                    </a:lnTo>
                    <a:lnTo>
                      <a:pt x="372" y="476"/>
                    </a:lnTo>
                    <a:lnTo>
                      <a:pt x="382" y="416"/>
                    </a:lnTo>
                    <a:lnTo>
                      <a:pt x="390" y="358"/>
                    </a:lnTo>
                    <a:lnTo>
                      <a:pt x="394" y="300"/>
                    </a:lnTo>
                    <a:lnTo>
                      <a:pt x="394" y="240"/>
                    </a:lnTo>
                    <a:lnTo>
                      <a:pt x="392" y="182"/>
                    </a:lnTo>
                    <a:lnTo>
                      <a:pt x="386" y="122"/>
                    </a:lnTo>
                    <a:lnTo>
                      <a:pt x="378" y="62"/>
                    </a:lnTo>
                    <a:lnTo>
                      <a:pt x="368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91" name="Freeform 524"/>
              <p:cNvSpPr>
                <a:spLocks/>
              </p:cNvSpPr>
              <p:nvPr/>
            </p:nvSpPr>
            <p:spPr bwMode="auto">
              <a:xfrm>
                <a:off x="1198" y="1581"/>
                <a:ext cx="361" cy="1892"/>
              </a:xfrm>
              <a:custGeom>
                <a:avLst/>
                <a:gdLst/>
                <a:ahLst/>
                <a:cxnLst>
                  <a:cxn ang="0">
                    <a:pos x="162" y="1892"/>
                  </a:cxn>
                  <a:cxn ang="0">
                    <a:pos x="162" y="1892"/>
                  </a:cxn>
                  <a:cxn ang="0">
                    <a:pos x="150" y="1874"/>
                  </a:cxn>
                  <a:cxn ang="0">
                    <a:pos x="134" y="1854"/>
                  </a:cxn>
                  <a:cxn ang="0">
                    <a:pos x="116" y="1824"/>
                  </a:cxn>
                  <a:cxn ang="0">
                    <a:pos x="96" y="1788"/>
                  </a:cxn>
                  <a:cxn ang="0">
                    <a:pos x="74" y="1746"/>
                  </a:cxn>
                  <a:cxn ang="0">
                    <a:pos x="52" y="1696"/>
                  </a:cxn>
                  <a:cxn ang="0">
                    <a:pos x="34" y="1642"/>
                  </a:cxn>
                  <a:cxn ang="0">
                    <a:pos x="24" y="1612"/>
                  </a:cxn>
                  <a:cxn ang="0">
                    <a:pos x="18" y="1582"/>
                  </a:cxn>
                  <a:cxn ang="0">
                    <a:pos x="10" y="1550"/>
                  </a:cxn>
                  <a:cxn ang="0">
                    <a:pos x="6" y="1518"/>
                  </a:cxn>
                  <a:cxn ang="0">
                    <a:pos x="2" y="1482"/>
                  </a:cxn>
                  <a:cxn ang="0">
                    <a:pos x="0" y="1448"/>
                  </a:cxn>
                  <a:cxn ang="0">
                    <a:pos x="0" y="1412"/>
                  </a:cxn>
                  <a:cxn ang="0">
                    <a:pos x="2" y="1374"/>
                  </a:cxn>
                  <a:cxn ang="0">
                    <a:pos x="6" y="1336"/>
                  </a:cxn>
                  <a:cxn ang="0">
                    <a:pos x="12" y="1298"/>
                  </a:cxn>
                  <a:cxn ang="0">
                    <a:pos x="20" y="1258"/>
                  </a:cxn>
                  <a:cxn ang="0">
                    <a:pos x="30" y="1218"/>
                  </a:cxn>
                  <a:cxn ang="0">
                    <a:pos x="46" y="1176"/>
                  </a:cxn>
                  <a:cxn ang="0">
                    <a:pos x="62" y="1134"/>
                  </a:cxn>
                  <a:cxn ang="0">
                    <a:pos x="82" y="1092"/>
                  </a:cxn>
                  <a:cxn ang="0">
                    <a:pos x="106" y="1050"/>
                  </a:cxn>
                  <a:cxn ang="0">
                    <a:pos x="106" y="1050"/>
                  </a:cxn>
                  <a:cxn ang="0">
                    <a:pos x="152" y="966"/>
                  </a:cxn>
                  <a:cxn ang="0">
                    <a:pos x="194" y="888"/>
                  </a:cxn>
                  <a:cxn ang="0">
                    <a:pos x="232" y="812"/>
                  </a:cxn>
                  <a:cxn ang="0">
                    <a:pos x="264" y="740"/>
                  </a:cxn>
                  <a:cxn ang="0">
                    <a:pos x="290" y="672"/>
                  </a:cxn>
                  <a:cxn ang="0">
                    <a:pos x="312" y="606"/>
                  </a:cxn>
                  <a:cxn ang="0">
                    <a:pos x="330" y="542"/>
                  </a:cxn>
                  <a:cxn ang="0">
                    <a:pos x="344" y="480"/>
                  </a:cxn>
                  <a:cxn ang="0">
                    <a:pos x="352" y="418"/>
                  </a:cxn>
                  <a:cxn ang="0">
                    <a:pos x="358" y="358"/>
                  </a:cxn>
                  <a:cxn ang="0">
                    <a:pos x="360" y="300"/>
                  </a:cxn>
                  <a:cxn ang="0">
                    <a:pos x="360" y="240"/>
                  </a:cxn>
                  <a:cxn ang="0">
                    <a:pos x="354" y="182"/>
                  </a:cxn>
                  <a:cxn ang="0">
                    <a:pos x="348" y="122"/>
                  </a:cxn>
                  <a:cxn ang="0">
                    <a:pos x="338" y="62"/>
                  </a:cxn>
                  <a:cxn ang="0">
                    <a:pos x="324" y="0"/>
                  </a:cxn>
                </a:cxnLst>
                <a:rect l="0" t="0" r="r" b="b"/>
                <a:pathLst>
                  <a:path w="360" h="1892">
                    <a:moveTo>
                      <a:pt x="162" y="1892"/>
                    </a:moveTo>
                    <a:lnTo>
                      <a:pt x="162" y="1892"/>
                    </a:lnTo>
                    <a:lnTo>
                      <a:pt x="150" y="1874"/>
                    </a:lnTo>
                    <a:lnTo>
                      <a:pt x="134" y="1854"/>
                    </a:lnTo>
                    <a:lnTo>
                      <a:pt x="116" y="1824"/>
                    </a:lnTo>
                    <a:lnTo>
                      <a:pt x="96" y="1788"/>
                    </a:lnTo>
                    <a:lnTo>
                      <a:pt x="74" y="1746"/>
                    </a:lnTo>
                    <a:lnTo>
                      <a:pt x="52" y="1696"/>
                    </a:lnTo>
                    <a:lnTo>
                      <a:pt x="34" y="1642"/>
                    </a:lnTo>
                    <a:lnTo>
                      <a:pt x="24" y="1612"/>
                    </a:lnTo>
                    <a:lnTo>
                      <a:pt x="18" y="1582"/>
                    </a:lnTo>
                    <a:lnTo>
                      <a:pt x="10" y="1550"/>
                    </a:lnTo>
                    <a:lnTo>
                      <a:pt x="6" y="1518"/>
                    </a:lnTo>
                    <a:lnTo>
                      <a:pt x="2" y="1482"/>
                    </a:lnTo>
                    <a:lnTo>
                      <a:pt x="0" y="1448"/>
                    </a:lnTo>
                    <a:lnTo>
                      <a:pt x="0" y="1412"/>
                    </a:lnTo>
                    <a:lnTo>
                      <a:pt x="2" y="1374"/>
                    </a:lnTo>
                    <a:lnTo>
                      <a:pt x="6" y="1336"/>
                    </a:lnTo>
                    <a:lnTo>
                      <a:pt x="12" y="1298"/>
                    </a:lnTo>
                    <a:lnTo>
                      <a:pt x="20" y="1258"/>
                    </a:lnTo>
                    <a:lnTo>
                      <a:pt x="30" y="1218"/>
                    </a:lnTo>
                    <a:lnTo>
                      <a:pt x="46" y="1176"/>
                    </a:lnTo>
                    <a:lnTo>
                      <a:pt x="62" y="1134"/>
                    </a:lnTo>
                    <a:lnTo>
                      <a:pt x="82" y="1092"/>
                    </a:lnTo>
                    <a:lnTo>
                      <a:pt x="106" y="1050"/>
                    </a:lnTo>
                    <a:lnTo>
                      <a:pt x="106" y="1050"/>
                    </a:lnTo>
                    <a:lnTo>
                      <a:pt x="152" y="966"/>
                    </a:lnTo>
                    <a:lnTo>
                      <a:pt x="194" y="888"/>
                    </a:lnTo>
                    <a:lnTo>
                      <a:pt x="232" y="812"/>
                    </a:lnTo>
                    <a:lnTo>
                      <a:pt x="264" y="740"/>
                    </a:lnTo>
                    <a:lnTo>
                      <a:pt x="290" y="672"/>
                    </a:lnTo>
                    <a:lnTo>
                      <a:pt x="312" y="606"/>
                    </a:lnTo>
                    <a:lnTo>
                      <a:pt x="330" y="542"/>
                    </a:lnTo>
                    <a:lnTo>
                      <a:pt x="344" y="480"/>
                    </a:lnTo>
                    <a:lnTo>
                      <a:pt x="352" y="418"/>
                    </a:lnTo>
                    <a:lnTo>
                      <a:pt x="358" y="358"/>
                    </a:lnTo>
                    <a:lnTo>
                      <a:pt x="360" y="300"/>
                    </a:lnTo>
                    <a:lnTo>
                      <a:pt x="360" y="240"/>
                    </a:lnTo>
                    <a:lnTo>
                      <a:pt x="354" y="182"/>
                    </a:lnTo>
                    <a:lnTo>
                      <a:pt x="348" y="122"/>
                    </a:lnTo>
                    <a:lnTo>
                      <a:pt x="338" y="62"/>
                    </a:lnTo>
                    <a:lnTo>
                      <a:pt x="324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92" name="Freeform 525"/>
              <p:cNvSpPr>
                <a:spLocks/>
              </p:cNvSpPr>
              <p:nvPr/>
            </p:nvSpPr>
            <p:spPr bwMode="auto">
              <a:xfrm>
                <a:off x="1233" y="1568"/>
                <a:ext cx="328" cy="1915"/>
              </a:xfrm>
              <a:custGeom>
                <a:avLst/>
                <a:gdLst/>
                <a:ahLst/>
                <a:cxnLst>
                  <a:cxn ang="0">
                    <a:pos x="178" y="1912"/>
                  </a:cxn>
                  <a:cxn ang="0">
                    <a:pos x="178" y="1912"/>
                  </a:cxn>
                  <a:cxn ang="0">
                    <a:pos x="164" y="1894"/>
                  </a:cxn>
                  <a:cxn ang="0">
                    <a:pos x="148" y="1874"/>
                  </a:cxn>
                  <a:cxn ang="0">
                    <a:pos x="128" y="1846"/>
                  </a:cxn>
                  <a:cxn ang="0">
                    <a:pos x="106" y="1810"/>
                  </a:cxn>
                  <a:cxn ang="0">
                    <a:pos x="84" y="1768"/>
                  </a:cxn>
                  <a:cxn ang="0">
                    <a:pos x="62" y="1720"/>
                  </a:cxn>
                  <a:cxn ang="0">
                    <a:pos x="40" y="1666"/>
                  </a:cxn>
                  <a:cxn ang="0">
                    <a:pos x="30" y="1636"/>
                  </a:cxn>
                  <a:cxn ang="0">
                    <a:pos x="22" y="1606"/>
                  </a:cxn>
                  <a:cxn ang="0">
                    <a:pos x="14" y="1574"/>
                  </a:cxn>
                  <a:cxn ang="0">
                    <a:pos x="8" y="1540"/>
                  </a:cxn>
                  <a:cxn ang="0">
                    <a:pos x="4" y="1506"/>
                  </a:cxn>
                  <a:cxn ang="0">
                    <a:pos x="0" y="1470"/>
                  </a:cxn>
                  <a:cxn ang="0">
                    <a:pos x="0" y="1434"/>
                  </a:cxn>
                  <a:cxn ang="0">
                    <a:pos x="0" y="1396"/>
                  </a:cxn>
                  <a:cxn ang="0">
                    <a:pos x="2" y="1358"/>
                  </a:cxn>
                  <a:cxn ang="0">
                    <a:pos x="8" y="1318"/>
                  </a:cxn>
                  <a:cxn ang="0">
                    <a:pos x="14" y="1278"/>
                  </a:cxn>
                  <a:cxn ang="0">
                    <a:pos x="24" y="1238"/>
                  </a:cxn>
                  <a:cxn ang="0">
                    <a:pos x="38" y="1196"/>
                  </a:cxn>
                  <a:cxn ang="0">
                    <a:pos x="54" y="1154"/>
                  </a:cxn>
                  <a:cxn ang="0">
                    <a:pos x="72" y="1110"/>
                  </a:cxn>
                  <a:cxn ang="0">
                    <a:pos x="94" y="1066"/>
                  </a:cxn>
                  <a:cxn ang="0">
                    <a:pos x="94" y="1066"/>
                  </a:cxn>
                  <a:cxn ang="0">
                    <a:pos x="140" y="980"/>
                  </a:cxn>
                  <a:cxn ang="0">
                    <a:pos x="178" y="900"/>
                  </a:cxn>
                  <a:cxn ang="0">
                    <a:pos x="214" y="822"/>
                  </a:cxn>
                  <a:cxn ang="0">
                    <a:pos x="242" y="748"/>
                  </a:cxn>
                  <a:cxn ang="0">
                    <a:pos x="268" y="678"/>
                  </a:cxn>
                  <a:cxn ang="0">
                    <a:pos x="288" y="610"/>
                  </a:cxn>
                  <a:cxn ang="0">
                    <a:pos x="304" y="546"/>
                  </a:cxn>
                  <a:cxn ang="0">
                    <a:pos x="316" y="482"/>
                  </a:cxn>
                  <a:cxn ang="0">
                    <a:pos x="322" y="420"/>
                  </a:cxn>
                  <a:cxn ang="0">
                    <a:pos x="326" y="360"/>
                  </a:cxn>
                  <a:cxn ang="0">
                    <a:pos x="326" y="300"/>
                  </a:cxn>
                  <a:cxn ang="0">
                    <a:pos x="324" y="242"/>
                  </a:cxn>
                  <a:cxn ang="0">
                    <a:pos x="318" y="182"/>
                  </a:cxn>
                  <a:cxn ang="0">
                    <a:pos x="308" y="122"/>
                  </a:cxn>
                  <a:cxn ang="0">
                    <a:pos x="296" y="62"/>
                  </a:cxn>
                  <a:cxn ang="0">
                    <a:pos x="282" y="0"/>
                  </a:cxn>
                </a:cxnLst>
                <a:rect l="0" t="0" r="r" b="b"/>
                <a:pathLst>
                  <a:path w="326" h="1912">
                    <a:moveTo>
                      <a:pt x="178" y="1912"/>
                    </a:moveTo>
                    <a:lnTo>
                      <a:pt x="178" y="1912"/>
                    </a:lnTo>
                    <a:lnTo>
                      <a:pt x="164" y="1894"/>
                    </a:lnTo>
                    <a:lnTo>
                      <a:pt x="148" y="1874"/>
                    </a:lnTo>
                    <a:lnTo>
                      <a:pt x="128" y="1846"/>
                    </a:lnTo>
                    <a:lnTo>
                      <a:pt x="106" y="1810"/>
                    </a:lnTo>
                    <a:lnTo>
                      <a:pt x="84" y="1768"/>
                    </a:lnTo>
                    <a:lnTo>
                      <a:pt x="62" y="1720"/>
                    </a:lnTo>
                    <a:lnTo>
                      <a:pt x="40" y="1666"/>
                    </a:lnTo>
                    <a:lnTo>
                      <a:pt x="30" y="1636"/>
                    </a:lnTo>
                    <a:lnTo>
                      <a:pt x="22" y="1606"/>
                    </a:lnTo>
                    <a:lnTo>
                      <a:pt x="14" y="1574"/>
                    </a:lnTo>
                    <a:lnTo>
                      <a:pt x="8" y="1540"/>
                    </a:lnTo>
                    <a:lnTo>
                      <a:pt x="4" y="1506"/>
                    </a:lnTo>
                    <a:lnTo>
                      <a:pt x="0" y="1470"/>
                    </a:lnTo>
                    <a:lnTo>
                      <a:pt x="0" y="1434"/>
                    </a:lnTo>
                    <a:lnTo>
                      <a:pt x="0" y="1396"/>
                    </a:lnTo>
                    <a:lnTo>
                      <a:pt x="2" y="1358"/>
                    </a:lnTo>
                    <a:lnTo>
                      <a:pt x="8" y="1318"/>
                    </a:lnTo>
                    <a:lnTo>
                      <a:pt x="14" y="1278"/>
                    </a:lnTo>
                    <a:lnTo>
                      <a:pt x="24" y="1238"/>
                    </a:lnTo>
                    <a:lnTo>
                      <a:pt x="38" y="1196"/>
                    </a:lnTo>
                    <a:lnTo>
                      <a:pt x="54" y="1154"/>
                    </a:lnTo>
                    <a:lnTo>
                      <a:pt x="72" y="1110"/>
                    </a:lnTo>
                    <a:lnTo>
                      <a:pt x="94" y="1066"/>
                    </a:lnTo>
                    <a:lnTo>
                      <a:pt x="94" y="1066"/>
                    </a:lnTo>
                    <a:lnTo>
                      <a:pt x="140" y="980"/>
                    </a:lnTo>
                    <a:lnTo>
                      <a:pt x="178" y="900"/>
                    </a:lnTo>
                    <a:lnTo>
                      <a:pt x="214" y="822"/>
                    </a:lnTo>
                    <a:lnTo>
                      <a:pt x="242" y="748"/>
                    </a:lnTo>
                    <a:lnTo>
                      <a:pt x="268" y="678"/>
                    </a:lnTo>
                    <a:lnTo>
                      <a:pt x="288" y="610"/>
                    </a:lnTo>
                    <a:lnTo>
                      <a:pt x="304" y="546"/>
                    </a:lnTo>
                    <a:lnTo>
                      <a:pt x="316" y="482"/>
                    </a:lnTo>
                    <a:lnTo>
                      <a:pt x="322" y="420"/>
                    </a:lnTo>
                    <a:lnTo>
                      <a:pt x="326" y="360"/>
                    </a:lnTo>
                    <a:lnTo>
                      <a:pt x="326" y="300"/>
                    </a:lnTo>
                    <a:lnTo>
                      <a:pt x="324" y="242"/>
                    </a:lnTo>
                    <a:lnTo>
                      <a:pt x="318" y="182"/>
                    </a:lnTo>
                    <a:lnTo>
                      <a:pt x="308" y="122"/>
                    </a:lnTo>
                    <a:lnTo>
                      <a:pt x="296" y="62"/>
                    </a:lnTo>
                    <a:lnTo>
                      <a:pt x="282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93" name="Freeform 526"/>
              <p:cNvSpPr>
                <a:spLocks/>
              </p:cNvSpPr>
              <p:nvPr/>
            </p:nvSpPr>
            <p:spPr bwMode="auto">
              <a:xfrm>
                <a:off x="1262" y="1555"/>
                <a:ext cx="297" cy="1929"/>
              </a:xfrm>
              <a:custGeom>
                <a:avLst/>
                <a:gdLst/>
                <a:ahLst/>
                <a:cxnLst>
                  <a:cxn ang="0">
                    <a:pos x="194" y="1928"/>
                  </a:cxn>
                  <a:cxn ang="0">
                    <a:pos x="194" y="1928"/>
                  </a:cxn>
                  <a:cxn ang="0">
                    <a:pos x="180" y="1910"/>
                  </a:cxn>
                  <a:cxn ang="0">
                    <a:pos x="164" y="1890"/>
                  </a:cxn>
                  <a:cxn ang="0">
                    <a:pos x="142" y="1862"/>
                  </a:cxn>
                  <a:cxn ang="0">
                    <a:pos x="120" y="1828"/>
                  </a:cxn>
                  <a:cxn ang="0">
                    <a:pos x="96" y="1786"/>
                  </a:cxn>
                  <a:cxn ang="0">
                    <a:pos x="72" y="1740"/>
                  </a:cxn>
                  <a:cxn ang="0">
                    <a:pos x="50" y="1686"/>
                  </a:cxn>
                  <a:cxn ang="0">
                    <a:pos x="38" y="1656"/>
                  </a:cxn>
                  <a:cxn ang="0">
                    <a:pos x="30" y="1626"/>
                  </a:cxn>
                  <a:cxn ang="0">
                    <a:pos x="20" y="1594"/>
                  </a:cxn>
                  <a:cxn ang="0">
                    <a:pos x="14" y="1560"/>
                  </a:cxn>
                  <a:cxn ang="0">
                    <a:pos x="8" y="1526"/>
                  </a:cxn>
                  <a:cxn ang="0">
                    <a:pos x="4" y="1492"/>
                  </a:cxn>
                  <a:cxn ang="0">
                    <a:pos x="0" y="1454"/>
                  </a:cxn>
                  <a:cxn ang="0">
                    <a:pos x="0" y="1416"/>
                  </a:cxn>
                  <a:cxn ang="0">
                    <a:pos x="2" y="1378"/>
                  </a:cxn>
                  <a:cxn ang="0">
                    <a:pos x="6" y="1338"/>
                  </a:cxn>
                  <a:cxn ang="0">
                    <a:pos x="12" y="1298"/>
                  </a:cxn>
                  <a:cxn ang="0">
                    <a:pos x="20" y="1256"/>
                  </a:cxn>
                  <a:cxn ang="0">
                    <a:pos x="32" y="1214"/>
                  </a:cxn>
                  <a:cxn ang="0">
                    <a:pos x="46" y="1170"/>
                  </a:cxn>
                  <a:cxn ang="0">
                    <a:pos x="64" y="1126"/>
                  </a:cxn>
                  <a:cxn ang="0">
                    <a:pos x="86" y="1080"/>
                  </a:cxn>
                  <a:cxn ang="0">
                    <a:pos x="86" y="1080"/>
                  </a:cxn>
                  <a:cxn ang="0">
                    <a:pos x="128" y="992"/>
                  </a:cxn>
                  <a:cxn ang="0">
                    <a:pos x="164" y="910"/>
                  </a:cxn>
                  <a:cxn ang="0">
                    <a:pos x="196" y="830"/>
                  </a:cxn>
                  <a:cxn ang="0">
                    <a:pos x="224" y="754"/>
                  </a:cxn>
                  <a:cxn ang="0">
                    <a:pos x="246" y="682"/>
                  </a:cxn>
                  <a:cxn ang="0">
                    <a:pos x="266" y="614"/>
                  </a:cxn>
                  <a:cxn ang="0">
                    <a:pos x="278" y="548"/>
                  </a:cxn>
                  <a:cxn ang="0">
                    <a:pos x="288" y="484"/>
                  </a:cxn>
                  <a:cxn ang="0">
                    <a:pos x="294" y="422"/>
                  </a:cxn>
                  <a:cxn ang="0">
                    <a:pos x="296" y="360"/>
                  </a:cxn>
                  <a:cxn ang="0">
                    <a:pos x="294" y="300"/>
                  </a:cxn>
                  <a:cxn ang="0">
                    <a:pos x="290" y="242"/>
                  </a:cxn>
                  <a:cxn ang="0">
                    <a:pos x="282" y="182"/>
                  </a:cxn>
                  <a:cxn ang="0">
                    <a:pos x="270" y="122"/>
                  </a:cxn>
                  <a:cxn ang="0">
                    <a:pos x="258" y="62"/>
                  </a:cxn>
                  <a:cxn ang="0">
                    <a:pos x="240" y="0"/>
                  </a:cxn>
                </a:cxnLst>
                <a:rect l="0" t="0" r="r" b="b"/>
                <a:pathLst>
                  <a:path w="296" h="1928">
                    <a:moveTo>
                      <a:pt x="194" y="1928"/>
                    </a:moveTo>
                    <a:lnTo>
                      <a:pt x="194" y="1928"/>
                    </a:lnTo>
                    <a:lnTo>
                      <a:pt x="180" y="1910"/>
                    </a:lnTo>
                    <a:lnTo>
                      <a:pt x="164" y="1890"/>
                    </a:lnTo>
                    <a:lnTo>
                      <a:pt x="142" y="1862"/>
                    </a:lnTo>
                    <a:lnTo>
                      <a:pt x="120" y="1828"/>
                    </a:lnTo>
                    <a:lnTo>
                      <a:pt x="96" y="1786"/>
                    </a:lnTo>
                    <a:lnTo>
                      <a:pt x="72" y="1740"/>
                    </a:lnTo>
                    <a:lnTo>
                      <a:pt x="50" y="1686"/>
                    </a:lnTo>
                    <a:lnTo>
                      <a:pt x="38" y="1656"/>
                    </a:lnTo>
                    <a:lnTo>
                      <a:pt x="30" y="1626"/>
                    </a:lnTo>
                    <a:lnTo>
                      <a:pt x="20" y="1594"/>
                    </a:lnTo>
                    <a:lnTo>
                      <a:pt x="14" y="1560"/>
                    </a:lnTo>
                    <a:lnTo>
                      <a:pt x="8" y="1526"/>
                    </a:lnTo>
                    <a:lnTo>
                      <a:pt x="4" y="1492"/>
                    </a:lnTo>
                    <a:lnTo>
                      <a:pt x="0" y="1454"/>
                    </a:lnTo>
                    <a:lnTo>
                      <a:pt x="0" y="1416"/>
                    </a:lnTo>
                    <a:lnTo>
                      <a:pt x="2" y="1378"/>
                    </a:lnTo>
                    <a:lnTo>
                      <a:pt x="6" y="1338"/>
                    </a:lnTo>
                    <a:lnTo>
                      <a:pt x="12" y="1298"/>
                    </a:lnTo>
                    <a:lnTo>
                      <a:pt x="20" y="1256"/>
                    </a:lnTo>
                    <a:lnTo>
                      <a:pt x="32" y="1214"/>
                    </a:lnTo>
                    <a:lnTo>
                      <a:pt x="46" y="1170"/>
                    </a:lnTo>
                    <a:lnTo>
                      <a:pt x="64" y="1126"/>
                    </a:lnTo>
                    <a:lnTo>
                      <a:pt x="86" y="1080"/>
                    </a:lnTo>
                    <a:lnTo>
                      <a:pt x="86" y="1080"/>
                    </a:lnTo>
                    <a:lnTo>
                      <a:pt x="128" y="992"/>
                    </a:lnTo>
                    <a:lnTo>
                      <a:pt x="164" y="910"/>
                    </a:lnTo>
                    <a:lnTo>
                      <a:pt x="196" y="830"/>
                    </a:lnTo>
                    <a:lnTo>
                      <a:pt x="224" y="754"/>
                    </a:lnTo>
                    <a:lnTo>
                      <a:pt x="246" y="682"/>
                    </a:lnTo>
                    <a:lnTo>
                      <a:pt x="266" y="614"/>
                    </a:lnTo>
                    <a:lnTo>
                      <a:pt x="278" y="548"/>
                    </a:lnTo>
                    <a:lnTo>
                      <a:pt x="288" y="484"/>
                    </a:lnTo>
                    <a:lnTo>
                      <a:pt x="294" y="422"/>
                    </a:lnTo>
                    <a:lnTo>
                      <a:pt x="296" y="360"/>
                    </a:lnTo>
                    <a:lnTo>
                      <a:pt x="294" y="300"/>
                    </a:lnTo>
                    <a:lnTo>
                      <a:pt x="290" y="242"/>
                    </a:lnTo>
                    <a:lnTo>
                      <a:pt x="282" y="182"/>
                    </a:lnTo>
                    <a:lnTo>
                      <a:pt x="270" y="122"/>
                    </a:lnTo>
                    <a:lnTo>
                      <a:pt x="258" y="62"/>
                    </a:lnTo>
                    <a:lnTo>
                      <a:pt x="24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94" name="Freeform 527"/>
              <p:cNvSpPr>
                <a:spLocks/>
              </p:cNvSpPr>
              <p:nvPr/>
            </p:nvSpPr>
            <p:spPr bwMode="auto">
              <a:xfrm>
                <a:off x="1299" y="1545"/>
                <a:ext cx="264" cy="1943"/>
              </a:xfrm>
              <a:custGeom>
                <a:avLst/>
                <a:gdLst/>
                <a:ahLst/>
                <a:cxnLst>
                  <a:cxn ang="0">
                    <a:pos x="208" y="1942"/>
                  </a:cxn>
                  <a:cxn ang="0">
                    <a:pos x="208" y="1942"/>
                  </a:cxn>
                  <a:cxn ang="0">
                    <a:pos x="194" y="1926"/>
                  </a:cxn>
                  <a:cxn ang="0">
                    <a:pos x="178" y="1906"/>
                  </a:cxn>
                  <a:cxn ang="0">
                    <a:pos x="156" y="1880"/>
                  </a:cxn>
                  <a:cxn ang="0">
                    <a:pos x="132" y="1846"/>
                  </a:cxn>
                  <a:cxn ang="0">
                    <a:pos x="106" y="1806"/>
                  </a:cxn>
                  <a:cxn ang="0">
                    <a:pos x="80" y="1758"/>
                  </a:cxn>
                  <a:cxn ang="0">
                    <a:pos x="56" y="1704"/>
                  </a:cxn>
                  <a:cxn ang="0">
                    <a:pos x="46" y="1676"/>
                  </a:cxn>
                  <a:cxn ang="0">
                    <a:pos x="34" y="1646"/>
                  </a:cxn>
                  <a:cxn ang="0">
                    <a:pos x="26" y="1614"/>
                  </a:cxn>
                  <a:cxn ang="0">
                    <a:pos x="18" y="1580"/>
                  </a:cxn>
                  <a:cxn ang="0">
                    <a:pos x="10" y="1546"/>
                  </a:cxn>
                  <a:cxn ang="0">
                    <a:pos x="4" y="1512"/>
                  </a:cxn>
                  <a:cxn ang="0">
                    <a:pos x="2" y="1474"/>
                  </a:cxn>
                  <a:cxn ang="0">
                    <a:pos x="0" y="1436"/>
                  </a:cxn>
                  <a:cxn ang="0">
                    <a:pos x="0" y="1398"/>
                  </a:cxn>
                  <a:cxn ang="0">
                    <a:pos x="2" y="1358"/>
                  </a:cxn>
                  <a:cxn ang="0">
                    <a:pos x="8" y="1316"/>
                  </a:cxn>
                  <a:cxn ang="0">
                    <a:pos x="14" y="1274"/>
                  </a:cxn>
                  <a:cxn ang="0">
                    <a:pos x="24" y="1230"/>
                  </a:cxn>
                  <a:cxn ang="0">
                    <a:pos x="38" y="1186"/>
                  </a:cxn>
                  <a:cxn ang="0">
                    <a:pos x="54" y="1140"/>
                  </a:cxn>
                  <a:cxn ang="0">
                    <a:pos x="74" y="1094"/>
                  </a:cxn>
                  <a:cxn ang="0">
                    <a:pos x="74" y="1094"/>
                  </a:cxn>
                  <a:cxn ang="0">
                    <a:pos x="114" y="1004"/>
                  </a:cxn>
                  <a:cxn ang="0">
                    <a:pos x="148" y="918"/>
                  </a:cxn>
                  <a:cxn ang="0">
                    <a:pos x="178" y="838"/>
                  </a:cxn>
                  <a:cxn ang="0">
                    <a:pos x="204" y="762"/>
                  </a:cxn>
                  <a:cxn ang="0">
                    <a:pos x="224" y="688"/>
                  </a:cxn>
                  <a:cxn ang="0">
                    <a:pos x="240" y="618"/>
                  </a:cxn>
                  <a:cxn ang="0">
                    <a:pos x="252" y="552"/>
                  </a:cxn>
                  <a:cxn ang="0">
                    <a:pos x="260" y="486"/>
                  </a:cxn>
                  <a:cxn ang="0">
                    <a:pos x="264" y="424"/>
                  </a:cxn>
                  <a:cxn ang="0">
                    <a:pos x="264" y="362"/>
                  </a:cxn>
                  <a:cxn ang="0">
                    <a:pos x="260" y="302"/>
                  </a:cxn>
                  <a:cxn ang="0">
                    <a:pos x="254" y="242"/>
                  </a:cxn>
                  <a:cxn ang="0">
                    <a:pos x="244" y="182"/>
                  </a:cxn>
                  <a:cxn ang="0">
                    <a:pos x="232" y="122"/>
                  </a:cxn>
                  <a:cxn ang="0">
                    <a:pos x="216" y="62"/>
                  </a:cxn>
                  <a:cxn ang="0">
                    <a:pos x="198" y="0"/>
                  </a:cxn>
                </a:cxnLst>
                <a:rect l="0" t="0" r="r" b="b"/>
                <a:pathLst>
                  <a:path w="264" h="1942">
                    <a:moveTo>
                      <a:pt x="208" y="1942"/>
                    </a:moveTo>
                    <a:lnTo>
                      <a:pt x="208" y="1942"/>
                    </a:lnTo>
                    <a:lnTo>
                      <a:pt x="194" y="1926"/>
                    </a:lnTo>
                    <a:lnTo>
                      <a:pt x="178" y="1906"/>
                    </a:lnTo>
                    <a:lnTo>
                      <a:pt x="156" y="1880"/>
                    </a:lnTo>
                    <a:lnTo>
                      <a:pt x="132" y="1846"/>
                    </a:lnTo>
                    <a:lnTo>
                      <a:pt x="106" y="1806"/>
                    </a:lnTo>
                    <a:lnTo>
                      <a:pt x="80" y="1758"/>
                    </a:lnTo>
                    <a:lnTo>
                      <a:pt x="56" y="1704"/>
                    </a:lnTo>
                    <a:lnTo>
                      <a:pt x="46" y="1676"/>
                    </a:lnTo>
                    <a:lnTo>
                      <a:pt x="34" y="1646"/>
                    </a:lnTo>
                    <a:lnTo>
                      <a:pt x="26" y="1614"/>
                    </a:lnTo>
                    <a:lnTo>
                      <a:pt x="18" y="1580"/>
                    </a:lnTo>
                    <a:lnTo>
                      <a:pt x="10" y="1546"/>
                    </a:lnTo>
                    <a:lnTo>
                      <a:pt x="4" y="1512"/>
                    </a:lnTo>
                    <a:lnTo>
                      <a:pt x="2" y="1474"/>
                    </a:lnTo>
                    <a:lnTo>
                      <a:pt x="0" y="1436"/>
                    </a:lnTo>
                    <a:lnTo>
                      <a:pt x="0" y="1398"/>
                    </a:lnTo>
                    <a:lnTo>
                      <a:pt x="2" y="1358"/>
                    </a:lnTo>
                    <a:lnTo>
                      <a:pt x="8" y="1316"/>
                    </a:lnTo>
                    <a:lnTo>
                      <a:pt x="14" y="1274"/>
                    </a:lnTo>
                    <a:lnTo>
                      <a:pt x="24" y="1230"/>
                    </a:lnTo>
                    <a:lnTo>
                      <a:pt x="38" y="1186"/>
                    </a:lnTo>
                    <a:lnTo>
                      <a:pt x="54" y="1140"/>
                    </a:lnTo>
                    <a:lnTo>
                      <a:pt x="74" y="1094"/>
                    </a:lnTo>
                    <a:lnTo>
                      <a:pt x="74" y="1094"/>
                    </a:lnTo>
                    <a:lnTo>
                      <a:pt x="114" y="1004"/>
                    </a:lnTo>
                    <a:lnTo>
                      <a:pt x="148" y="918"/>
                    </a:lnTo>
                    <a:lnTo>
                      <a:pt x="178" y="838"/>
                    </a:lnTo>
                    <a:lnTo>
                      <a:pt x="204" y="762"/>
                    </a:lnTo>
                    <a:lnTo>
                      <a:pt x="224" y="688"/>
                    </a:lnTo>
                    <a:lnTo>
                      <a:pt x="240" y="618"/>
                    </a:lnTo>
                    <a:lnTo>
                      <a:pt x="252" y="552"/>
                    </a:lnTo>
                    <a:lnTo>
                      <a:pt x="260" y="486"/>
                    </a:lnTo>
                    <a:lnTo>
                      <a:pt x="264" y="424"/>
                    </a:lnTo>
                    <a:lnTo>
                      <a:pt x="264" y="362"/>
                    </a:lnTo>
                    <a:lnTo>
                      <a:pt x="260" y="302"/>
                    </a:lnTo>
                    <a:lnTo>
                      <a:pt x="254" y="242"/>
                    </a:lnTo>
                    <a:lnTo>
                      <a:pt x="244" y="182"/>
                    </a:lnTo>
                    <a:lnTo>
                      <a:pt x="232" y="122"/>
                    </a:lnTo>
                    <a:lnTo>
                      <a:pt x="216" y="62"/>
                    </a:lnTo>
                    <a:lnTo>
                      <a:pt x="198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95" name="Freeform 528"/>
              <p:cNvSpPr>
                <a:spLocks/>
              </p:cNvSpPr>
              <p:nvPr/>
            </p:nvSpPr>
            <p:spPr bwMode="auto">
              <a:xfrm>
                <a:off x="1330" y="1534"/>
                <a:ext cx="237" cy="1954"/>
              </a:xfrm>
              <a:custGeom>
                <a:avLst/>
                <a:gdLst/>
                <a:ahLst/>
                <a:cxnLst>
                  <a:cxn ang="0">
                    <a:pos x="226" y="1954"/>
                  </a:cxn>
                  <a:cxn ang="0">
                    <a:pos x="226" y="1954"/>
                  </a:cxn>
                  <a:cxn ang="0">
                    <a:pos x="210" y="1940"/>
                  </a:cxn>
                  <a:cxn ang="0">
                    <a:pos x="194" y="1920"/>
                  </a:cxn>
                  <a:cxn ang="0">
                    <a:pos x="172" y="1894"/>
                  </a:cxn>
                  <a:cxn ang="0">
                    <a:pos x="146" y="1860"/>
                  </a:cxn>
                  <a:cxn ang="0">
                    <a:pos x="120" y="1820"/>
                  </a:cxn>
                  <a:cxn ang="0">
                    <a:pos x="92" y="1774"/>
                  </a:cxn>
                  <a:cxn ang="0">
                    <a:pos x="66" y="1722"/>
                  </a:cxn>
                  <a:cxn ang="0">
                    <a:pos x="54" y="1692"/>
                  </a:cxn>
                  <a:cxn ang="0">
                    <a:pos x="42" y="1662"/>
                  </a:cxn>
                  <a:cxn ang="0">
                    <a:pos x="32" y="1632"/>
                  </a:cxn>
                  <a:cxn ang="0">
                    <a:pos x="24" y="1598"/>
                  </a:cxn>
                  <a:cxn ang="0">
                    <a:pos x="16" y="1564"/>
                  </a:cxn>
                  <a:cxn ang="0">
                    <a:pos x="8" y="1528"/>
                  </a:cxn>
                  <a:cxn ang="0">
                    <a:pos x="4" y="1492"/>
                  </a:cxn>
                  <a:cxn ang="0">
                    <a:pos x="0" y="1454"/>
                  </a:cxn>
                  <a:cxn ang="0">
                    <a:pos x="0" y="1414"/>
                  </a:cxn>
                  <a:cxn ang="0">
                    <a:pos x="2" y="1374"/>
                  </a:cxn>
                  <a:cxn ang="0">
                    <a:pos x="6" y="1332"/>
                  </a:cxn>
                  <a:cxn ang="0">
                    <a:pos x="12" y="1288"/>
                  </a:cxn>
                  <a:cxn ang="0">
                    <a:pos x="20" y="1246"/>
                  </a:cxn>
                  <a:cxn ang="0">
                    <a:pos x="32" y="1200"/>
                  </a:cxn>
                  <a:cxn ang="0">
                    <a:pos x="48" y="1154"/>
                  </a:cxn>
                  <a:cxn ang="0">
                    <a:pos x="66" y="1106"/>
                  </a:cxn>
                  <a:cxn ang="0">
                    <a:pos x="66" y="1106"/>
                  </a:cxn>
                  <a:cxn ang="0">
                    <a:pos x="102" y="1014"/>
                  </a:cxn>
                  <a:cxn ang="0">
                    <a:pos x="134" y="926"/>
                  </a:cxn>
                  <a:cxn ang="0">
                    <a:pos x="162" y="844"/>
                  </a:cxn>
                  <a:cxn ang="0">
                    <a:pos x="186" y="766"/>
                  </a:cxn>
                  <a:cxn ang="0">
                    <a:pos x="204" y="692"/>
                  </a:cxn>
                  <a:cxn ang="0">
                    <a:pos x="218" y="620"/>
                  </a:cxn>
                  <a:cxn ang="0">
                    <a:pos x="228" y="552"/>
                  </a:cxn>
                  <a:cxn ang="0">
                    <a:pos x="234" y="486"/>
                  </a:cxn>
                  <a:cxn ang="0">
                    <a:pos x="236" y="424"/>
                  </a:cxn>
                  <a:cxn ang="0">
                    <a:pos x="234" y="362"/>
                  </a:cxn>
                  <a:cxn ang="0">
                    <a:pos x="228" y="302"/>
                  </a:cxn>
                  <a:cxn ang="0">
                    <a:pos x="220" y="242"/>
                  </a:cxn>
                  <a:cxn ang="0">
                    <a:pos x="208" y="182"/>
                  </a:cxn>
                  <a:cxn ang="0">
                    <a:pos x="194" y="122"/>
                  </a:cxn>
                  <a:cxn ang="0">
                    <a:pos x="176" y="62"/>
                  </a:cxn>
                  <a:cxn ang="0">
                    <a:pos x="156" y="0"/>
                  </a:cxn>
                </a:cxnLst>
                <a:rect l="0" t="0" r="r" b="b"/>
                <a:pathLst>
                  <a:path w="236" h="1954">
                    <a:moveTo>
                      <a:pt x="226" y="1954"/>
                    </a:moveTo>
                    <a:lnTo>
                      <a:pt x="226" y="1954"/>
                    </a:lnTo>
                    <a:lnTo>
                      <a:pt x="210" y="1940"/>
                    </a:lnTo>
                    <a:lnTo>
                      <a:pt x="194" y="1920"/>
                    </a:lnTo>
                    <a:lnTo>
                      <a:pt x="172" y="1894"/>
                    </a:lnTo>
                    <a:lnTo>
                      <a:pt x="146" y="1860"/>
                    </a:lnTo>
                    <a:lnTo>
                      <a:pt x="120" y="1820"/>
                    </a:lnTo>
                    <a:lnTo>
                      <a:pt x="92" y="1774"/>
                    </a:lnTo>
                    <a:lnTo>
                      <a:pt x="66" y="1722"/>
                    </a:lnTo>
                    <a:lnTo>
                      <a:pt x="54" y="1692"/>
                    </a:lnTo>
                    <a:lnTo>
                      <a:pt x="42" y="1662"/>
                    </a:lnTo>
                    <a:lnTo>
                      <a:pt x="32" y="1632"/>
                    </a:lnTo>
                    <a:lnTo>
                      <a:pt x="24" y="1598"/>
                    </a:lnTo>
                    <a:lnTo>
                      <a:pt x="16" y="1564"/>
                    </a:lnTo>
                    <a:lnTo>
                      <a:pt x="8" y="1528"/>
                    </a:lnTo>
                    <a:lnTo>
                      <a:pt x="4" y="1492"/>
                    </a:lnTo>
                    <a:lnTo>
                      <a:pt x="0" y="1454"/>
                    </a:lnTo>
                    <a:lnTo>
                      <a:pt x="0" y="1414"/>
                    </a:lnTo>
                    <a:lnTo>
                      <a:pt x="2" y="1374"/>
                    </a:lnTo>
                    <a:lnTo>
                      <a:pt x="6" y="1332"/>
                    </a:lnTo>
                    <a:lnTo>
                      <a:pt x="12" y="1288"/>
                    </a:lnTo>
                    <a:lnTo>
                      <a:pt x="20" y="1246"/>
                    </a:lnTo>
                    <a:lnTo>
                      <a:pt x="32" y="1200"/>
                    </a:lnTo>
                    <a:lnTo>
                      <a:pt x="48" y="1154"/>
                    </a:lnTo>
                    <a:lnTo>
                      <a:pt x="66" y="1106"/>
                    </a:lnTo>
                    <a:lnTo>
                      <a:pt x="66" y="1106"/>
                    </a:lnTo>
                    <a:lnTo>
                      <a:pt x="102" y="1014"/>
                    </a:lnTo>
                    <a:lnTo>
                      <a:pt x="134" y="926"/>
                    </a:lnTo>
                    <a:lnTo>
                      <a:pt x="162" y="844"/>
                    </a:lnTo>
                    <a:lnTo>
                      <a:pt x="186" y="766"/>
                    </a:lnTo>
                    <a:lnTo>
                      <a:pt x="204" y="692"/>
                    </a:lnTo>
                    <a:lnTo>
                      <a:pt x="218" y="620"/>
                    </a:lnTo>
                    <a:lnTo>
                      <a:pt x="228" y="552"/>
                    </a:lnTo>
                    <a:lnTo>
                      <a:pt x="234" y="486"/>
                    </a:lnTo>
                    <a:lnTo>
                      <a:pt x="236" y="424"/>
                    </a:lnTo>
                    <a:lnTo>
                      <a:pt x="234" y="362"/>
                    </a:lnTo>
                    <a:lnTo>
                      <a:pt x="228" y="302"/>
                    </a:lnTo>
                    <a:lnTo>
                      <a:pt x="220" y="242"/>
                    </a:lnTo>
                    <a:lnTo>
                      <a:pt x="208" y="182"/>
                    </a:lnTo>
                    <a:lnTo>
                      <a:pt x="194" y="122"/>
                    </a:lnTo>
                    <a:lnTo>
                      <a:pt x="176" y="62"/>
                    </a:lnTo>
                    <a:lnTo>
                      <a:pt x="156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96" name="Freeform 529"/>
              <p:cNvSpPr>
                <a:spLocks/>
              </p:cNvSpPr>
              <p:nvPr/>
            </p:nvSpPr>
            <p:spPr bwMode="auto">
              <a:xfrm>
                <a:off x="1365" y="1525"/>
                <a:ext cx="244" cy="1965"/>
              </a:xfrm>
              <a:custGeom>
                <a:avLst/>
                <a:gdLst/>
                <a:ahLst/>
                <a:cxnLst>
                  <a:cxn ang="0">
                    <a:pos x="244" y="1964"/>
                  </a:cxn>
                  <a:cxn ang="0">
                    <a:pos x="244" y="1964"/>
                  </a:cxn>
                  <a:cxn ang="0">
                    <a:pos x="228" y="1948"/>
                  </a:cxn>
                  <a:cxn ang="0">
                    <a:pos x="210" y="1930"/>
                  </a:cxn>
                  <a:cxn ang="0">
                    <a:pos x="188" y="1904"/>
                  </a:cxn>
                  <a:cxn ang="0">
                    <a:pos x="160" y="1872"/>
                  </a:cxn>
                  <a:cxn ang="0">
                    <a:pos x="132" y="1832"/>
                  </a:cxn>
                  <a:cxn ang="0">
                    <a:pos x="104" y="1786"/>
                  </a:cxn>
                  <a:cxn ang="0">
                    <a:pos x="76" y="1734"/>
                  </a:cxn>
                  <a:cxn ang="0">
                    <a:pos x="64" y="1706"/>
                  </a:cxn>
                  <a:cxn ang="0">
                    <a:pos x="52" y="1676"/>
                  </a:cxn>
                  <a:cxn ang="0">
                    <a:pos x="40" y="1646"/>
                  </a:cxn>
                  <a:cxn ang="0">
                    <a:pos x="30" y="1612"/>
                  </a:cxn>
                  <a:cxn ang="0">
                    <a:pos x="20" y="1578"/>
                  </a:cxn>
                  <a:cxn ang="0">
                    <a:pos x="12" y="1544"/>
                  </a:cxn>
                  <a:cxn ang="0">
                    <a:pos x="6" y="1506"/>
                  </a:cxn>
                  <a:cxn ang="0">
                    <a:pos x="2" y="1468"/>
                  </a:cxn>
                  <a:cxn ang="0">
                    <a:pos x="0" y="1428"/>
                  </a:cxn>
                  <a:cxn ang="0">
                    <a:pos x="0" y="1388"/>
                  </a:cxn>
                  <a:cxn ang="0">
                    <a:pos x="4" y="1346"/>
                  </a:cxn>
                  <a:cxn ang="0">
                    <a:pos x="8" y="1302"/>
                  </a:cxn>
                  <a:cxn ang="0">
                    <a:pos x="16" y="1258"/>
                  </a:cxn>
                  <a:cxn ang="0">
                    <a:pos x="26" y="1212"/>
                  </a:cxn>
                  <a:cxn ang="0">
                    <a:pos x="40" y="1164"/>
                  </a:cxn>
                  <a:cxn ang="0">
                    <a:pos x="56" y="1116"/>
                  </a:cxn>
                  <a:cxn ang="0">
                    <a:pos x="56" y="1116"/>
                  </a:cxn>
                  <a:cxn ang="0">
                    <a:pos x="92" y="1022"/>
                  </a:cxn>
                  <a:cxn ang="0">
                    <a:pos x="120" y="932"/>
                  </a:cxn>
                  <a:cxn ang="0">
                    <a:pos x="146" y="848"/>
                  </a:cxn>
                  <a:cxn ang="0">
                    <a:pos x="166" y="768"/>
                  </a:cxn>
                  <a:cxn ang="0">
                    <a:pos x="182" y="694"/>
                  </a:cxn>
                  <a:cxn ang="0">
                    <a:pos x="194" y="622"/>
                  </a:cxn>
                  <a:cxn ang="0">
                    <a:pos x="202" y="552"/>
                  </a:cxn>
                  <a:cxn ang="0">
                    <a:pos x="206" y="486"/>
                  </a:cxn>
                  <a:cxn ang="0">
                    <a:pos x="206" y="422"/>
                  </a:cxn>
                  <a:cxn ang="0">
                    <a:pos x="202" y="360"/>
                  </a:cxn>
                  <a:cxn ang="0">
                    <a:pos x="196" y="300"/>
                  </a:cxn>
                  <a:cxn ang="0">
                    <a:pos x="186" y="240"/>
                  </a:cxn>
                  <a:cxn ang="0">
                    <a:pos x="172" y="180"/>
                  </a:cxn>
                  <a:cxn ang="0">
                    <a:pos x="154" y="120"/>
                  </a:cxn>
                  <a:cxn ang="0">
                    <a:pos x="136" y="60"/>
                  </a:cxn>
                  <a:cxn ang="0">
                    <a:pos x="114" y="0"/>
                  </a:cxn>
                </a:cxnLst>
                <a:rect l="0" t="0" r="r" b="b"/>
                <a:pathLst>
                  <a:path w="244" h="1964">
                    <a:moveTo>
                      <a:pt x="244" y="1964"/>
                    </a:moveTo>
                    <a:lnTo>
                      <a:pt x="244" y="1964"/>
                    </a:lnTo>
                    <a:lnTo>
                      <a:pt x="228" y="1948"/>
                    </a:lnTo>
                    <a:lnTo>
                      <a:pt x="210" y="1930"/>
                    </a:lnTo>
                    <a:lnTo>
                      <a:pt x="188" y="1904"/>
                    </a:lnTo>
                    <a:lnTo>
                      <a:pt x="160" y="1872"/>
                    </a:lnTo>
                    <a:lnTo>
                      <a:pt x="132" y="1832"/>
                    </a:lnTo>
                    <a:lnTo>
                      <a:pt x="104" y="1786"/>
                    </a:lnTo>
                    <a:lnTo>
                      <a:pt x="76" y="1734"/>
                    </a:lnTo>
                    <a:lnTo>
                      <a:pt x="64" y="1706"/>
                    </a:lnTo>
                    <a:lnTo>
                      <a:pt x="52" y="1676"/>
                    </a:lnTo>
                    <a:lnTo>
                      <a:pt x="40" y="1646"/>
                    </a:lnTo>
                    <a:lnTo>
                      <a:pt x="30" y="1612"/>
                    </a:lnTo>
                    <a:lnTo>
                      <a:pt x="20" y="1578"/>
                    </a:lnTo>
                    <a:lnTo>
                      <a:pt x="12" y="1544"/>
                    </a:lnTo>
                    <a:lnTo>
                      <a:pt x="6" y="1506"/>
                    </a:lnTo>
                    <a:lnTo>
                      <a:pt x="2" y="1468"/>
                    </a:lnTo>
                    <a:lnTo>
                      <a:pt x="0" y="1428"/>
                    </a:lnTo>
                    <a:lnTo>
                      <a:pt x="0" y="1388"/>
                    </a:lnTo>
                    <a:lnTo>
                      <a:pt x="4" y="1346"/>
                    </a:lnTo>
                    <a:lnTo>
                      <a:pt x="8" y="1302"/>
                    </a:lnTo>
                    <a:lnTo>
                      <a:pt x="16" y="1258"/>
                    </a:lnTo>
                    <a:lnTo>
                      <a:pt x="26" y="1212"/>
                    </a:lnTo>
                    <a:lnTo>
                      <a:pt x="40" y="1164"/>
                    </a:lnTo>
                    <a:lnTo>
                      <a:pt x="56" y="1116"/>
                    </a:lnTo>
                    <a:lnTo>
                      <a:pt x="56" y="1116"/>
                    </a:lnTo>
                    <a:lnTo>
                      <a:pt x="92" y="1022"/>
                    </a:lnTo>
                    <a:lnTo>
                      <a:pt x="120" y="932"/>
                    </a:lnTo>
                    <a:lnTo>
                      <a:pt x="146" y="848"/>
                    </a:lnTo>
                    <a:lnTo>
                      <a:pt x="166" y="768"/>
                    </a:lnTo>
                    <a:lnTo>
                      <a:pt x="182" y="694"/>
                    </a:lnTo>
                    <a:lnTo>
                      <a:pt x="194" y="622"/>
                    </a:lnTo>
                    <a:lnTo>
                      <a:pt x="202" y="552"/>
                    </a:lnTo>
                    <a:lnTo>
                      <a:pt x="206" y="486"/>
                    </a:lnTo>
                    <a:lnTo>
                      <a:pt x="206" y="422"/>
                    </a:lnTo>
                    <a:lnTo>
                      <a:pt x="202" y="360"/>
                    </a:lnTo>
                    <a:lnTo>
                      <a:pt x="196" y="300"/>
                    </a:lnTo>
                    <a:lnTo>
                      <a:pt x="186" y="240"/>
                    </a:lnTo>
                    <a:lnTo>
                      <a:pt x="172" y="180"/>
                    </a:lnTo>
                    <a:lnTo>
                      <a:pt x="154" y="120"/>
                    </a:lnTo>
                    <a:lnTo>
                      <a:pt x="136" y="60"/>
                    </a:lnTo>
                    <a:lnTo>
                      <a:pt x="114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97" name="Freeform 530"/>
              <p:cNvSpPr>
                <a:spLocks/>
              </p:cNvSpPr>
              <p:nvPr/>
            </p:nvSpPr>
            <p:spPr bwMode="auto">
              <a:xfrm>
                <a:off x="1397" y="1516"/>
                <a:ext cx="260" cy="1974"/>
              </a:xfrm>
              <a:custGeom>
                <a:avLst/>
                <a:gdLst/>
                <a:ahLst/>
                <a:cxnLst>
                  <a:cxn ang="0">
                    <a:pos x="262" y="1972"/>
                  </a:cxn>
                  <a:cxn ang="0">
                    <a:pos x="262" y="1972"/>
                  </a:cxn>
                  <a:cxn ang="0">
                    <a:pos x="246" y="1956"/>
                  </a:cxn>
                  <a:cxn ang="0">
                    <a:pos x="226" y="1938"/>
                  </a:cxn>
                  <a:cxn ang="0">
                    <a:pos x="204" y="1914"/>
                  </a:cxn>
                  <a:cxn ang="0">
                    <a:pos x="176" y="1882"/>
                  </a:cxn>
                  <a:cxn ang="0">
                    <a:pos x="146" y="1844"/>
                  </a:cxn>
                  <a:cxn ang="0">
                    <a:pos x="116" y="1800"/>
                  </a:cxn>
                  <a:cxn ang="0">
                    <a:pos x="86" y="1748"/>
                  </a:cxn>
                  <a:cxn ang="0">
                    <a:pos x="72" y="1720"/>
                  </a:cxn>
                  <a:cxn ang="0">
                    <a:pos x="60" y="1690"/>
                  </a:cxn>
                  <a:cxn ang="0">
                    <a:pos x="48" y="1660"/>
                  </a:cxn>
                  <a:cxn ang="0">
                    <a:pos x="36" y="1628"/>
                  </a:cxn>
                  <a:cxn ang="0">
                    <a:pos x="26" y="1594"/>
                  </a:cxn>
                  <a:cxn ang="0">
                    <a:pos x="18" y="1558"/>
                  </a:cxn>
                  <a:cxn ang="0">
                    <a:pos x="10" y="1520"/>
                  </a:cxn>
                  <a:cxn ang="0">
                    <a:pos x="4" y="1482"/>
                  </a:cxn>
                  <a:cxn ang="0">
                    <a:pos x="2" y="1442"/>
                  </a:cxn>
                  <a:cxn ang="0">
                    <a:pos x="0" y="1402"/>
                  </a:cxn>
                  <a:cxn ang="0">
                    <a:pos x="2" y="1358"/>
                  </a:cxn>
                  <a:cxn ang="0">
                    <a:pos x="6" y="1316"/>
                  </a:cxn>
                  <a:cxn ang="0">
                    <a:pos x="12" y="1270"/>
                  </a:cxn>
                  <a:cxn ang="0">
                    <a:pos x="20" y="1224"/>
                  </a:cxn>
                  <a:cxn ang="0">
                    <a:pos x="32" y="1176"/>
                  </a:cxn>
                  <a:cxn ang="0">
                    <a:pos x="48" y="1126"/>
                  </a:cxn>
                  <a:cxn ang="0">
                    <a:pos x="48" y="1126"/>
                  </a:cxn>
                  <a:cxn ang="0">
                    <a:pos x="80" y="1030"/>
                  </a:cxn>
                  <a:cxn ang="0">
                    <a:pos x="108" y="938"/>
                  </a:cxn>
                  <a:cxn ang="0">
                    <a:pos x="130" y="854"/>
                  </a:cxn>
                  <a:cxn ang="0">
                    <a:pos x="148" y="772"/>
                  </a:cxn>
                  <a:cxn ang="0">
                    <a:pos x="162" y="696"/>
                  </a:cxn>
                  <a:cxn ang="0">
                    <a:pos x="172" y="622"/>
                  </a:cxn>
                  <a:cxn ang="0">
                    <a:pos x="176" y="552"/>
                  </a:cxn>
                  <a:cxn ang="0">
                    <a:pos x="178" y="486"/>
                  </a:cxn>
                  <a:cxn ang="0">
                    <a:pos x="176" y="422"/>
                  </a:cxn>
                  <a:cxn ang="0">
                    <a:pos x="172" y="360"/>
                  </a:cxn>
                  <a:cxn ang="0">
                    <a:pos x="162" y="298"/>
                  </a:cxn>
                  <a:cxn ang="0">
                    <a:pos x="150" y="238"/>
                  </a:cxn>
                  <a:cxn ang="0">
                    <a:pos x="134" y="180"/>
                  </a:cxn>
                  <a:cxn ang="0">
                    <a:pos x="116" y="120"/>
                  </a:cxn>
                  <a:cxn ang="0">
                    <a:pos x="94" y="60"/>
                  </a:cxn>
                  <a:cxn ang="0">
                    <a:pos x="70" y="0"/>
                  </a:cxn>
                </a:cxnLst>
                <a:rect l="0" t="0" r="r" b="b"/>
                <a:pathLst>
                  <a:path w="262" h="1972">
                    <a:moveTo>
                      <a:pt x="262" y="1972"/>
                    </a:moveTo>
                    <a:lnTo>
                      <a:pt x="262" y="1972"/>
                    </a:lnTo>
                    <a:lnTo>
                      <a:pt x="246" y="1956"/>
                    </a:lnTo>
                    <a:lnTo>
                      <a:pt x="226" y="1938"/>
                    </a:lnTo>
                    <a:lnTo>
                      <a:pt x="204" y="1914"/>
                    </a:lnTo>
                    <a:lnTo>
                      <a:pt x="176" y="1882"/>
                    </a:lnTo>
                    <a:lnTo>
                      <a:pt x="146" y="1844"/>
                    </a:lnTo>
                    <a:lnTo>
                      <a:pt x="116" y="1800"/>
                    </a:lnTo>
                    <a:lnTo>
                      <a:pt x="86" y="1748"/>
                    </a:lnTo>
                    <a:lnTo>
                      <a:pt x="72" y="1720"/>
                    </a:lnTo>
                    <a:lnTo>
                      <a:pt x="60" y="1690"/>
                    </a:lnTo>
                    <a:lnTo>
                      <a:pt x="48" y="1660"/>
                    </a:lnTo>
                    <a:lnTo>
                      <a:pt x="36" y="1628"/>
                    </a:lnTo>
                    <a:lnTo>
                      <a:pt x="26" y="1594"/>
                    </a:lnTo>
                    <a:lnTo>
                      <a:pt x="18" y="1558"/>
                    </a:lnTo>
                    <a:lnTo>
                      <a:pt x="10" y="1520"/>
                    </a:lnTo>
                    <a:lnTo>
                      <a:pt x="4" y="1482"/>
                    </a:lnTo>
                    <a:lnTo>
                      <a:pt x="2" y="1442"/>
                    </a:lnTo>
                    <a:lnTo>
                      <a:pt x="0" y="1402"/>
                    </a:lnTo>
                    <a:lnTo>
                      <a:pt x="2" y="1358"/>
                    </a:lnTo>
                    <a:lnTo>
                      <a:pt x="6" y="1316"/>
                    </a:lnTo>
                    <a:lnTo>
                      <a:pt x="12" y="1270"/>
                    </a:lnTo>
                    <a:lnTo>
                      <a:pt x="20" y="1224"/>
                    </a:lnTo>
                    <a:lnTo>
                      <a:pt x="32" y="1176"/>
                    </a:lnTo>
                    <a:lnTo>
                      <a:pt x="48" y="1126"/>
                    </a:lnTo>
                    <a:lnTo>
                      <a:pt x="48" y="1126"/>
                    </a:lnTo>
                    <a:lnTo>
                      <a:pt x="80" y="1030"/>
                    </a:lnTo>
                    <a:lnTo>
                      <a:pt x="108" y="938"/>
                    </a:lnTo>
                    <a:lnTo>
                      <a:pt x="130" y="854"/>
                    </a:lnTo>
                    <a:lnTo>
                      <a:pt x="148" y="772"/>
                    </a:lnTo>
                    <a:lnTo>
                      <a:pt x="162" y="696"/>
                    </a:lnTo>
                    <a:lnTo>
                      <a:pt x="172" y="622"/>
                    </a:lnTo>
                    <a:lnTo>
                      <a:pt x="176" y="552"/>
                    </a:lnTo>
                    <a:lnTo>
                      <a:pt x="178" y="486"/>
                    </a:lnTo>
                    <a:lnTo>
                      <a:pt x="176" y="422"/>
                    </a:lnTo>
                    <a:lnTo>
                      <a:pt x="172" y="360"/>
                    </a:lnTo>
                    <a:lnTo>
                      <a:pt x="162" y="298"/>
                    </a:lnTo>
                    <a:lnTo>
                      <a:pt x="150" y="238"/>
                    </a:lnTo>
                    <a:lnTo>
                      <a:pt x="134" y="180"/>
                    </a:lnTo>
                    <a:lnTo>
                      <a:pt x="116" y="120"/>
                    </a:lnTo>
                    <a:lnTo>
                      <a:pt x="94" y="60"/>
                    </a:lnTo>
                    <a:lnTo>
                      <a:pt x="7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98" name="Freeform 531"/>
              <p:cNvSpPr>
                <a:spLocks/>
              </p:cNvSpPr>
              <p:nvPr/>
            </p:nvSpPr>
            <p:spPr bwMode="auto">
              <a:xfrm>
                <a:off x="1427" y="1511"/>
                <a:ext cx="281" cy="1978"/>
              </a:xfrm>
              <a:custGeom>
                <a:avLst/>
                <a:gdLst/>
                <a:ahLst/>
                <a:cxnLst>
                  <a:cxn ang="0">
                    <a:pos x="280" y="1976"/>
                  </a:cxn>
                  <a:cxn ang="0">
                    <a:pos x="280" y="1976"/>
                  </a:cxn>
                  <a:cxn ang="0">
                    <a:pos x="262" y="1962"/>
                  </a:cxn>
                  <a:cxn ang="0">
                    <a:pos x="244" y="1944"/>
                  </a:cxn>
                  <a:cxn ang="0">
                    <a:pos x="220" y="1920"/>
                  </a:cxn>
                  <a:cxn ang="0">
                    <a:pos x="190" y="1890"/>
                  </a:cxn>
                  <a:cxn ang="0">
                    <a:pos x="160" y="1852"/>
                  </a:cxn>
                  <a:cxn ang="0">
                    <a:pos x="128" y="1808"/>
                  </a:cxn>
                  <a:cxn ang="0">
                    <a:pos x="98" y="1758"/>
                  </a:cxn>
                  <a:cxn ang="0">
                    <a:pos x="82" y="1730"/>
                  </a:cxn>
                  <a:cxn ang="0">
                    <a:pos x="68" y="1702"/>
                  </a:cxn>
                  <a:cxn ang="0">
                    <a:pos x="56" y="1670"/>
                  </a:cxn>
                  <a:cxn ang="0">
                    <a:pos x="44" y="1638"/>
                  </a:cxn>
                  <a:cxn ang="0">
                    <a:pos x="32" y="1604"/>
                  </a:cxn>
                  <a:cxn ang="0">
                    <a:pos x="22" y="1570"/>
                  </a:cxn>
                  <a:cxn ang="0">
                    <a:pos x="14" y="1532"/>
                  </a:cxn>
                  <a:cxn ang="0">
                    <a:pos x="8" y="1494"/>
                  </a:cxn>
                  <a:cxn ang="0">
                    <a:pos x="4" y="1454"/>
                  </a:cxn>
                  <a:cxn ang="0">
                    <a:pos x="0" y="1412"/>
                  </a:cxn>
                  <a:cxn ang="0">
                    <a:pos x="0" y="1370"/>
                  </a:cxn>
                  <a:cxn ang="0">
                    <a:pos x="2" y="1326"/>
                  </a:cxn>
                  <a:cxn ang="0">
                    <a:pos x="8" y="1280"/>
                  </a:cxn>
                  <a:cxn ang="0">
                    <a:pos x="16" y="1232"/>
                  </a:cxn>
                  <a:cxn ang="0">
                    <a:pos x="26" y="1184"/>
                  </a:cxn>
                  <a:cxn ang="0">
                    <a:pos x="40" y="1134"/>
                  </a:cxn>
                  <a:cxn ang="0">
                    <a:pos x="40" y="1134"/>
                  </a:cxn>
                  <a:cxn ang="0">
                    <a:pos x="68" y="1036"/>
                  </a:cxn>
                  <a:cxn ang="0">
                    <a:pos x="94" y="944"/>
                  </a:cxn>
                  <a:cxn ang="0">
                    <a:pos x="114" y="856"/>
                  </a:cxn>
                  <a:cxn ang="0">
                    <a:pos x="128" y="774"/>
                  </a:cxn>
                  <a:cxn ang="0">
                    <a:pos x="140" y="696"/>
                  </a:cxn>
                  <a:cxn ang="0">
                    <a:pos x="148" y="622"/>
                  </a:cxn>
                  <a:cxn ang="0">
                    <a:pos x="152" y="552"/>
                  </a:cxn>
                  <a:cxn ang="0">
                    <a:pos x="152" y="484"/>
                  </a:cxn>
                  <a:cxn ang="0">
                    <a:pos x="148" y="420"/>
                  </a:cxn>
                  <a:cxn ang="0">
                    <a:pos x="140" y="358"/>
                  </a:cxn>
                  <a:cxn ang="0">
                    <a:pos x="130" y="296"/>
                  </a:cxn>
                  <a:cxn ang="0">
                    <a:pos x="116" y="236"/>
                  </a:cxn>
                  <a:cxn ang="0">
                    <a:pos x="98" y="178"/>
                  </a:cxn>
                  <a:cxn ang="0">
                    <a:pos x="78" y="118"/>
                  </a:cxn>
                  <a:cxn ang="0">
                    <a:pos x="54" y="60"/>
                  </a:cxn>
                  <a:cxn ang="0">
                    <a:pos x="28" y="0"/>
                  </a:cxn>
                </a:cxnLst>
                <a:rect l="0" t="0" r="r" b="b"/>
                <a:pathLst>
                  <a:path w="280" h="1976">
                    <a:moveTo>
                      <a:pt x="280" y="1976"/>
                    </a:moveTo>
                    <a:lnTo>
                      <a:pt x="280" y="1976"/>
                    </a:lnTo>
                    <a:lnTo>
                      <a:pt x="262" y="1962"/>
                    </a:lnTo>
                    <a:lnTo>
                      <a:pt x="244" y="1944"/>
                    </a:lnTo>
                    <a:lnTo>
                      <a:pt x="220" y="1920"/>
                    </a:lnTo>
                    <a:lnTo>
                      <a:pt x="190" y="1890"/>
                    </a:lnTo>
                    <a:lnTo>
                      <a:pt x="160" y="1852"/>
                    </a:lnTo>
                    <a:lnTo>
                      <a:pt x="128" y="1808"/>
                    </a:lnTo>
                    <a:lnTo>
                      <a:pt x="98" y="1758"/>
                    </a:lnTo>
                    <a:lnTo>
                      <a:pt x="82" y="1730"/>
                    </a:lnTo>
                    <a:lnTo>
                      <a:pt x="68" y="1702"/>
                    </a:lnTo>
                    <a:lnTo>
                      <a:pt x="56" y="1670"/>
                    </a:lnTo>
                    <a:lnTo>
                      <a:pt x="44" y="1638"/>
                    </a:lnTo>
                    <a:lnTo>
                      <a:pt x="32" y="1604"/>
                    </a:lnTo>
                    <a:lnTo>
                      <a:pt x="22" y="1570"/>
                    </a:lnTo>
                    <a:lnTo>
                      <a:pt x="14" y="1532"/>
                    </a:lnTo>
                    <a:lnTo>
                      <a:pt x="8" y="1494"/>
                    </a:lnTo>
                    <a:lnTo>
                      <a:pt x="4" y="1454"/>
                    </a:lnTo>
                    <a:lnTo>
                      <a:pt x="0" y="1412"/>
                    </a:lnTo>
                    <a:lnTo>
                      <a:pt x="0" y="1370"/>
                    </a:lnTo>
                    <a:lnTo>
                      <a:pt x="2" y="1326"/>
                    </a:lnTo>
                    <a:lnTo>
                      <a:pt x="8" y="1280"/>
                    </a:lnTo>
                    <a:lnTo>
                      <a:pt x="16" y="1232"/>
                    </a:lnTo>
                    <a:lnTo>
                      <a:pt x="26" y="1184"/>
                    </a:lnTo>
                    <a:lnTo>
                      <a:pt x="40" y="1134"/>
                    </a:lnTo>
                    <a:lnTo>
                      <a:pt x="40" y="1134"/>
                    </a:lnTo>
                    <a:lnTo>
                      <a:pt x="68" y="1036"/>
                    </a:lnTo>
                    <a:lnTo>
                      <a:pt x="94" y="944"/>
                    </a:lnTo>
                    <a:lnTo>
                      <a:pt x="114" y="856"/>
                    </a:lnTo>
                    <a:lnTo>
                      <a:pt x="128" y="774"/>
                    </a:lnTo>
                    <a:lnTo>
                      <a:pt x="140" y="696"/>
                    </a:lnTo>
                    <a:lnTo>
                      <a:pt x="148" y="622"/>
                    </a:lnTo>
                    <a:lnTo>
                      <a:pt x="152" y="552"/>
                    </a:lnTo>
                    <a:lnTo>
                      <a:pt x="152" y="484"/>
                    </a:lnTo>
                    <a:lnTo>
                      <a:pt x="148" y="420"/>
                    </a:lnTo>
                    <a:lnTo>
                      <a:pt x="140" y="358"/>
                    </a:lnTo>
                    <a:lnTo>
                      <a:pt x="130" y="296"/>
                    </a:lnTo>
                    <a:lnTo>
                      <a:pt x="116" y="236"/>
                    </a:lnTo>
                    <a:lnTo>
                      <a:pt x="98" y="178"/>
                    </a:lnTo>
                    <a:lnTo>
                      <a:pt x="78" y="118"/>
                    </a:lnTo>
                    <a:lnTo>
                      <a:pt x="54" y="60"/>
                    </a:lnTo>
                    <a:lnTo>
                      <a:pt x="28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99" name="Freeform 532"/>
              <p:cNvSpPr>
                <a:spLocks/>
              </p:cNvSpPr>
              <p:nvPr/>
            </p:nvSpPr>
            <p:spPr bwMode="auto">
              <a:xfrm>
                <a:off x="1445" y="1506"/>
                <a:ext cx="313" cy="1981"/>
              </a:xfrm>
              <a:custGeom>
                <a:avLst/>
                <a:gdLst/>
                <a:ahLst/>
                <a:cxnLst>
                  <a:cxn ang="0">
                    <a:pos x="312" y="1980"/>
                  </a:cxn>
                  <a:cxn ang="0">
                    <a:pos x="312" y="1980"/>
                  </a:cxn>
                  <a:cxn ang="0">
                    <a:pos x="294" y="1966"/>
                  </a:cxn>
                  <a:cxn ang="0">
                    <a:pos x="274" y="1950"/>
                  </a:cxn>
                  <a:cxn ang="0">
                    <a:pos x="250" y="1926"/>
                  </a:cxn>
                  <a:cxn ang="0">
                    <a:pos x="220" y="1896"/>
                  </a:cxn>
                  <a:cxn ang="0">
                    <a:pos x="188" y="1860"/>
                  </a:cxn>
                  <a:cxn ang="0">
                    <a:pos x="156" y="1816"/>
                  </a:cxn>
                  <a:cxn ang="0">
                    <a:pos x="122" y="1768"/>
                  </a:cxn>
                  <a:cxn ang="0">
                    <a:pos x="108" y="1740"/>
                  </a:cxn>
                  <a:cxn ang="0">
                    <a:pos x="92" y="1712"/>
                  </a:cxn>
                  <a:cxn ang="0">
                    <a:pos x="78" y="1682"/>
                  </a:cxn>
                  <a:cxn ang="0">
                    <a:pos x="64" y="1650"/>
                  </a:cxn>
                  <a:cxn ang="0">
                    <a:pos x="52" y="1616"/>
                  </a:cxn>
                  <a:cxn ang="0">
                    <a:pos x="42" y="1580"/>
                  </a:cxn>
                  <a:cxn ang="0">
                    <a:pos x="32" y="1544"/>
                  </a:cxn>
                  <a:cxn ang="0">
                    <a:pos x="24" y="1506"/>
                  </a:cxn>
                  <a:cxn ang="0">
                    <a:pos x="18" y="1466"/>
                  </a:cxn>
                  <a:cxn ang="0">
                    <a:pos x="14" y="1424"/>
                  </a:cxn>
                  <a:cxn ang="0">
                    <a:pos x="14" y="1380"/>
                  </a:cxn>
                  <a:cxn ang="0">
                    <a:pos x="14" y="1336"/>
                  </a:cxn>
                  <a:cxn ang="0">
                    <a:pos x="18" y="1290"/>
                  </a:cxn>
                  <a:cxn ang="0">
                    <a:pos x="24" y="1242"/>
                  </a:cxn>
                  <a:cxn ang="0">
                    <a:pos x="34" y="1192"/>
                  </a:cxn>
                  <a:cxn ang="0">
                    <a:pos x="46" y="1142"/>
                  </a:cxn>
                  <a:cxn ang="0">
                    <a:pos x="46" y="1142"/>
                  </a:cxn>
                  <a:cxn ang="0">
                    <a:pos x="72" y="1042"/>
                  </a:cxn>
                  <a:cxn ang="0">
                    <a:pos x="94" y="948"/>
                  </a:cxn>
                  <a:cxn ang="0">
                    <a:pos x="110" y="858"/>
                  </a:cxn>
                  <a:cxn ang="0">
                    <a:pos x="124" y="776"/>
                  </a:cxn>
                  <a:cxn ang="0">
                    <a:pos x="134" y="696"/>
                  </a:cxn>
                  <a:cxn ang="0">
                    <a:pos x="138" y="622"/>
                  </a:cxn>
                  <a:cxn ang="0">
                    <a:pos x="140" y="550"/>
                  </a:cxn>
                  <a:cxn ang="0">
                    <a:pos x="138" y="484"/>
                  </a:cxn>
                  <a:cxn ang="0">
                    <a:pos x="132" y="418"/>
                  </a:cxn>
                  <a:cxn ang="0">
                    <a:pos x="122" y="356"/>
                  </a:cxn>
                  <a:cxn ang="0">
                    <a:pos x="110" y="294"/>
                  </a:cxn>
                  <a:cxn ang="0">
                    <a:pos x="94" y="236"/>
                  </a:cxn>
                  <a:cxn ang="0">
                    <a:pos x="74" y="176"/>
                  </a:cxn>
                  <a:cxn ang="0">
                    <a:pos x="52" y="118"/>
                  </a:cxn>
                  <a:cxn ang="0">
                    <a:pos x="28" y="60"/>
                  </a:cxn>
                  <a:cxn ang="0">
                    <a:pos x="0" y="0"/>
                  </a:cxn>
                </a:cxnLst>
                <a:rect l="0" t="0" r="r" b="b"/>
                <a:pathLst>
                  <a:path w="312" h="1980">
                    <a:moveTo>
                      <a:pt x="312" y="1980"/>
                    </a:moveTo>
                    <a:lnTo>
                      <a:pt x="312" y="1980"/>
                    </a:lnTo>
                    <a:lnTo>
                      <a:pt x="294" y="1966"/>
                    </a:lnTo>
                    <a:lnTo>
                      <a:pt x="274" y="1950"/>
                    </a:lnTo>
                    <a:lnTo>
                      <a:pt x="250" y="1926"/>
                    </a:lnTo>
                    <a:lnTo>
                      <a:pt x="220" y="1896"/>
                    </a:lnTo>
                    <a:lnTo>
                      <a:pt x="188" y="1860"/>
                    </a:lnTo>
                    <a:lnTo>
                      <a:pt x="156" y="1816"/>
                    </a:lnTo>
                    <a:lnTo>
                      <a:pt x="122" y="1768"/>
                    </a:lnTo>
                    <a:lnTo>
                      <a:pt x="108" y="1740"/>
                    </a:lnTo>
                    <a:lnTo>
                      <a:pt x="92" y="1712"/>
                    </a:lnTo>
                    <a:lnTo>
                      <a:pt x="78" y="1682"/>
                    </a:lnTo>
                    <a:lnTo>
                      <a:pt x="64" y="1650"/>
                    </a:lnTo>
                    <a:lnTo>
                      <a:pt x="52" y="1616"/>
                    </a:lnTo>
                    <a:lnTo>
                      <a:pt x="42" y="1580"/>
                    </a:lnTo>
                    <a:lnTo>
                      <a:pt x="32" y="1544"/>
                    </a:lnTo>
                    <a:lnTo>
                      <a:pt x="24" y="1506"/>
                    </a:lnTo>
                    <a:lnTo>
                      <a:pt x="18" y="1466"/>
                    </a:lnTo>
                    <a:lnTo>
                      <a:pt x="14" y="1424"/>
                    </a:lnTo>
                    <a:lnTo>
                      <a:pt x="14" y="1380"/>
                    </a:lnTo>
                    <a:lnTo>
                      <a:pt x="14" y="1336"/>
                    </a:lnTo>
                    <a:lnTo>
                      <a:pt x="18" y="1290"/>
                    </a:lnTo>
                    <a:lnTo>
                      <a:pt x="24" y="1242"/>
                    </a:lnTo>
                    <a:lnTo>
                      <a:pt x="34" y="1192"/>
                    </a:lnTo>
                    <a:lnTo>
                      <a:pt x="46" y="1142"/>
                    </a:lnTo>
                    <a:lnTo>
                      <a:pt x="46" y="1142"/>
                    </a:lnTo>
                    <a:lnTo>
                      <a:pt x="72" y="1042"/>
                    </a:lnTo>
                    <a:lnTo>
                      <a:pt x="94" y="948"/>
                    </a:lnTo>
                    <a:lnTo>
                      <a:pt x="110" y="858"/>
                    </a:lnTo>
                    <a:lnTo>
                      <a:pt x="124" y="776"/>
                    </a:lnTo>
                    <a:lnTo>
                      <a:pt x="134" y="696"/>
                    </a:lnTo>
                    <a:lnTo>
                      <a:pt x="138" y="622"/>
                    </a:lnTo>
                    <a:lnTo>
                      <a:pt x="140" y="550"/>
                    </a:lnTo>
                    <a:lnTo>
                      <a:pt x="138" y="484"/>
                    </a:lnTo>
                    <a:lnTo>
                      <a:pt x="132" y="418"/>
                    </a:lnTo>
                    <a:lnTo>
                      <a:pt x="122" y="356"/>
                    </a:lnTo>
                    <a:lnTo>
                      <a:pt x="110" y="294"/>
                    </a:lnTo>
                    <a:lnTo>
                      <a:pt x="94" y="236"/>
                    </a:lnTo>
                    <a:lnTo>
                      <a:pt x="74" y="176"/>
                    </a:lnTo>
                    <a:lnTo>
                      <a:pt x="52" y="118"/>
                    </a:lnTo>
                    <a:lnTo>
                      <a:pt x="28" y="60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0" name="Freeform 533"/>
              <p:cNvSpPr>
                <a:spLocks/>
              </p:cNvSpPr>
              <p:nvPr/>
            </p:nvSpPr>
            <p:spPr bwMode="auto">
              <a:xfrm>
                <a:off x="1436" y="1501"/>
                <a:ext cx="370" cy="1982"/>
              </a:xfrm>
              <a:custGeom>
                <a:avLst/>
                <a:gdLst/>
                <a:ahLst/>
                <a:cxnLst>
                  <a:cxn ang="0">
                    <a:pos x="374" y="1980"/>
                  </a:cxn>
                  <a:cxn ang="0">
                    <a:pos x="374" y="1980"/>
                  </a:cxn>
                  <a:cxn ang="0">
                    <a:pos x="356" y="1968"/>
                  </a:cxn>
                  <a:cxn ang="0">
                    <a:pos x="336" y="1952"/>
                  </a:cxn>
                  <a:cxn ang="0">
                    <a:pos x="310" y="1928"/>
                  </a:cxn>
                  <a:cxn ang="0">
                    <a:pos x="280" y="1900"/>
                  </a:cxn>
                  <a:cxn ang="0">
                    <a:pos x="246" y="1864"/>
                  </a:cxn>
                  <a:cxn ang="0">
                    <a:pos x="212" y="1822"/>
                  </a:cxn>
                  <a:cxn ang="0">
                    <a:pos x="178" y="1774"/>
                  </a:cxn>
                  <a:cxn ang="0">
                    <a:pos x="162" y="1748"/>
                  </a:cxn>
                  <a:cxn ang="0">
                    <a:pos x="146" y="1718"/>
                  </a:cxn>
                  <a:cxn ang="0">
                    <a:pos x="130" y="1688"/>
                  </a:cxn>
                  <a:cxn ang="0">
                    <a:pos x="116" y="1658"/>
                  </a:cxn>
                  <a:cxn ang="0">
                    <a:pos x="102" y="1624"/>
                  </a:cxn>
                  <a:cxn ang="0">
                    <a:pos x="90" y="1588"/>
                  </a:cxn>
                  <a:cxn ang="0">
                    <a:pos x="80" y="1552"/>
                  </a:cxn>
                  <a:cxn ang="0">
                    <a:pos x="72" y="1514"/>
                  </a:cxn>
                  <a:cxn ang="0">
                    <a:pos x="64" y="1474"/>
                  </a:cxn>
                  <a:cxn ang="0">
                    <a:pos x="60" y="1432"/>
                  </a:cxn>
                  <a:cxn ang="0">
                    <a:pos x="56" y="1388"/>
                  </a:cxn>
                  <a:cxn ang="0">
                    <a:pos x="56" y="1344"/>
                  </a:cxn>
                  <a:cxn ang="0">
                    <a:pos x="58" y="1298"/>
                  </a:cxn>
                  <a:cxn ang="0">
                    <a:pos x="64" y="1248"/>
                  </a:cxn>
                  <a:cxn ang="0">
                    <a:pos x="72" y="1198"/>
                  </a:cxn>
                  <a:cxn ang="0">
                    <a:pos x="82" y="1148"/>
                  </a:cxn>
                  <a:cxn ang="0">
                    <a:pos x="82" y="1148"/>
                  </a:cxn>
                  <a:cxn ang="0">
                    <a:pos x="106" y="1046"/>
                  </a:cxn>
                  <a:cxn ang="0">
                    <a:pos x="124" y="950"/>
                  </a:cxn>
                  <a:cxn ang="0">
                    <a:pos x="138" y="860"/>
                  </a:cxn>
                  <a:cxn ang="0">
                    <a:pos x="150" y="776"/>
                  </a:cxn>
                  <a:cxn ang="0">
                    <a:pos x="156" y="696"/>
                  </a:cxn>
                  <a:cxn ang="0">
                    <a:pos x="158" y="620"/>
                  </a:cxn>
                  <a:cxn ang="0">
                    <a:pos x="158" y="548"/>
                  </a:cxn>
                  <a:cxn ang="0">
                    <a:pos x="154" y="480"/>
                  </a:cxn>
                  <a:cxn ang="0">
                    <a:pos x="146" y="416"/>
                  </a:cxn>
                  <a:cxn ang="0">
                    <a:pos x="134" y="354"/>
                  </a:cxn>
                  <a:cxn ang="0">
                    <a:pos x="120" y="292"/>
                  </a:cxn>
                  <a:cxn ang="0">
                    <a:pos x="102" y="232"/>
                  </a:cxn>
                  <a:cxn ang="0">
                    <a:pos x="82" y="174"/>
                  </a:cxn>
                  <a:cxn ang="0">
                    <a:pos x="58" y="116"/>
                  </a:cxn>
                  <a:cxn ang="0">
                    <a:pos x="30" y="58"/>
                  </a:cxn>
                  <a:cxn ang="0">
                    <a:pos x="0" y="0"/>
                  </a:cxn>
                </a:cxnLst>
                <a:rect l="0" t="0" r="r" b="b"/>
                <a:pathLst>
                  <a:path w="374" h="1980">
                    <a:moveTo>
                      <a:pt x="374" y="1980"/>
                    </a:moveTo>
                    <a:lnTo>
                      <a:pt x="374" y="1980"/>
                    </a:lnTo>
                    <a:lnTo>
                      <a:pt x="356" y="1968"/>
                    </a:lnTo>
                    <a:lnTo>
                      <a:pt x="336" y="1952"/>
                    </a:lnTo>
                    <a:lnTo>
                      <a:pt x="310" y="1928"/>
                    </a:lnTo>
                    <a:lnTo>
                      <a:pt x="280" y="1900"/>
                    </a:lnTo>
                    <a:lnTo>
                      <a:pt x="246" y="1864"/>
                    </a:lnTo>
                    <a:lnTo>
                      <a:pt x="212" y="1822"/>
                    </a:lnTo>
                    <a:lnTo>
                      <a:pt x="178" y="1774"/>
                    </a:lnTo>
                    <a:lnTo>
                      <a:pt x="162" y="1748"/>
                    </a:lnTo>
                    <a:lnTo>
                      <a:pt x="146" y="1718"/>
                    </a:lnTo>
                    <a:lnTo>
                      <a:pt x="130" y="1688"/>
                    </a:lnTo>
                    <a:lnTo>
                      <a:pt x="116" y="1658"/>
                    </a:lnTo>
                    <a:lnTo>
                      <a:pt x="102" y="1624"/>
                    </a:lnTo>
                    <a:lnTo>
                      <a:pt x="90" y="1588"/>
                    </a:lnTo>
                    <a:lnTo>
                      <a:pt x="80" y="1552"/>
                    </a:lnTo>
                    <a:lnTo>
                      <a:pt x="72" y="1514"/>
                    </a:lnTo>
                    <a:lnTo>
                      <a:pt x="64" y="1474"/>
                    </a:lnTo>
                    <a:lnTo>
                      <a:pt x="60" y="1432"/>
                    </a:lnTo>
                    <a:lnTo>
                      <a:pt x="56" y="1388"/>
                    </a:lnTo>
                    <a:lnTo>
                      <a:pt x="56" y="1344"/>
                    </a:lnTo>
                    <a:lnTo>
                      <a:pt x="58" y="1298"/>
                    </a:lnTo>
                    <a:lnTo>
                      <a:pt x="64" y="1248"/>
                    </a:lnTo>
                    <a:lnTo>
                      <a:pt x="72" y="1198"/>
                    </a:lnTo>
                    <a:lnTo>
                      <a:pt x="82" y="1148"/>
                    </a:lnTo>
                    <a:lnTo>
                      <a:pt x="82" y="1148"/>
                    </a:lnTo>
                    <a:lnTo>
                      <a:pt x="106" y="1046"/>
                    </a:lnTo>
                    <a:lnTo>
                      <a:pt x="124" y="950"/>
                    </a:lnTo>
                    <a:lnTo>
                      <a:pt x="138" y="860"/>
                    </a:lnTo>
                    <a:lnTo>
                      <a:pt x="150" y="776"/>
                    </a:lnTo>
                    <a:lnTo>
                      <a:pt x="156" y="696"/>
                    </a:lnTo>
                    <a:lnTo>
                      <a:pt x="158" y="620"/>
                    </a:lnTo>
                    <a:lnTo>
                      <a:pt x="158" y="548"/>
                    </a:lnTo>
                    <a:lnTo>
                      <a:pt x="154" y="480"/>
                    </a:lnTo>
                    <a:lnTo>
                      <a:pt x="146" y="416"/>
                    </a:lnTo>
                    <a:lnTo>
                      <a:pt x="134" y="354"/>
                    </a:lnTo>
                    <a:lnTo>
                      <a:pt x="120" y="292"/>
                    </a:lnTo>
                    <a:lnTo>
                      <a:pt x="102" y="232"/>
                    </a:lnTo>
                    <a:lnTo>
                      <a:pt x="82" y="174"/>
                    </a:lnTo>
                    <a:lnTo>
                      <a:pt x="58" y="116"/>
                    </a:lnTo>
                    <a:lnTo>
                      <a:pt x="30" y="58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1" name="Freeform 534"/>
              <p:cNvSpPr>
                <a:spLocks/>
              </p:cNvSpPr>
              <p:nvPr/>
            </p:nvSpPr>
            <p:spPr bwMode="auto">
              <a:xfrm>
                <a:off x="1424" y="1502"/>
                <a:ext cx="437" cy="1976"/>
              </a:xfrm>
              <a:custGeom>
                <a:avLst/>
                <a:gdLst/>
                <a:ahLst/>
                <a:cxnLst>
                  <a:cxn ang="0">
                    <a:pos x="436" y="1976"/>
                  </a:cxn>
                  <a:cxn ang="0">
                    <a:pos x="436" y="1976"/>
                  </a:cxn>
                  <a:cxn ang="0">
                    <a:pos x="416" y="1964"/>
                  </a:cxn>
                  <a:cxn ang="0">
                    <a:pos x="396" y="1950"/>
                  </a:cxn>
                  <a:cxn ang="0">
                    <a:pos x="368" y="1928"/>
                  </a:cxn>
                  <a:cxn ang="0">
                    <a:pos x="338" y="1900"/>
                  </a:cxn>
                  <a:cxn ang="0">
                    <a:pos x="304" y="1866"/>
                  </a:cxn>
                  <a:cxn ang="0">
                    <a:pos x="268" y="1824"/>
                  </a:cxn>
                  <a:cxn ang="0">
                    <a:pos x="232" y="1778"/>
                  </a:cxn>
                  <a:cxn ang="0">
                    <a:pos x="214" y="1752"/>
                  </a:cxn>
                  <a:cxn ang="0">
                    <a:pos x="198" y="1724"/>
                  </a:cxn>
                  <a:cxn ang="0">
                    <a:pos x="182" y="1694"/>
                  </a:cxn>
                  <a:cxn ang="0">
                    <a:pos x="166" y="1662"/>
                  </a:cxn>
                  <a:cxn ang="0">
                    <a:pos x="152" y="1630"/>
                  </a:cxn>
                  <a:cxn ang="0">
                    <a:pos x="138" y="1594"/>
                  </a:cxn>
                  <a:cxn ang="0">
                    <a:pos x="128" y="1558"/>
                  </a:cxn>
                  <a:cxn ang="0">
                    <a:pos x="118" y="1520"/>
                  </a:cxn>
                  <a:cxn ang="0">
                    <a:pos x="108" y="1480"/>
                  </a:cxn>
                  <a:cxn ang="0">
                    <a:pos x="102" y="1438"/>
                  </a:cxn>
                  <a:cxn ang="0">
                    <a:pos x="98" y="1394"/>
                  </a:cxn>
                  <a:cxn ang="0">
                    <a:pos x="96" y="1350"/>
                  </a:cxn>
                  <a:cxn ang="0">
                    <a:pos x="98" y="1302"/>
                  </a:cxn>
                  <a:cxn ang="0">
                    <a:pos x="100" y="1254"/>
                  </a:cxn>
                  <a:cxn ang="0">
                    <a:pos x="108" y="1202"/>
                  </a:cxn>
                  <a:cxn ang="0">
                    <a:pos x="116" y="1150"/>
                  </a:cxn>
                  <a:cxn ang="0">
                    <a:pos x="116" y="1150"/>
                  </a:cxn>
                  <a:cxn ang="0">
                    <a:pos x="136" y="1046"/>
                  </a:cxn>
                  <a:cxn ang="0">
                    <a:pos x="152" y="950"/>
                  </a:cxn>
                  <a:cxn ang="0">
                    <a:pos x="164" y="858"/>
                  </a:cxn>
                  <a:cxn ang="0">
                    <a:pos x="172" y="774"/>
                  </a:cxn>
                  <a:cxn ang="0">
                    <a:pos x="176" y="694"/>
                  </a:cxn>
                  <a:cxn ang="0">
                    <a:pos x="178" y="618"/>
                  </a:cxn>
                  <a:cxn ang="0">
                    <a:pos x="174" y="546"/>
                  </a:cxn>
                  <a:cxn ang="0">
                    <a:pos x="168" y="478"/>
                  </a:cxn>
                  <a:cxn ang="0">
                    <a:pos x="158" y="412"/>
                  </a:cxn>
                  <a:cxn ang="0">
                    <a:pos x="146" y="350"/>
                  </a:cxn>
                  <a:cxn ang="0">
                    <a:pos x="128" y="288"/>
                  </a:cxn>
                  <a:cxn ang="0">
                    <a:pos x="108" y="230"/>
                  </a:cxn>
                  <a:cxn ang="0">
                    <a:pos x="86" y="172"/>
                  </a:cxn>
                  <a:cxn ang="0">
                    <a:pos x="60" y="114"/>
                  </a:cxn>
                  <a:cxn ang="0">
                    <a:pos x="32" y="58"/>
                  </a:cxn>
                  <a:cxn ang="0">
                    <a:pos x="0" y="0"/>
                  </a:cxn>
                </a:cxnLst>
                <a:rect l="0" t="0" r="r" b="b"/>
                <a:pathLst>
                  <a:path w="436" h="1976">
                    <a:moveTo>
                      <a:pt x="436" y="1976"/>
                    </a:moveTo>
                    <a:lnTo>
                      <a:pt x="436" y="1976"/>
                    </a:lnTo>
                    <a:lnTo>
                      <a:pt x="416" y="1964"/>
                    </a:lnTo>
                    <a:lnTo>
                      <a:pt x="396" y="1950"/>
                    </a:lnTo>
                    <a:lnTo>
                      <a:pt x="368" y="1928"/>
                    </a:lnTo>
                    <a:lnTo>
                      <a:pt x="338" y="1900"/>
                    </a:lnTo>
                    <a:lnTo>
                      <a:pt x="304" y="1866"/>
                    </a:lnTo>
                    <a:lnTo>
                      <a:pt x="268" y="1824"/>
                    </a:lnTo>
                    <a:lnTo>
                      <a:pt x="232" y="1778"/>
                    </a:lnTo>
                    <a:lnTo>
                      <a:pt x="214" y="1752"/>
                    </a:lnTo>
                    <a:lnTo>
                      <a:pt x="198" y="1724"/>
                    </a:lnTo>
                    <a:lnTo>
                      <a:pt x="182" y="1694"/>
                    </a:lnTo>
                    <a:lnTo>
                      <a:pt x="166" y="1662"/>
                    </a:lnTo>
                    <a:lnTo>
                      <a:pt x="152" y="1630"/>
                    </a:lnTo>
                    <a:lnTo>
                      <a:pt x="138" y="1594"/>
                    </a:lnTo>
                    <a:lnTo>
                      <a:pt x="128" y="1558"/>
                    </a:lnTo>
                    <a:lnTo>
                      <a:pt x="118" y="1520"/>
                    </a:lnTo>
                    <a:lnTo>
                      <a:pt x="108" y="1480"/>
                    </a:lnTo>
                    <a:lnTo>
                      <a:pt x="102" y="1438"/>
                    </a:lnTo>
                    <a:lnTo>
                      <a:pt x="98" y="1394"/>
                    </a:lnTo>
                    <a:lnTo>
                      <a:pt x="96" y="1350"/>
                    </a:lnTo>
                    <a:lnTo>
                      <a:pt x="98" y="1302"/>
                    </a:lnTo>
                    <a:lnTo>
                      <a:pt x="100" y="1254"/>
                    </a:lnTo>
                    <a:lnTo>
                      <a:pt x="108" y="1202"/>
                    </a:lnTo>
                    <a:lnTo>
                      <a:pt x="116" y="1150"/>
                    </a:lnTo>
                    <a:lnTo>
                      <a:pt x="116" y="1150"/>
                    </a:lnTo>
                    <a:lnTo>
                      <a:pt x="136" y="1046"/>
                    </a:lnTo>
                    <a:lnTo>
                      <a:pt x="152" y="950"/>
                    </a:lnTo>
                    <a:lnTo>
                      <a:pt x="164" y="858"/>
                    </a:lnTo>
                    <a:lnTo>
                      <a:pt x="172" y="774"/>
                    </a:lnTo>
                    <a:lnTo>
                      <a:pt x="176" y="694"/>
                    </a:lnTo>
                    <a:lnTo>
                      <a:pt x="178" y="618"/>
                    </a:lnTo>
                    <a:lnTo>
                      <a:pt x="174" y="546"/>
                    </a:lnTo>
                    <a:lnTo>
                      <a:pt x="168" y="478"/>
                    </a:lnTo>
                    <a:lnTo>
                      <a:pt x="158" y="412"/>
                    </a:lnTo>
                    <a:lnTo>
                      <a:pt x="146" y="350"/>
                    </a:lnTo>
                    <a:lnTo>
                      <a:pt x="128" y="288"/>
                    </a:lnTo>
                    <a:lnTo>
                      <a:pt x="108" y="230"/>
                    </a:lnTo>
                    <a:lnTo>
                      <a:pt x="86" y="172"/>
                    </a:lnTo>
                    <a:lnTo>
                      <a:pt x="60" y="114"/>
                    </a:lnTo>
                    <a:lnTo>
                      <a:pt x="32" y="58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2" name="Freeform 535"/>
              <p:cNvSpPr>
                <a:spLocks/>
              </p:cNvSpPr>
              <p:nvPr/>
            </p:nvSpPr>
            <p:spPr bwMode="auto">
              <a:xfrm>
                <a:off x="1415" y="1501"/>
                <a:ext cx="496" cy="1971"/>
              </a:xfrm>
              <a:custGeom>
                <a:avLst/>
                <a:gdLst/>
                <a:ahLst/>
                <a:cxnLst>
                  <a:cxn ang="0">
                    <a:pos x="496" y="1972"/>
                  </a:cxn>
                  <a:cxn ang="0">
                    <a:pos x="496" y="1972"/>
                  </a:cxn>
                  <a:cxn ang="0">
                    <a:pos x="476" y="1962"/>
                  </a:cxn>
                  <a:cxn ang="0">
                    <a:pos x="456" y="1946"/>
                  </a:cxn>
                  <a:cxn ang="0">
                    <a:pos x="428" y="1926"/>
                  </a:cxn>
                  <a:cxn ang="0">
                    <a:pos x="396" y="1900"/>
                  </a:cxn>
                  <a:cxn ang="0">
                    <a:pos x="360" y="1866"/>
                  </a:cxn>
                  <a:cxn ang="0">
                    <a:pos x="324" y="1826"/>
                  </a:cxn>
                  <a:cxn ang="0">
                    <a:pos x="286" y="1780"/>
                  </a:cxn>
                  <a:cxn ang="0">
                    <a:pos x="268" y="1754"/>
                  </a:cxn>
                  <a:cxn ang="0">
                    <a:pos x="250" y="1726"/>
                  </a:cxn>
                  <a:cxn ang="0">
                    <a:pos x="232" y="1698"/>
                  </a:cxn>
                  <a:cxn ang="0">
                    <a:pos x="216" y="1666"/>
                  </a:cxn>
                  <a:cxn ang="0">
                    <a:pos x="200" y="1634"/>
                  </a:cxn>
                  <a:cxn ang="0">
                    <a:pos x="186" y="1600"/>
                  </a:cxn>
                  <a:cxn ang="0">
                    <a:pos x="174" y="1564"/>
                  </a:cxn>
                  <a:cxn ang="0">
                    <a:pos x="162" y="1526"/>
                  </a:cxn>
                  <a:cxn ang="0">
                    <a:pos x="154" y="1486"/>
                  </a:cxn>
                  <a:cxn ang="0">
                    <a:pos x="146" y="1444"/>
                  </a:cxn>
                  <a:cxn ang="0">
                    <a:pos x="140" y="1400"/>
                  </a:cxn>
                  <a:cxn ang="0">
                    <a:pos x="138" y="1354"/>
                  </a:cxn>
                  <a:cxn ang="0">
                    <a:pos x="136" y="1308"/>
                  </a:cxn>
                  <a:cxn ang="0">
                    <a:pos x="138" y="1258"/>
                  </a:cxn>
                  <a:cxn ang="0">
                    <a:pos x="144" y="1206"/>
                  </a:cxn>
                  <a:cxn ang="0">
                    <a:pos x="152" y="1154"/>
                  </a:cxn>
                  <a:cxn ang="0">
                    <a:pos x="152" y="1154"/>
                  </a:cxn>
                  <a:cxn ang="0">
                    <a:pos x="168" y="1048"/>
                  </a:cxn>
                  <a:cxn ang="0">
                    <a:pos x="180" y="950"/>
                  </a:cxn>
                  <a:cxn ang="0">
                    <a:pos x="190" y="858"/>
                  </a:cxn>
                  <a:cxn ang="0">
                    <a:pos x="196" y="772"/>
                  </a:cxn>
                  <a:cxn ang="0">
                    <a:pos x="198" y="690"/>
                  </a:cxn>
                  <a:cxn ang="0">
                    <a:pos x="196" y="614"/>
                  </a:cxn>
                  <a:cxn ang="0">
                    <a:pos x="190" y="542"/>
                  </a:cxn>
                  <a:cxn ang="0">
                    <a:pos x="182" y="474"/>
                  </a:cxn>
                  <a:cxn ang="0">
                    <a:pos x="170" y="408"/>
                  </a:cxn>
                  <a:cxn ang="0">
                    <a:pos x="156" y="346"/>
                  </a:cxn>
                  <a:cxn ang="0">
                    <a:pos x="136" y="286"/>
                  </a:cxn>
                  <a:cxn ang="0">
                    <a:pos x="116" y="228"/>
                  </a:cxn>
                  <a:cxn ang="0">
                    <a:pos x="90" y="170"/>
                  </a:cxn>
                  <a:cxn ang="0">
                    <a:pos x="64" y="114"/>
                  </a:cxn>
                  <a:cxn ang="0">
                    <a:pos x="32" y="56"/>
                  </a:cxn>
                  <a:cxn ang="0">
                    <a:pos x="0" y="0"/>
                  </a:cxn>
                </a:cxnLst>
                <a:rect l="0" t="0" r="r" b="b"/>
                <a:pathLst>
                  <a:path w="496" h="1972">
                    <a:moveTo>
                      <a:pt x="496" y="1972"/>
                    </a:moveTo>
                    <a:lnTo>
                      <a:pt x="496" y="1972"/>
                    </a:lnTo>
                    <a:lnTo>
                      <a:pt x="476" y="1962"/>
                    </a:lnTo>
                    <a:lnTo>
                      <a:pt x="456" y="1946"/>
                    </a:lnTo>
                    <a:lnTo>
                      <a:pt x="428" y="1926"/>
                    </a:lnTo>
                    <a:lnTo>
                      <a:pt x="396" y="1900"/>
                    </a:lnTo>
                    <a:lnTo>
                      <a:pt x="360" y="1866"/>
                    </a:lnTo>
                    <a:lnTo>
                      <a:pt x="324" y="1826"/>
                    </a:lnTo>
                    <a:lnTo>
                      <a:pt x="286" y="1780"/>
                    </a:lnTo>
                    <a:lnTo>
                      <a:pt x="268" y="1754"/>
                    </a:lnTo>
                    <a:lnTo>
                      <a:pt x="250" y="1726"/>
                    </a:lnTo>
                    <a:lnTo>
                      <a:pt x="232" y="1698"/>
                    </a:lnTo>
                    <a:lnTo>
                      <a:pt x="216" y="1666"/>
                    </a:lnTo>
                    <a:lnTo>
                      <a:pt x="200" y="1634"/>
                    </a:lnTo>
                    <a:lnTo>
                      <a:pt x="186" y="1600"/>
                    </a:lnTo>
                    <a:lnTo>
                      <a:pt x="174" y="1564"/>
                    </a:lnTo>
                    <a:lnTo>
                      <a:pt x="162" y="1526"/>
                    </a:lnTo>
                    <a:lnTo>
                      <a:pt x="154" y="1486"/>
                    </a:lnTo>
                    <a:lnTo>
                      <a:pt x="146" y="1444"/>
                    </a:lnTo>
                    <a:lnTo>
                      <a:pt x="140" y="1400"/>
                    </a:lnTo>
                    <a:lnTo>
                      <a:pt x="138" y="1354"/>
                    </a:lnTo>
                    <a:lnTo>
                      <a:pt x="136" y="1308"/>
                    </a:lnTo>
                    <a:lnTo>
                      <a:pt x="138" y="1258"/>
                    </a:lnTo>
                    <a:lnTo>
                      <a:pt x="144" y="1206"/>
                    </a:lnTo>
                    <a:lnTo>
                      <a:pt x="152" y="1154"/>
                    </a:lnTo>
                    <a:lnTo>
                      <a:pt x="152" y="1154"/>
                    </a:lnTo>
                    <a:lnTo>
                      <a:pt x="168" y="1048"/>
                    </a:lnTo>
                    <a:lnTo>
                      <a:pt x="180" y="950"/>
                    </a:lnTo>
                    <a:lnTo>
                      <a:pt x="190" y="858"/>
                    </a:lnTo>
                    <a:lnTo>
                      <a:pt x="196" y="772"/>
                    </a:lnTo>
                    <a:lnTo>
                      <a:pt x="198" y="690"/>
                    </a:lnTo>
                    <a:lnTo>
                      <a:pt x="196" y="614"/>
                    </a:lnTo>
                    <a:lnTo>
                      <a:pt x="190" y="542"/>
                    </a:lnTo>
                    <a:lnTo>
                      <a:pt x="182" y="474"/>
                    </a:lnTo>
                    <a:lnTo>
                      <a:pt x="170" y="408"/>
                    </a:lnTo>
                    <a:lnTo>
                      <a:pt x="156" y="346"/>
                    </a:lnTo>
                    <a:lnTo>
                      <a:pt x="136" y="286"/>
                    </a:lnTo>
                    <a:lnTo>
                      <a:pt x="116" y="228"/>
                    </a:lnTo>
                    <a:lnTo>
                      <a:pt x="90" y="170"/>
                    </a:lnTo>
                    <a:lnTo>
                      <a:pt x="64" y="114"/>
                    </a:lnTo>
                    <a:lnTo>
                      <a:pt x="32" y="56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3" name="Freeform 536"/>
              <p:cNvSpPr>
                <a:spLocks/>
              </p:cNvSpPr>
              <p:nvPr/>
            </p:nvSpPr>
            <p:spPr bwMode="auto">
              <a:xfrm>
                <a:off x="1402" y="1500"/>
                <a:ext cx="556" cy="1964"/>
              </a:xfrm>
              <a:custGeom>
                <a:avLst/>
                <a:gdLst/>
                <a:ahLst/>
                <a:cxnLst>
                  <a:cxn ang="0">
                    <a:pos x="558" y="1966"/>
                  </a:cxn>
                  <a:cxn ang="0">
                    <a:pos x="558" y="1966"/>
                  </a:cxn>
                  <a:cxn ang="0">
                    <a:pos x="538" y="1954"/>
                  </a:cxn>
                  <a:cxn ang="0">
                    <a:pos x="516" y="1940"/>
                  </a:cxn>
                  <a:cxn ang="0">
                    <a:pos x="488" y="1920"/>
                  </a:cxn>
                  <a:cxn ang="0">
                    <a:pos x="456" y="1896"/>
                  </a:cxn>
                  <a:cxn ang="0">
                    <a:pos x="420" y="1864"/>
                  </a:cxn>
                  <a:cxn ang="0">
                    <a:pos x="380" y="1824"/>
                  </a:cxn>
                  <a:cxn ang="0">
                    <a:pos x="342" y="1780"/>
                  </a:cxn>
                  <a:cxn ang="0">
                    <a:pos x="322" y="1754"/>
                  </a:cxn>
                  <a:cxn ang="0">
                    <a:pos x="304" y="1728"/>
                  </a:cxn>
                  <a:cxn ang="0">
                    <a:pos x="286" y="1698"/>
                  </a:cxn>
                  <a:cxn ang="0">
                    <a:pos x="268" y="1668"/>
                  </a:cxn>
                  <a:cxn ang="0">
                    <a:pos x="252" y="1636"/>
                  </a:cxn>
                  <a:cxn ang="0">
                    <a:pos x="238" y="1602"/>
                  </a:cxn>
                  <a:cxn ang="0">
                    <a:pos x="224" y="1566"/>
                  </a:cxn>
                  <a:cxn ang="0">
                    <a:pos x="210" y="1528"/>
                  </a:cxn>
                  <a:cxn ang="0">
                    <a:pos x="200" y="1488"/>
                  </a:cxn>
                  <a:cxn ang="0">
                    <a:pos x="192" y="1446"/>
                  </a:cxn>
                  <a:cxn ang="0">
                    <a:pos x="184" y="1404"/>
                  </a:cxn>
                  <a:cxn ang="0">
                    <a:pos x="180" y="1358"/>
                  </a:cxn>
                  <a:cxn ang="0">
                    <a:pos x="178" y="1310"/>
                  </a:cxn>
                  <a:cxn ang="0">
                    <a:pos x="178" y="1260"/>
                  </a:cxn>
                  <a:cxn ang="0">
                    <a:pos x="182" y="1208"/>
                  </a:cxn>
                  <a:cxn ang="0">
                    <a:pos x="188" y="1154"/>
                  </a:cxn>
                  <a:cxn ang="0">
                    <a:pos x="188" y="1154"/>
                  </a:cxn>
                  <a:cxn ang="0">
                    <a:pos x="202" y="1048"/>
                  </a:cxn>
                  <a:cxn ang="0">
                    <a:pos x="212" y="948"/>
                  </a:cxn>
                  <a:cxn ang="0">
                    <a:pos x="218" y="856"/>
                  </a:cxn>
                  <a:cxn ang="0">
                    <a:pos x="220" y="768"/>
                  </a:cxn>
                  <a:cxn ang="0">
                    <a:pos x="220" y="688"/>
                  </a:cxn>
                  <a:cxn ang="0">
                    <a:pos x="216" y="610"/>
                  </a:cxn>
                  <a:cxn ang="0">
                    <a:pos x="208" y="538"/>
                  </a:cxn>
                  <a:cxn ang="0">
                    <a:pos x="198" y="470"/>
                  </a:cxn>
                  <a:cxn ang="0">
                    <a:pos x="184" y="404"/>
                  </a:cxn>
                  <a:cxn ang="0">
                    <a:pos x="168" y="342"/>
                  </a:cxn>
                  <a:cxn ang="0">
                    <a:pos x="146" y="282"/>
                  </a:cxn>
                  <a:cxn ang="0">
                    <a:pos x="124" y="224"/>
                  </a:cxn>
                  <a:cxn ang="0">
                    <a:pos x="98" y="166"/>
                  </a:cxn>
                  <a:cxn ang="0">
                    <a:pos x="68" y="110"/>
                  </a:cxn>
                  <a:cxn ang="0">
                    <a:pos x="36" y="56"/>
                  </a:cxn>
                  <a:cxn ang="0">
                    <a:pos x="0" y="0"/>
                  </a:cxn>
                </a:cxnLst>
                <a:rect l="0" t="0" r="r" b="b"/>
                <a:pathLst>
                  <a:path w="558" h="1966">
                    <a:moveTo>
                      <a:pt x="558" y="1966"/>
                    </a:moveTo>
                    <a:lnTo>
                      <a:pt x="558" y="1966"/>
                    </a:lnTo>
                    <a:lnTo>
                      <a:pt x="538" y="1954"/>
                    </a:lnTo>
                    <a:lnTo>
                      <a:pt x="516" y="1940"/>
                    </a:lnTo>
                    <a:lnTo>
                      <a:pt x="488" y="1920"/>
                    </a:lnTo>
                    <a:lnTo>
                      <a:pt x="456" y="1896"/>
                    </a:lnTo>
                    <a:lnTo>
                      <a:pt x="420" y="1864"/>
                    </a:lnTo>
                    <a:lnTo>
                      <a:pt x="380" y="1824"/>
                    </a:lnTo>
                    <a:lnTo>
                      <a:pt x="342" y="1780"/>
                    </a:lnTo>
                    <a:lnTo>
                      <a:pt x="322" y="1754"/>
                    </a:lnTo>
                    <a:lnTo>
                      <a:pt x="304" y="1728"/>
                    </a:lnTo>
                    <a:lnTo>
                      <a:pt x="286" y="1698"/>
                    </a:lnTo>
                    <a:lnTo>
                      <a:pt x="268" y="1668"/>
                    </a:lnTo>
                    <a:lnTo>
                      <a:pt x="252" y="1636"/>
                    </a:lnTo>
                    <a:lnTo>
                      <a:pt x="238" y="1602"/>
                    </a:lnTo>
                    <a:lnTo>
                      <a:pt x="224" y="1566"/>
                    </a:lnTo>
                    <a:lnTo>
                      <a:pt x="210" y="1528"/>
                    </a:lnTo>
                    <a:lnTo>
                      <a:pt x="200" y="1488"/>
                    </a:lnTo>
                    <a:lnTo>
                      <a:pt x="192" y="1446"/>
                    </a:lnTo>
                    <a:lnTo>
                      <a:pt x="184" y="1404"/>
                    </a:lnTo>
                    <a:lnTo>
                      <a:pt x="180" y="1358"/>
                    </a:lnTo>
                    <a:lnTo>
                      <a:pt x="178" y="1310"/>
                    </a:lnTo>
                    <a:lnTo>
                      <a:pt x="178" y="1260"/>
                    </a:lnTo>
                    <a:lnTo>
                      <a:pt x="182" y="1208"/>
                    </a:lnTo>
                    <a:lnTo>
                      <a:pt x="188" y="1154"/>
                    </a:lnTo>
                    <a:lnTo>
                      <a:pt x="188" y="1154"/>
                    </a:lnTo>
                    <a:lnTo>
                      <a:pt x="202" y="1048"/>
                    </a:lnTo>
                    <a:lnTo>
                      <a:pt x="212" y="948"/>
                    </a:lnTo>
                    <a:lnTo>
                      <a:pt x="218" y="856"/>
                    </a:lnTo>
                    <a:lnTo>
                      <a:pt x="220" y="768"/>
                    </a:lnTo>
                    <a:lnTo>
                      <a:pt x="220" y="688"/>
                    </a:lnTo>
                    <a:lnTo>
                      <a:pt x="216" y="610"/>
                    </a:lnTo>
                    <a:lnTo>
                      <a:pt x="208" y="538"/>
                    </a:lnTo>
                    <a:lnTo>
                      <a:pt x="198" y="470"/>
                    </a:lnTo>
                    <a:lnTo>
                      <a:pt x="184" y="404"/>
                    </a:lnTo>
                    <a:lnTo>
                      <a:pt x="168" y="342"/>
                    </a:lnTo>
                    <a:lnTo>
                      <a:pt x="146" y="282"/>
                    </a:lnTo>
                    <a:lnTo>
                      <a:pt x="124" y="224"/>
                    </a:lnTo>
                    <a:lnTo>
                      <a:pt x="98" y="166"/>
                    </a:lnTo>
                    <a:lnTo>
                      <a:pt x="68" y="110"/>
                    </a:lnTo>
                    <a:lnTo>
                      <a:pt x="36" y="56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4" name="Freeform 537"/>
              <p:cNvSpPr>
                <a:spLocks/>
              </p:cNvSpPr>
              <p:nvPr/>
            </p:nvSpPr>
            <p:spPr bwMode="auto">
              <a:xfrm>
                <a:off x="1392" y="1500"/>
                <a:ext cx="618" cy="1955"/>
              </a:xfrm>
              <a:custGeom>
                <a:avLst/>
                <a:gdLst/>
                <a:ahLst/>
                <a:cxnLst>
                  <a:cxn ang="0">
                    <a:pos x="618" y="1956"/>
                  </a:cxn>
                  <a:cxn ang="0">
                    <a:pos x="618" y="1956"/>
                  </a:cxn>
                  <a:cxn ang="0">
                    <a:pos x="598" y="1946"/>
                  </a:cxn>
                  <a:cxn ang="0">
                    <a:pos x="576" y="1934"/>
                  </a:cxn>
                  <a:cxn ang="0">
                    <a:pos x="548" y="1914"/>
                  </a:cxn>
                  <a:cxn ang="0">
                    <a:pos x="514" y="1890"/>
                  </a:cxn>
                  <a:cxn ang="0">
                    <a:pos x="476" y="1860"/>
                  </a:cxn>
                  <a:cxn ang="0">
                    <a:pos x="436" y="1822"/>
                  </a:cxn>
                  <a:cxn ang="0">
                    <a:pos x="416" y="1802"/>
                  </a:cxn>
                  <a:cxn ang="0">
                    <a:pos x="396" y="1778"/>
                  </a:cxn>
                  <a:cxn ang="0">
                    <a:pos x="376" y="1754"/>
                  </a:cxn>
                  <a:cxn ang="0">
                    <a:pos x="356" y="1728"/>
                  </a:cxn>
                  <a:cxn ang="0">
                    <a:pos x="338" y="1700"/>
                  </a:cxn>
                  <a:cxn ang="0">
                    <a:pos x="320" y="1670"/>
                  </a:cxn>
                  <a:cxn ang="0">
                    <a:pos x="302" y="1638"/>
                  </a:cxn>
                  <a:cxn ang="0">
                    <a:pos x="286" y="1604"/>
                  </a:cxn>
                  <a:cxn ang="0">
                    <a:pos x="270" y="1568"/>
                  </a:cxn>
                  <a:cxn ang="0">
                    <a:pos x="258" y="1530"/>
                  </a:cxn>
                  <a:cxn ang="0">
                    <a:pos x="246" y="1490"/>
                  </a:cxn>
                  <a:cxn ang="0">
                    <a:pos x="236" y="1450"/>
                  </a:cxn>
                  <a:cxn ang="0">
                    <a:pos x="226" y="1406"/>
                  </a:cxn>
                  <a:cxn ang="0">
                    <a:pos x="220" y="1360"/>
                  </a:cxn>
                  <a:cxn ang="0">
                    <a:pos x="218" y="1312"/>
                  </a:cxn>
                  <a:cxn ang="0">
                    <a:pos x="216" y="1262"/>
                  </a:cxn>
                  <a:cxn ang="0">
                    <a:pos x="218" y="1210"/>
                  </a:cxn>
                  <a:cxn ang="0">
                    <a:pos x="222" y="1156"/>
                  </a:cxn>
                  <a:cxn ang="0">
                    <a:pos x="222" y="1156"/>
                  </a:cxn>
                  <a:cxn ang="0">
                    <a:pos x="232" y="1048"/>
                  </a:cxn>
                  <a:cxn ang="0">
                    <a:pos x="240" y="948"/>
                  </a:cxn>
                  <a:cxn ang="0">
                    <a:pos x="244" y="854"/>
                  </a:cxn>
                  <a:cxn ang="0">
                    <a:pos x="244" y="766"/>
                  </a:cxn>
                  <a:cxn ang="0">
                    <a:pos x="240" y="684"/>
                  </a:cxn>
                  <a:cxn ang="0">
                    <a:pos x="234" y="606"/>
                  </a:cxn>
                  <a:cxn ang="0">
                    <a:pos x="224" y="534"/>
                  </a:cxn>
                  <a:cxn ang="0">
                    <a:pos x="212" y="466"/>
                  </a:cxn>
                  <a:cxn ang="0">
                    <a:pos x="196" y="400"/>
                  </a:cxn>
                  <a:cxn ang="0">
                    <a:pos x="178" y="338"/>
                  </a:cxn>
                  <a:cxn ang="0">
                    <a:pos x="154" y="278"/>
                  </a:cxn>
                  <a:cxn ang="0">
                    <a:pos x="130" y="220"/>
                  </a:cxn>
                  <a:cxn ang="0">
                    <a:pos x="102" y="164"/>
                  </a:cxn>
                  <a:cxn ang="0">
                    <a:pos x="70" y="110"/>
                  </a:cxn>
                  <a:cxn ang="0">
                    <a:pos x="36" y="56"/>
                  </a:cxn>
                  <a:cxn ang="0">
                    <a:pos x="0" y="0"/>
                  </a:cxn>
                </a:cxnLst>
                <a:rect l="0" t="0" r="r" b="b"/>
                <a:pathLst>
                  <a:path w="618" h="1956">
                    <a:moveTo>
                      <a:pt x="618" y="1956"/>
                    </a:moveTo>
                    <a:lnTo>
                      <a:pt x="618" y="1956"/>
                    </a:lnTo>
                    <a:lnTo>
                      <a:pt x="598" y="1946"/>
                    </a:lnTo>
                    <a:lnTo>
                      <a:pt x="576" y="1934"/>
                    </a:lnTo>
                    <a:lnTo>
                      <a:pt x="548" y="1914"/>
                    </a:lnTo>
                    <a:lnTo>
                      <a:pt x="514" y="1890"/>
                    </a:lnTo>
                    <a:lnTo>
                      <a:pt x="476" y="1860"/>
                    </a:lnTo>
                    <a:lnTo>
                      <a:pt x="436" y="1822"/>
                    </a:lnTo>
                    <a:lnTo>
                      <a:pt x="416" y="1802"/>
                    </a:lnTo>
                    <a:lnTo>
                      <a:pt x="396" y="1778"/>
                    </a:lnTo>
                    <a:lnTo>
                      <a:pt x="376" y="1754"/>
                    </a:lnTo>
                    <a:lnTo>
                      <a:pt x="356" y="1728"/>
                    </a:lnTo>
                    <a:lnTo>
                      <a:pt x="338" y="1700"/>
                    </a:lnTo>
                    <a:lnTo>
                      <a:pt x="320" y="1670"/>
                    </a:lnTo>
                    <a:lnTo>
                      <a:pt x="302" y="1638"/>
                    </a:lnTo>
                    <a:lnTo>
                      <a:pt x="286" y="1604"/>
                    </a:lnTo>
                    <a:lnTo>
                      <a:pt x="270" y="1568"/>
                    </a:lnTo>
                    <a:lnTo>
                      <a:pt x="258" y="1530"/>
                    </a:lnTo>
                    <a:lnTo>
                      <a:pt x="246" y="1490"/>
                    </a:lnTo>
                    <a:lnTo>
                      <a:pt x="236" y="1450"/>
                    </a:lnTo>
                    <a:lnTo>
                      <a:pt x="226" y="1406"/>
                    </a:lnTo>
                    <a:lnTo>
                      <a:pt x="220" y="1360"/>
                    </a:lnTo>
                    <a:lnTo>
                      <a:pt x="218" y="1312"/>
                    </a:lnTo>
                    <a:lnTo>
                      <a:pt x="216" y="1262"/>
                    </a:lnTo>
                    <a:lnTo>
                      <a:pt x="218" y="1210"/>
                    </a:lnTo>
                    <a:lnTo>
                      <a:pt x="222" y="1156"/>
                    </a:lnTo>
                    <a:lnTo>
                      <a:pt x="222" y="1156"/>
                    </a:lnTo>
                    <a:lnTo>
                      <a:pt x="232" y="1048"/>
                    </a:lnTo>
                    <a:lnTo>
                      <a:pt x="240" y="948"/>
                    </a:lnTo>
                    <a:lnTo>
                      <a:pt x="244" y="854"/>
                    </a:lnTo>
                    <a:lnTo>
                      <a:pt x="244" y="766"/>
                    </a:lnTo>
                    <a:lnTo>
                      <a:pt x="240" y="684"/>
                    </a:lnTo>
                    <a:lnTo>
                      <a:pt x="234" y="606"/>
                    </a:lnTo>
                    <a:lnTo>
                      <a:pt x="224" y="534"/>
                    </a:lnTo>
                    <a:lnTo>
                      <a:pt x="212" y="466"/>
                    </a:lnTo>
                    <a:lnTo>
                      <a:pt x="196" y="400"/>
                    </a:lnTo>
                    <a:lnTo>
                      <a:pt x="178" y="338"/>
                    </a:lnTo>
                    <a:lnTo>
                      <a:pt x="154" y="278"/>
                    </a:lnTo>
                    <a:lnTo>
                      <a:pt x="130" y="220"/>
                    </a:lnTo>
                    <a:lnTo>
                      <a:pt x="102" y="164"/>
                    </a:lnTo>
                    <a:lnTo>
                      <a:pt x="70" y="110"/>
                    </a:lnTo>
                    <a:lnTo>
                      <a:pt x="36" y="56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5" name="Freeform 538"/>
              <p:cNvSpPr>
                <a:spLocks/>
              </p:cNvSpPr>
              <p:nvPr/>
            </p:nvSpPr>
            <p:spPr bwMode="auto">
              <a:xfrm>
                <a:off x="1381" y="1503"/>
                <a:ext cx="679" cy="1944"/>
              </a:xfrm>
              <a:custGeom>
                <a:avLst/>
                <a:gdLst/>
                <a:ahLst/>
                <a:cxnLst>
                  <a:cxn ang="0">
                    <a:pos x="680" y="1944"/>
                  </a:cxn>
                  <a:cxn ang="0">
                    <a:pos x="680" y="1944"/>
                  </a:cxn>
                  <a:cxn ang="0">
                    <a:pos x="660" y="1936"/>
                  </a:cxn>
                  <a:cxn ang="0">
                    <a:pos x="638" y="1924"/>
                  </a:cxn>
                  <a:cxn ang="0">
                    <a:pos x="608" y="1906"/>
                  </a:cxn>
                  <a:cxn ang="0">
                    <a:pos x="574" y="1882"/>
                  </a:cxn>
                  <a:cxn ang="0">
                    <a:pos x="536" y="1852"/>
                  </a:cxn>
                  <a:cxn ang="0">
                    <a:pos x="494" y="1816"/>
                  </a:cxn>
                  <a:cxn ang="0">
                    <a:pos x="474" y="1796"/>
                  </a:cxn>
                  <a:cxn ang="0">
                    <a:pos x="452" y="1774"/>
                  </a:cxn>
                  <a:cxn ang="0">
                    <a:pos x="432" y="1750"/>
                  </a:cxn>
                  <a:cxn ang="0">
                    <a:pos x="412" y="1724"/>
                  </a:cxn>
                  <a:cxn ang="0">
                    <a:pos x="392" y="1696"/>
                  </a:cxn>
                  <a:cxn ang="0">
                    <a:pos x="372" y="1668"/>
                  </a:cxn>
                  <a:cxn ang="0">
                    <a:pos x="354" y="1636"/>
                  </a:cxn>
                  <a:cxn ang="0">
                    <a:pos x="336" y="1602"/>
                  </a:cxn>
                  <a:cxn ang="0">
                    <a:pos x="320" y="1568"/>
                  </a:cxn>
                  <a:cxn ang="0">
                    <a:pos x="306" y="1530"/>
                  </a:cxn>
                  <a:cxn ang="0">
                    <a:pos x="292" y="1490"/>
                  </a:cxn>
                  <a:cxn ang="0">
                    <a:pos x="280" y="1450"/>
                  </a:cxn>
                  <a:cxn ang="0">
                    <a:pos x="272" y="1406"/>
                  </a:cxn>
                  <a:cxn ang="0">
                    <a:pos x="264" y="1360"/>
                  </a:cxn>
                  <a:cxn ang="0">
                    <a:pos x="260" y="1312"/>
                  </a:cxn>
                  <a:cxn ang="0">
                    <a:pos x="256" y="1262"/>
                  </a:cxn>
                  <a:cxn ang="0">
                    <a:pos x="256" y="1208"/>
                  </a:cxn>
                  <a:cxn ang="0">
                    <a:pos x="260" y="1154"/>
                  </a:cxn>
                  <a:cxn ang="0">
                    <a:pos x="260" y="1154"/>
                  </a:cxn>
                  <a:cxn ang="0">
                    <a:pos x="266" y="1046"/>
                  </a:cxn>
                  <a:cxn ang="0">
                    <a:pos x="270" y="944"/>
                  </a:cxn>
                  <a:cxn ang="0">
                    <a:pos x="272" y="850"/>
                  </a:cxn>
                  <a:cxn ang="0">
                    <a:pos x="268" y="760"/>
                  </a:cxn>
                  <a:cxn ang="0">
                    <a:pos x="264" y="678"/>
                  </a:cxn>
                  <a:cxn ang="0">
                    <a:pos x="254" y="600"/>
                  </a:cxn>
                  <a:cxn ang="0">
                    <a:pos x="242" y="528"/>
                  </a:cxn>
                  <a:cxn ang="0">
                    <a:pos x="228" y="460"/>
                  </a:cxn>
                  <a:cxn ang="0">
                    <a:pos x="210" y="394"/>
                  </a:cxn>
                  <a:cxn ang="0">
                    <a:pos x="188" y="334"/>
                  </a:cxn>
                  <a:cxn ang="0">
                    <a:pos x="164" y="274"/>
                  </a:cxn>
                  <a:cxn ang="0">
                    <a:pos x="138" y="218"/>
                  </a:cxn>
                  <a:cxn ang="0">
                    <a:pos x="108" y="162"/>
                  </a:cxn>
                  <a:cxn ang="0">
                    <a:pos x="76" y="108"/>
                  </a:cxn>
                  <a:cxn ang="0">
                    <a:pos x="40" y="54"/>
                  </a:cxn>
                  <a:cxn ang="0">
                    <a:pos x="0" y="0"/>
                  </a:cxn>
                </a:cxnLst>
                <a:rect l="0" t="0" r="r" b="b"/>
                <a:pathLst>
                  <a:path w="680" h="1944">
                    <a:moveTo>
                      <a:pt x="680" y="1944"/>
                    </a:moveTo>
                    <a:lnTo>
                      <a:pt x="680" y="1944"/>
                    </a:lnTo>
                    <a:lnTo>
                      <a:pt x="660" y="1936"/>
                    </a:lnTo>
                    <a:lnTo>
                      <a:pt x="638" y="1924"/>
                    </a:lnTo>
                    <a:lnTo>
                      <a:pt x="608" y="1906"/>
                    </a:lnTo>
                    <a:lnTo>
                      <a:pt x="574" y="1882"/>
                    </a:lnTo>
                    <a:lnTo>
                      <a:pt x="536" y="1852"/>
                    </a:lnTo>
                    <a:lnTo>
                      <a:pt x="494" y="1816"/>
                    </a:lnTo>
                    <a:lnTo>
                      <a:pt x="474" y="1796"/>
                    </a:lnTo>
                    <a:lnTo>
                      <a:pt x="452" y="1774"/>
                    </a:lnTo>
                    <a:lnTo>
                      <a:pt x="432" y="1750"/>
                    </a:lnTo>
                    <a:lnTo>
                      <a:pt x="412" y="1724"/>
                    </a:lnTo>
                    <a:lnTo>
                      <a:pt x="392" y="1696"/>
                    </a:lnTo>
                    <a:lnTo>
                      <a:pt x="372" y="1668"/>
                    </a:lnTo>
                    <a:lnTo>
                      <a:pt x="354" y="1636"/>
                    </a:lnTo>
                    <a:lnTo>
                      <a:pt x="336" y="1602"/>
                    </a:lnTo>
                    <a:lnTo>
                      <a:pt x="320" y="1568"/>
                    </a:lnTo>
                    <a:lnTo>
                      <a:pt x="306" y="1530"/>
                    </a:lnTo>
                    <a:lnTo>
                      <a:pt x="292" y="1490"/>
                    </a:lnTo>
                    <a:lnTo>
                      <a:pt x="280" y="1450"/>
                    </a:lnTo>
                    <a:lnTo>
                      <a:pt x="272" y="1406"/>
                    </a:lnTo>
                    <a:lnTo>
                      <a:pt x="264" y="1360"/>
                    </a:lnTo>
                    <a:lnTo>
                      <a:pt x="260" y="1312"/>
                    </a:lnTo>
                    <a:lnTo>
                      <a:pt x="256" y="1262"/>
                    </a:lnTo>
                    <a:lnTo>
                      <a:pt x="256" y="1208"/>
                    </a:lnTo>
                    <a:lnTo>
                      <a:pt x="260" y="1154"/>
                    </a:lnTo>
                    <a:lnTo>
                      <a:pt x="260" y="1154"/>
                    </a:lnTo>
                    <a:lnTo>
                      <a:pt x="266" y="1046"/>
                    </a:lnTo>
                    <a:lnTo>
                      <a:pt x="270" y="944"/>
                    </a:lnTo>
                    <a:lnTo>
                      <a:pt x="272" y="850"/>
                    </a:lnTo>
                    <a:lnTo>
                      <a:pt x="268" y="760"/>
                    </a:lnTo>
                    <a:lnTo>
                      <a:pt x="264" y="678"/>
                    </a:lnTo>
                    <a:lnTo>
                      <a:pt x="254" y="600"/>
                    </a:lnTo>
                    <a:lnTo>
                      <a:pt x="242" y="528"/>
                    </a:lnTo>
                    <a:lnTo>
                      <a:pt x="228" y="460"/>
                    </a:lnTo>
                    <a:lnTo>
                      <a:pt x="210" y="394"/>
                    </a:lnTo>
                    <a:lnTo>
                      <a:pt x="188" y="334"/>
                    </a:lnTo>
                    <a:lnTo>
                      <a:pt x="164" y="274"/>
                    </a:lnTo>
                    <a:lnTo>
                      <a:pt x="138" y="218"/>
                    </a:lnTo>
                    <a:lnTo>
                      <a:pt x="108" y="162"/>
                    </a:lnTo>
                    <a:lnTo>
                      <a:pt x="76" y="108"/>
                    </a:lnTo>
                    <a:lnTo>
                      <a:pt x="40" y="54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6" name="Freeform 539"/>
              <p:cNvSpPr>
                <a:spLocks/>
              </p:cNvSpPr>
              <p:nvPr/>
            </p:nvSpPr>
            <p:spPr bwMode="auto">
              <a:xfrm>
                <a:off x="1368" y="1503"/>
                <a:ext cx="740" cy="1929"/>
              </a:xfrm>
              <a:custGeom>
                <a:avLst/>
                <a:gdLst/>
                <a:ahLst/>
                <a:cxnLst>
                  <a:cxn ang="0">
                    <a:pos x="740" y="1930"/>
                  </a:cxn>
                  <a:cxn ang="0">
                    <a:pos x="740" y="1930"/>
                  </a:cxn>
                  <a:cxn ang="0">
                    <a:pos x="720" y="1920"/>
                  </a:cxn>
                  <a:cxn ang="0">
                    <a:pos x="698" y="1910"/>
                  </a:cxn>
                  <a:cxn ang="0">
                    <a:pos x="668" y="1892"/>
                  </a:cxn>
                  <a:cxn ang="0">
                    <a:pos x="632" y="1870"/>
                  </a:cxn>
                  <a:cxn ang="0">
                    <a:pos x="592" y="1842"/>
                  </a:cxn>
                  <a:cxn ang="0">
                    <a:pos x="550" y="1808"/>
                  </a:cxn>
                  <a:cxn ang="0">
                    <a:pos x="528" y="1788"/>
                  </a:cxn>
                  <a:cxn ang="0">
                    <a:pos x="506" y="1766"/>
                  </a:cxn>
                  <a:cxn ang="0">
                    <a:pos x="486" y="1744"/>
                  </a:cxn>
                  <a:cxn ang="0">
                    <a:pos x="464" y="1718"/>
                  </a:cxn>
                  <a:cxn ang="0">
                    <a:pos x="444" y="1692"/>
                  </a:cxn>
                  <a:cxn ang="0">
                    <a:pos x="424" y="1662"/>
                  </a:cxn>
                  <a:cxn ang="0">
                    <a:pos x="404" y="1632"/>
                  </a:cxn>
                  <a:cxn ang="0">
                    <a:pos x="386" y="1600"/>
                  </a:cxn>
                  <a:cxn ang="0">
                    <a:pos x="368" y="1564"/>
                  </a:cxn>
                  <a:cxn ang="0">
                    <a:pos x="352" y="1528"/>
                  </a:cxn>
                  <a:cxn ang="0">
                    <a:pos x="338" y="1488"/>
                  </a:cxn>
                  <a:cxn ang="0">
                    <a:pos x="326" y="1446"/>
                  </a:cxn>
                  <a:cxn ang="0">
                    <a:pos x="314" y="1404"/>
                  </a:cxn>
                  <a:cxn ang="0">
                    <a:pos x="306" y="1358"/>
                  </a:cxn>
                  <a:cxn ang="0">
                    <a:pos x="298" y="1310"/>
                  </a:cxn>
                  <a:cxn ang="0">
                    <a:pos x="294" y="1258"/>
                  </a:cxn>
                  <a:cxn ang="0">
                    <a:pos x="294" y="1206"/>
                  </a:cxn>
                  <a:cxn ang="0">
                    <a:pos x="294" y="1150"/>
                  </a:cxn>
                  <a:cxn ang="0">
                    <a:pos x="294" y="1150"/>
                  </a:cxn>
                  <a:cxn ang="0">
                    <a:pos x="298" y="1040"/>
                  </a:cxn>
                  <a:cxn ang="0">
                    <a:pos x="298" y="938"/>
                  </a:cxn>
                  <a:cxn ang="0">
                    <a:pos x="296" y="844"/>
                  </a:cxn>
                  <a:cxn ang="0">
                    <a:pos x="292" y="754"/>
                  </a:cxn>
                  <a:cxn ang="0">
                    <a:pos x="284" y="672"/>
                  </a:cxn>
                  <a:cxn ang="0">
                    <a:pos x="272" y="594"/>
                  </a:cxn>
                  <a:cxn ang="0">
                    <a:pos x="258" y="522"/>
                  </a:cxn>
                  <a:cxn ang="0">
                    <a:pos x="242" y="452"/>
                  </a:cxn>
                  <a:cxn ang="0">
                    <a:pos x="222" y="388"/>
                  </a:cxn>
                  <a:cxn ang="0">
                    <a:pos x="198" y="326"/>
                  </a:cxn>
                  <a:cxn ang="0">
                    <a:pos x="172" y="268"/>
                  </a:cxn>
                  <a:cxn ang="0">
                    <a:pos x="144" y="212"/>
                  </a:cxn>
                  <a:cxn ang="0">
                    <a:pos x="112" y="158"/>
                  </a:cxn>
                  <a:cxn ang="0">
                    <a:pos x="78" y="104"/>
                  </a:cxn>
                  <a:cxn ang="0">
                    <a:pos x="40" y="52"/>
                  </a:cxn>
                  <a:cxn ang="0">
                    <a:pos x="0" y="0"/>
                  </a:cxn>
                </a:cxnLst>
                <a:rect l="0" t="0" r="r" b="b"/>
                <a:pathLst>
                  <a:path w="740" h="1930">
                    <a:moveTo>
                      <a:pt x="740" y="1930"/>
                    </a:moveTo>
                    <a:lnTo>
                      <a:pt x="740" y="1930"/>
                    </a:lnTo>
                    <a:lnTo>
                      <a:pt x="720" y="1920"/>
                    </a:lnTo>
                    <a:lnTo>
                      <a:pt x="698" y="1910"/>
                    </a:lnTo>
                    <a:lnTo>
                      <a:pt x="668" y="1892"/>
                    </a:lnTo>
                    <a:lnTo>
                      <a:pt x="632" y="1870"/>
                    </a:lnTo>
                    <a:lnTo>
                      <a:pt x="592" y="1842"/>
                    </a:lnTo>
                    <a:lnTo>
                      <a:pt x="550" y="1808"/>
                    </a:lnTo>
                    <a:lnTo>
                      <a:pt x="528" y="1788"/>
                    </a:lnTo>
                    <a:lnTo>
                      <a:pt x="506" y="1766"/>
                    </a:lnTo>
                    <a:lnTo>
                      <a:pt x="486" y="1744"/>
                    </a:lnTo>
                    <a:lnTo>
                      <a:pt x="464" y="1718"/>
                    </a:lnTo>
                    <a:lnTo>
                      <a:pt x="444" y="1692"/>
                    </a:lnTo>
                    <a:lnTo>
                      <a:pt x="424" y="1662"/>
                    </a:lnTo>
                    <a:lnTo>
                      <a:pt x="404" y="1632"/>
                    </a:lnTo>
                    <a:lnTo>
                      <a:pt x="386" y="1600"/>
                    </a:lnTo>
                    <a:lnTo>
                      <a:pt x="368" y="1564"/>
                    </a:lnTo>
                    <a:lnTo>
                      <a:pt x="352" y="1528"/>
                    </a:lnTo>
                    <a:lnTo>
                      <a:pt x="338" y="1488"/>
                    </a:lnTo>
                    <a:lnTo>
                      <a:pt x="326" y="1446"/>
                    </a:lnTo>
                    <a:lnTo>
                      <a:pt x="314" y="1404"/>
                    </a:lnTo>
                    <a:lnTo>
                      <a:pt x="306" y="1358"/>
                    </a:lnTo>
                    <a:lnTo>
                      <a:pt x="298" y="1310"/>
                    </a:lnTo>
                    <a:lnTo>
                      <a:pt x="294" y="1258"/>
                    </a:lnTo>
                    <a:lnTo>
                      <a:pt x="294" y="1206"/>
                    </a:lnTo>
                    <a:lnTo>
                      <a:pt x="294" y="1150"/>
                    </a:lnTo>
                    <a:lnTo>
                      <a:pt x="294" y="1150"/>
                    </a:lnTo>
                    <a:lnTo>
                      <a:pt x="298" y="1040"/>
                    </a:lnTo>
                    <a:lnTo>
                      <a:pt x="298" y="938"/>
                    </a:lnTo>
                    <a:lnTo>
                      <a:pt x="296" y="844"/>
                    </a:lnTo>
                    <a:lnTo>
                      <a:pt x="292" y="754"/>
                    </a:lnTo>
                    <a:lnTo>
                      <a:pt x="284" y="672"/>
                    </a:lnTo>
                    <a:lnTo>
                      <a:pt x="272" y="594"/>
                    </a:lnTo>
                    <a:lnTo>
                      <a:pt x="258" y="522"/>
                    </a:lnTo>
                    <a:lnTo>
                      <a:pt x="242" y="452"/>
                    </a:lnTo>
                    <a:lnTo>
                      <a:pt x="222" y="388"/>
                    </a:lnTo>
                    <a:lnTo>
                      <a:pt x="198" y="326"/>
                    </a:lnTo>
                    <a:lnTo>
                      <a:pt x="172" y="268"/>
                    </a:lnTo>
                    <a:lnTo>
                      <a:pt x="144" y="212"/>
                    </a:lnTo>
                    <a:lnTo>
                      <a:pt x="112" y="158"/>
                    </a:lnTo>
                    <a:lnTo>
                      <a:pt x="78" y="104"/>
                    </a:lnTo>
                    <a:lnTo>
                      <a:pt x="40" y="52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7" name="Freeform 540"/>
              <p:cNvSpPr>
                <a:spLocks/>
              </p:cNvSpPr>
              <p:nvPr/>
            </p:nvSpPr>
            <p:spPr bwMode="auto">
              <a:xfrm>
                <a:off x="1357" y="1508"/>
                <a:ext cx="802" cy="1915"/>
              </a:xfrm>
              <a:custGeom>
                <a:avLst/>
                <a:gdLst/>
                <a:ahLst/>
                <a:cxnLst>
                  <a:cxn ang="0">
                    <a:pos x="802" y="1912"/>
                  </a:cxn>
                  <a:cxn ang="0">
                    <a:pos x="802" y="1912"/>
                  </a:cxn>
                  <a:cxn ang="0">
                    <a:pos x="782" y="1906"/>
                  </a:cxn>
                  <a:cxn ang="0">
                    <a:pos x="758" y="1894"/>
                  </a:cxn>
                  <a:cxn ang="0">
                    <a:pos x="728" y="1878"/>
                  </a:cxn>
                  <a:cxn ang="0">
                    <a:pos x="692" y="1858"/>
                  </a:cxn>
                  <a:cxn ang="0">
                    <a:pos x="652" y="1832"/>
                  </a:cxn>
                  <a:cxn ang="0">
                    <a:pos x="608" y="1798"/>
                  </a:cxn>
                  <a:cxn ang="0">
                    <a:pos x="586" y="1780"/>
                  </a:cxn>
                  <a:cxn ang="0">
                    <a:pos x="564" y="1758"/>
                  </a:cxn>
                  <a:cxn ang="0">
                    <a:pos x="542" y="1736"/>
                  </a:cxn>
                  <a:cxn ang="0">
                    <a:pos x="520" y="1712"/>
                  </a:cxn>
                  <a:cxn ang="0">
                    <a:pos x="498" y="1686"/>
                  </a:cxn>
                  <a:cxn ang="0">
                    <a:pos x="476" y="1656"/>
                  </a:cxn>
                  <a:cxn ang="0">
                    <a:pos x="456" y="1626"/>
                  </a:cxn>
                  <a:cxn ang="0">
                    <a:pos x="436" y="1594"/>
                  </a:cxn>
                  <a:cxn ang="0">
                    <a:pos x="418" y="1560"/>
                  </a:cxn>
                  <a:cxn ang="0">
                    <a:pos x="400" y="1524"/>
                  </a:cxn>
                  <a:cxn ang="0">
                    <a:pos x="386" y="1484"/>
                  </a:cxn>
                  <a:cxn ang="0">
                    <a:pos x="372" y="1444"/>
                  </a:cxn>
                  <a:cxn ang="0">
                    <a:pos x="360" y="1400"/>
                  </a:cxn>
                  <a:cxn ang="0">
                    <a:pos x="348" y="1354"/>
                  </a:cxn>
                  <a:cxn ang="0">
                    <a:pos x="340" y="1306"/>
                  </a:cxn>
                  <a:cxn ang="0">
                    <a:pos x="336" y="1256"/>
                  </a:cxn>
                  <a:cxn ang="0">
                    <a:pos x="332" y="1202"/>
                  </a:cxn>
                  <a:cxn ang="0">
                    <a:pos x="332" y="1146"/>
                  </a:cxn>
                  <a:cxn ang="0">
                    <a:pos x="332" y="1146"/>
                  </a:cxn>
                  <a:cxn ang="0">
                    <a:pos x="332" y="1036"/>
                  </a:cxn>
                  <a:cxn ang="0">
                    <a:pos x="330" y="934"/>
                  </a:cxn>
                  <a:cxn ang="0">
                    <a:pos x="324" y="838"/>
                  </a:cxn>
                  <a:cxn ang="0">
                    <a:pos x="316" y="748"/>
                  </a:cxn>
                  <a:cxn ang="0">
                    <a:pos x="306" y="666"/>
                  </a:cxn>
                  <a:cxn ang="0">
                    <a:pos x="292" y="588"/>
                  </a:cxn>
                  <a:cxn ang="0">
                    <a:pos x="276" y="514"/>
                  </a:cxn>
                  <a:cxn ang="0">
                    <a:pos x="258" y="446"/>
                  </a:cxn>
                  <a:cxn ang="0">
                    <a:pos x="236" y="382"/>
                  </a:cxn>
                  <a:cxn ang="0">
                    <a:pos x="210" y="322"/>
                  </a:cxn>
                  <a:cxn ang="0">
                    <a:pos x="182" y="264"/>
                  </a:cxn>
                  <a:cxn ang="0">
                    <a:pos x="152" y="208"/>
                  </a:cxn>
                  <a:cxn ang="0">
                    <a:pos x="118" y="154"/>
                  </a:cxn>
                  <a:cxn ang="0">
                    <a:pos x="82" y="102"/>
                  </a:cxn>
                  <a:cxn ang="0">
                    <a:pos x="44" y="52"/>
                  </a:cxn>
                  <a:cxn ang="0">
                    <a:pos x="0" y="0"/>
                  </a:cxn>
                </a:cxnLst>
                <a:rect l="0" t="0" r="r" b="b"/>
                <a:pathLst>
                  <a:path w="802" h="1912">
                    <a:moveTo>
                      <a:pt x="802" y="1912"/>
                    </a:moveTo>
                    <a:lnTo>
                      <a:pt x="802" y="1912"/>
                    </a:lnTo>
                    <a:lnTo>
                      <a:pt x="782" y="1906"/>
                    </a:lnTo>
                    <a:lnTo>
                      <a:pt x="758" y="1894"/>
                    </a:lnTo>
                    <a:lnTo>
                      <a:pt x="728" y="1878"/>
                    </a:lnTo>
                    <a:lnTo>
                      <a:pt x="692" y="1858"/>
                    </a:lnTo>
                    <a:lnTo>
                      <a:pt x="652" y="1832"/>
                    </a:lnTo>
                    <a:lnTo>
                      <a:pt x="608" y="1798"/>
                    </a:lnTo>
                    <a:lnTo>
                      <a:pt x="586" y="1780"/>
                    </a:lnTo>
                    <a:lnTo>
                      <a:pt x="564" y="1758"/>
                    </a:lnTo>
                    <a:lnTo>
                      <a:pt x="542" y="1736"/>
                    </a:lnTo>
                    <a:lnTo>
                      <a:pt x="520" y="1712"/>
                    </a:lnTo>
                    <a:lnTo>
                      <a:pt x="498" y="1686"/>
                    </a:lnTo>
                    <a:lnTo>
                      <a:pt x="476" y="1656"/>
                    </a:lnTo>
                    <a:lnTo>
                      <a:pt x="456" y="1626"/>
                    </a:lnTo>
                    <a:lnTo>
                      <a:pt x="436" y="1594"/>
                    </a:lnTo>
                    <a:lnTo>
                      <a:pt x="418" y="1560"/>
                    </a:lnTo>
                    <a:lnTo>
                      <a:pt x="400" y="1524"/>
                    </a:lnTo>
                    <a:lnTo>
                      <a:pt x="386" y="1484"/>
                    </a:lnTo>
                    <a:lnTo>
                      <a:pt x="372" y="1444"/>
                    </a:lnTo>
                    <a:lnTo>
                      <a:pt x="360" y="1400"/>
                    </a:lnTo>
                    <a:lnTo>
                      <a:pt x="348" y="1354"/>
                    </a:lnTo>
                    <a:lnTo>
                      <a:pt x="340" y="1306"/>
                    </a:lnTo>
                    <a:lnTo>
                      <a:pt x="336" y="1256"/>
                    </a:lnTo>
                    <a:lnTo>
                      <a:pt x="332" y="1202"/>
                    </a:lnTo>
                    <a:lnTo>
                      <a:pt x="332" y="1146"/>
                    </a:lnTo>
                    <a:lnTo>
                      <a:pt x="332" y="1146"/>
                    </a:lnTo>
                    <a:lnTo>
                      <a:pt x="332" y="1036"/>
                    </a:lnTo>
                    <a:lnTo>
                      <a:pt x="330" y="934"/>
                    </a:lnTo>
                    <a:lnTo>
                      <a:pt x="324" y="838"/>
                    </a:lnTo>
                    <a:lnTo>
                      <a:pt x="316" y="748"/>
                    </a:lnTo>
                    <a:lnTo>
                      <a:pt x="306" y="666"/>
                    </a:lnTo>
                    <a:lnTo>
                      <a:pt x="292" y="588"/>
                    </a:lnTo>
                    <a:lnTo>
                      <a:pt x="276" y="514"/>
                    </a:lnTo>
                    <a:lnTo>
                      <a:pt x="258" y="446"/>
                    </a:lnTo>
                    <a:lnTo>
                      <a:pt x="236" y="382"/>
                    </a:lnTo>
                    <a:lnTo>
                      <a:pt x="210" y="322"/>
                    </a:lnTo>
                    <a:lnTo>
                      <a:pt x="182" y="264"/>
                    </a:lnTo>
                    <a:lnTo>
                      <a:pt x="152" y="208"/>
                    </a:lnTo>
                    <a:lnTo>
                      <a:pt x="118" y="154"/>
                    </a:lnTo>
                    <a:lnTo>
                      <a:pt x="82" y="102"/>
                    </a:lnTo>
                    <a:lnTo>
                      <a:pt x="44" y="52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8" name="Freeform 541"/>
              <p:cNvSpPr>
                <a:spLocks/>
              </p:cNvSpPr>
              <p:nvPr/>
            </p:nvSpPr>
            <p:spPr bwMode="auto">
              <a:xfrm>
                <a:off x="1348" y="1514"/>
                <a:ext cx="860" cy="1893"/>
              </a:xfrm>
              <a:custGeom>
                <a:avLst/>
                <a:gdLst/>
                <a:ahLst/>
                <a:cxnLst>
                  <a:cxn ang="0">
                    <a:pos x="862" y="1894"/>
                  </a:cxn>
                  <a:cxn ang="0">
                    <a:pos x="862" y="1894"/>
                  </a:cxn>
                  <a:cxn ang="0">
                    <a:pos x="842" y="1886"/>
                  </a:cxn>
                  <a:cxn ang="0">
                    <a:pos x="818" y="1876"/>
                  </a:cxn>
                  <a:cxn ang="0">
                    <a:pos x="786" y="1862"/>
                  </a:cxn>
                  <a:cxn ang="0">
                    <a:pos x="750" y="1842"/>
                  </a:cxn>
                  <a:cxn ang="0">
                    <a:pos x="708" y="1816"/>
                  </a:cxn>
                  <a:cxn ang="0">
                    <a:pos x="664" y="1786"/>
                  </a:cxn>
                  <a:cxn ang="0">
                    <a:pos x="640" y="1768"/>
                  </a:cxn>
                  <a:cxn ang="0">
                    <a:pos x="618" y="1748"/>
                  </a:cxn>
                  <a:cxn ang="0">
                    <a:pos x="594" y="1726"/>
                  </a:cxn>
                  <a:cxn ang="0">
                    <a:pos x="572" y="1702"/>
                  </a:cxn>
                  <a:cxn ang="0">
                    <a:pos x="550" y="1676"/>
                  </a:cxn>
                  <a:cxn ang="0">
                    <a:pos x="528" y="1648"/>
                  </a:cxn>
                  <a:cxn ang="0">
                    <a:pos x="506" y="1618"/>
                  </a:cxn>
                  <a:cxn ang="0">
                    <a:pos x="486" y="1588"/>
                  </a:cxn>
                  <a:cxn ang="0">
                    <a:pos x="466" y="1554"/>
                  </a:cxn>
                  <a:cxn ang="0">
                    <a:pos x="448" y="1518"/>
                  </a:cxn>
                  <a:cxn ang="0">
                    <a:pos x="430" y="1478"/>
                  </a:cxn>
                  <a:cxn ang="0">
                    <a:pos x="416" y="1438"/>
                  </a:cxn>
                  <a:cxn ang="0">
                    <a:pos x="402" y="1394"/>
                  </a:cxn>
                  <a:cxn ang="0">
                    <a:pos x="390" y="1348"/>
                  </a:cxn>
                  <a:cxn ang="0">
                    <a:pos x="380" y="1300"/>
                  </a:cxn>
                  <a:cxn ang="0">
                    <a:pos x="374" y="1250"/>
                  </a:cxn>
                  <a:cxn ang="0">
                    <a:pos x="368" y="1196"/>
                  </a:cxn>
                  <a:cxn ang="0">
                    <a:pos x="366" y="1140"/>
                  </a:cxn>
                  <a:cxn ang="0">
                    <a:pos x="366" y="1140"/>
                  </a:cxn>
                  <a:cxn ang="0">
                    <a:pos x="364" y="1030"/>
                  </a:cxn>
                  <a:cxn ang="0">
                    <a:pos x="358" y="926"/>
                  </a:cxn>
                  <a:cxn ang="0">
                    <a:pos x="350" y="830"/>
                  </a:cxn>
                  <a:cxn ang="0">
                    <a:pos x="340" y="740"/>
                  </a:cxn>
                  <a:cxn ang="0">
                    <a:pos x="326" y="656"/>
                  </a:cxn>
                  <a:cxn ang="0">
                    <a:pos x="310" y="580"/>
                  </a:cxn>
                  <a:cxn ang="0">
                    <a:pos x="292" y="506"/>
                  </a:cxn>
                  <a:cxn ang="0">
                    <a:pos x="270" y="438"/>
                  </a:cxn>
                  <a:cxn ang="0">
                    <a:pos x="248" y="376"/>
                  </a:cxn>
                  <a:cxn ang="0">
                    <a:pos x="220" y="314"/>
                  </a:cxn>
                  <a:cxn ang="0">
                    <a:pos x="190" y="258"/>
                  </a:cxn>
                  <a:cxn ang="0">
                    <a:pos x="158" y="204"/>
                  </a:cxn>
                  <a:cxn ang="0">
                    <a:pos x="124" y="150"/>
                  </a:cxn>
                  <a:cxn ang="0">
                    <a:pos x="86" y="100"/>
                  </a:cxn>
                  <a:cxn ang="0">
                    <a:pos x="44" y="50"/>
                  </a:cxn>
                  <a:cxn ang="0">
                    <a:pos x="0" y="0"/>
                  </a:cxn>
                </a:cxnLst>
                <a:rect l="0" t="0" r="r" b="b"/>
                <a:pathLst>
                  <a:path w="862" h="1894">
                    <a:moveTo>
                      <a:pt x="862" y="1894"/>
                    </a:moveTo>
                    <a:lnTo>
                      <a:pt x="862" y="1894"/>
                    </a:lnTo>
                    <a:lnTo>
                      <a:pt x="842" y="1886"/>
                    </a:lnTo>
                    <a:lnTo>
                      <a:pt x="818" y="1876"/>
                    </a:lnTo>
                    <a:lnTo>
                      <a:pt x="786" y="1862"/>
                    </a:lnTo>
                    <a:lnTo>
                      <a:pt x="750" y="1842"/>
                    </a:lnTo>
                    <a:lnTo>
                      <a:pt x="708" y="1816"/>
                    </a:lnTo>
                    <a:lnTo>
                      <a:pt x="664" y="1786"/>
                    </a:lnTo>
                    <a:lnTo>
                      <a:pt x="640" y="1768"/>
                    </a:lnTo>
                    <a:lnTo>
                      <a:pt x="618" y="1748"/>
                    </a:lnTo>
                    <a:lnTo>
                      <a:pt x="594" y="1726"/>
                    </a:lnTo>
                    <a:lnTo>
                      <a:pt x="572" y="1702"/>
                    </a:lnTo>
                    <a:lnTo>
                      <a:pt x="550" y="1676"/>
                    </a:lnTo>
                    <a:lnTo>
                      <a:pt x="528" y="1648"/>
                    </a:lnTo>
                    <a:lnTo>
                      <a:pt x="506" y="1618"/>
                    </a:lnTo>
                    <a:lnTo>
                      <a:pt x="486" y="1588"/>
                    </a:lnTo>
                    <a:lnTo>
                      <a:pt x="466" y="1554"/>
                    </a:lnTo>
                    <a:lnTo>
                      <a:pt x="448" y="1518"/>
                    </a:lnTo>
                    <a:lnTo>
                      <a:pt x="430" y="1478"/>
                    </a:lnTo>
                    <a:lnTo>
                      <a:pt x="416" y="1438"/>
                    </a:lnTo>
                    <a:lnTo>
                      <a:pt x="402" y="1394"/>
                    </a:lnTo>
                    <a:lnTo>
                      <a:pt x="390" y="1348"/>
                    </a:lnTo>
                    <a:lnTo>
                      <a:pt x="380" y="1300"/>
                    </a:lnTo>
                    <a:lnTo>
                      <a:pt x="374" y="1250"/>
                    </a:lnTo>
                    <a:lnTo>
                      <a:pt x="368" y="1196"/>
                    </a:lnTo>
                    <a:lnTo>
                      <a:pt x="366" y="1140"/>
                    </a:lnTo>
                    <a:lnTo>
                      <a:pt x="366" y="1140"/>
                    </a:lnTo>
                    <a:lnTo>
                      <a:pt x="364" y="1030"/>
                    </a:lnTo>
                    <a:lnTo>
                      <a:pt x="358" y="926"/>
                    </a:lnTo>
                    <a:lnTo>
                      <a:pt x="350" y="830"/>
                    </a:lnTo>
                    <a:lnTo>
                      <a:pt x="340" y="740"/>
                    </a:lnTo>
                    <a:lnTo>
                      <a:pt x="326" y="656"/>
                    </a:lnTo>
                    <a:lnTo>
                      <a:pt x="310" y="580"/>
                    </a:lnTo>
                    <a:lnTo>
                      <a:pt x="292" y="506"/>
                    </a:lnTo>
                    <a:lnTo>
                      <a:pt x="270" y="438"/>
                    </a:lnTo>
                    <a:lnTo>
                      <a:pt x="248" y="376"/>
                    </a:lnTo>
                    <a:lnTo>
                      <a:pt x="220" y="314"/>
                    </a:lnTo>
                    <a:lnTo>
                      <a:pt x="190" y="258"/>
                    </a:lnTo>
                    <a:lnTo>
                      <a:pt x="158" y="204"/>
                    </a:lnTo>
                    <a:lnTo>
                      <a:pt x="124" y="150"/>
                    </a:lnTo>
                    <a:lnTo>
                      <a:pt x="86" y="100"/>
                    </a:lnTo>
                    <a:lnTo>
                      <a:pt x="44" y="50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9" name="Freeform 542"/>
              <p:cNvSpPr>
                <a:spLocks/>
              </p:cNvSpPr>
              <p:nvPr/>
            </p:nvSpPr>
            <p:spPr bwMode="auto">
              <a:xfrm>
                <a:off x="1337" y="1519"/>
                <a:ext cx="922" cy="1874"/>
              </a:xfrm>
              <a:custGeom>
                <a:avLst/>
                <a:gdLst/>
                <a:ahLst/>
                <a:cxnLst>
                  <a:cxn ang="0">
                    <a:pos x="922" y="1872"/>
                  </a:cxn>
                  <a:cxn ang="0">
                    <a:pos x="922" y="1872"/>
                  </a:cxn>
                  <a:cxn ang="0">
                    <a:pos x="900" y="1866"/>
                  </a:cxn>
                  <a:cxn ang="0">
                    <a:pos x="876" y="1856"/>
                  </a:cxn>
                  <a:cxn ang="0">
                    <a:pos x="844" y="1844"/>
                  </a:cxn>
                  <a:cxn ang="0">
                    <a:pos x="806" y="1826"/>
                  </a:cxn>
                  <a:cxn ang="0">
                    <a:pos x="764" y="1802"/>
                  </a:cxn>
                  <a:cxn ang="0">
                    <a:pos x="720" y="1772"/>
                  </a:cxn>
                  <a:cxn ang="0">
                    <a:pos x="696" y="1754"/>
                  </a:cxn>
                  <a:cxn ang="0">
                    <a:pos x="672" y="1734"/>
                  </a:cxn>
                  <a:cxn ang="0">
                    <a:pos x="648" y="1714"/>
                  </a:cxn>
                  <a:cxn ang="0">
                    <a:pos x="624" y="1690"/>
                  </a:cxn>
                  <a:cxn ang="0">
                    <a:pos x="602" y="1666"/>
                  </a:cxn>
                  <a:cxn ang="0">
                    <a:pos x="578" y="1638"/>
                  </a:cxn>
                  <a:cxn ang="0">
                    <a:pos x="556" y="1610"/>
                  </a:cxn>
                  <a:cxn ang="0">
                    <a:pos x="534" y="1578"/>
                  </a:cxn>
                  <a:cxn ang="0">
                    <a:pos x="514" y="1546"/>
                  </a:cxn>
                  <a:cxn ang="0">
                    <a:pos x="494" y="1510"/>
                  </a:cxn>
                  <a:cxn ang="0">
                    <a:pos x="476" y="1472"/>
                  </a:cxn>
                  <a:cxn ang="0">
                    <a:pos x="460" y="1432"/>
                  </a:cxn>
                  <a:cxn ang="0">
                    <a:pos x="446" y="1388"/>
                  </a:cxn>
                  <a:cxn ang="0">
                    <a:pos x="432" y="1342"/>
                  </a:cxn>
                  <a:cxn ang="0">
                    <a:pos x="422" y="1294"/>
                  </a:cxn>
                  <a:cxn ang="0">
                    <a:pos x="412" y="1244"/>
                  </a:cxn>
                  <a:cxn ang="0">
                    <a:pos x="406" y="1190"/>
                  </a:cxn>
                  <a:cxn ang="0">
                    <a:pos x="402" y="1134"/>
                  </a:cxn>
                  <a:cxn ang="0">
                    <a:pos x="402" y="1134"/>
                  </a:cxn>
                  <a:cxn ang="0">
                    <a:pos x="396" y="1022"/>
                  </a:cxn>
                  <a:cxn ang="0">
                    <a:pos x="388" y="918"/>
                  </a:cxn>
                  <a:cxn ang="0">
                    <a:pos x="376" y="822"/>
                  </a:cxn>
                  <a:cxn ang="0">
                    <a:pos x="362" y="732"/>
                  </a:cxn>
                  <a:cxn ang="0">
                    <a:pos x="348" y="648"/>
                  </a:cxn>
                  <a:cxn ang="0">
                    <a:pos x="328" y="572"/>
                  </a:cxn>
                  <a:cxn ang="0">
                    <a:pos x="308" y="500"/>
                  </a:cxn>
                  <a:cxn ang="0">
                    <a:pos x="284" y="432"/>
                  </a:cxn>
                  <a:cxn ang="0">
                    <a:pos x="258" y="368"/>
                  </a:cxn>
                  <a:cxn ang="0">
                    <a:pos x="230" y="310"/>
                  </a:cxn>
                  <a:cxn ang="0">
                    <a:pos x="198" y="252"/>
                  </a:cxn>
                  <a:cxn ang="0">
                    <a:pos x="164" y="200"/>
                  </a:cxn>
                  <a:cxn ang="0">
                    <a:pos x="128" y="148"/>
                  </a:cxn>
                  <a:cxn ang="0">
                    <a:pos x="88" y="98"/>
                  </a:cxn>
                  <a:cxn ang="0">
                    <a:pos x="46" y="48"/>
                  </a:cxn>
                  <a:cxn ang="0">
                    <a:pos x="0" y="0"/>
                  </a:cxn>
                </a:cxnLst>
                <a:rect l="0" t="0" r="r" b="b"/>
                <a:pathLst>
                  <a:path w="922" h="1872">
                    <a:moveTo>
                      <a:pt x="922" y="1872"/>
                    </a:moveTo>
                    <a:lnTo>
                      <a:pt x="922" y="1872"/>
                    </a:lnTo>
                    <a:lnTo>
                      <a:pt x="900" y="1866"/>
                    </a:lnTo>
                    <a:lnTo>
                      <a:pt x="876" y="1856"/>
                    </a:lnTo>
                    <a:lnTo>
                      <a:pt x="844" y="1844"/>
                    </a:lnTo>
                    <a:lnTo>
                      <a:pt x="806" y="1826"/>
                    </a:lnTo>
                    <a:lnTo>
                      <a:pt x="764" y="1802"/>
                    </a:lnTo>
                    <a:lnTo>
                      <a:pt x="720" y="1772"/>
                    </a:lnTo>
                    <a:lnTo>
                      <a:pt x="696" y="1754"/>
                    </a:lnTo>
                    <a:lnTo>
                      <a:pt x="672" y="1734"/>
                    </a:lnTo>
                    <a:lnTo>
                      <a:pt x="648" y="1714"/>
                    </a:lnTo>
                    <a:lnTo>
                      <a:pt x="624" y="1690"/>
                    </a:lnTo>
                    <a:lnTo>
                      <a:pt x="602" y="1666"/>
                    </a:lnTo>
                    <a:lnTo>
                      <a:pt x="578" y="1638"/>
                    </a:lnTo>
                    <a:lnTo>
                      <a:pt x="556" y="1610"/>
                    </a:lnTo>
                    <a:lnTo>
                      <a:pt x="534" y="1578"/>
                    </a:lnTo>
                    <a:lnTo>
                      <a:pt x="514" y="1546"/>
                    </a:lnTo>
                    <a:lnTo>
                      <a:pt x="494" y="1510"/>
                    </a:lnTo>
                    <a:lnTo>
                      <a:pt x="476" y="1472"/>
                    </a:lnTo>
                    <a:lnTo>
                      <a:pt x="460" y="1432"/>
                    </a:lnTo>
                    <a:lnTo>
                      <a:pt x="446" y="1388"/>
                    </a:lnTo>
                    <a:lnTo>
                      <a:pt x="432" y="1342"/>
                    </a:lnTo>
                    <a:lnTo>
                      <a:pt x="422" y="1294"/>
                    </a:lnTo>
                    <a:lnTo>
                      <a:pt x="412" y="1244"/>
                    </a:lnTo>
                    <a:lnTo>
                      <a:pt x="406" y="1190"/>
                    </a:lnTo>
                    <a:lnTo>
                      <a:pt x="402" y="1134"/>
                    </a:lnTo>
                    <a:lnTo>
                      <a:pt x="402" y="1134"/>
                    </a:lnTo>
                    <a:lnTo>
                      <a:pt x="396" y="1022"/>
                    </a:lnTo>
                    <a:lnTo>
                      <a:pt x="388" y="918"/>
                    </a:lnTo>
                    <a:lnTo>
                      <a:pt x="376" y="822"/>
                    </a:lnTo>
                    <a:lnTo>
                      <a:pt x="362" y="732"/>
                    </a:lnTo>
                    <a:lnTo>
                      <a:pt x="348" y="648"/>
                    </a:lnTo>
                    <a:lnTo>
                      <a:pt x="328" y="572"/>
                    </a:lnTo>
                    <a:lnTo>
                      <a:pt x="308" y="500"/>
                    </a:lnTo>
                    <a:lnTo>
                      <a:pt x="284" y="432"/>
                    </a:lnTo>
                    <a:lnTo>
                      <a:pt x="258" y="368"/>
                    </a:lnTo>
                    <a:lnTo>
                      <a:pt x="230" y="310"/>
                    </a:lnTo>
                    <a:lnTo>
                      <a:pt x="198" y="252"/>
                    </a:lnTo>
                    <a:lnTo>
                      <a:pt x="164" y="200"/>
                    </a:lnTo>
                    <a:lnTo>
                      <a:pt x="128" y="148"/>
                    </a:lnTo>
                    <a:lnTo>
                      <a:pt x="88" y="98"/>
                    </a:lnTo>
                    <a:lnTo>
                      <a:pt x="46" y="48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0" name="Freeform 543"/>
              <p:cNvSpPr>
                <a:spLocks/>
              </p:cNvSpPr>
              <p:nvPr/>
            </p:nvSpPr>
            <p:spPr bwMode="auto">
              <a:xfrm>
                <a:off x="1327" y="1528"/>
                <a:ext cx="979" cy="1847"/>
              </a:xfrm>
              <a:custGeom>
                <a:avLst/>
                <a:gdLst/>
                <a:ahLst/>
                <a:cxnLst>
                  <a:cxn ang="0">
                    <a:pos x="980" y="1848"/>
                  </a:cxn>
                  <a:cxn ang="0">
                    <a:pos x="980" y="1848"/>
                  </a:cxn>
                  <a:cxn ang="0">
                    <a:pos x="960" y="1842"/>
                  </a:cxn>
                  <a:cxn ang="0">
                    <a:pos x="934" y="1834"/>
                  </a:cxn>
                  <a:cxn ang="0">
                    <a:pos x="902" y="1822"/>
                  </a:cxn>
                  <a:cxn ang="0">
                    <a:pos x="864" y="1804"/>
                  </a:cxn>
                  <a:cxn ang="0">
                    <a:pos x="822" y="1782"/>
                  </a:cxn>
                  <a:cxn ang="0">
                    <a:pos x="774" y="1754"/>
                  </a:cxn>
                  <a:cxn ang="0">
                    <a:pos x="750" y="1738"/>
                  </a:cxn>
                  <a:cxn ang="0">
                    <a:pos x="726" y="1720"/>
                  </a:cxn>
                  <a:cxn ang="0">
                    <a:pos x="702" y="1698"/>
                  </a:cxn>
                  <a:cxn ang="0">
                    <a:pos x="678" y="1676"/>
                  </a:cxn>
                  <a:cxn ang="0">
                    <a:pos x="654" y="1652"/>
                  </a:cxn>
                  <a:cxn ang="0">
                    <a:pos x="630" y="1626"/>
                  </a:cxn>
                  <a:cxn ang="0">
                    <a:pos x="606" y="1598"/>
                  </a:cxn>
                  <a:cxn ang="0">
                    <a:pos x="584" y="1568"/>
                  </a:cxn>
                  <a:cxn ang="0">
                    <a:pos x="562" y="1536"/>
                  </a:cxn>
                  <a:cxn ang="0">
                    <a:pos x="542" y="1500"/>
                  </a:cxn>
                  <a:cxn ang="0">
                    <a:pos x="522" y="1462"/>
                  </a:cxn>
                  <a:cxn ang="0">
                    <a:pos x="504" y="1422"/>
                  </a:cxn>
                  <a:cxn ang="0">
                    <a:pos x="488" y="1380"/>
                  </a:cxn>
                  <a:cxn ang="0">
                    <a:pos x="474" y="1334"/>
                  </a:cxn>
                  <a:cxn ang="0">
                    <a:pos x="462" y="1286"/>
                  </a:cxn>
                  <a:cxn ang="0">
                    <a:pos x="452" y="1236"/>
                  </a:cxn>
                  <a:cxn ang="0">
                    <a:pos x="442" y="1182"/>
                  </a:cxn>
                  <a:cxn ang="0">
                    <a:pos x="438" y="1126"/>
                  </a:cxn>
                  <a:cxn ang="0">
                    <a:pos x="438" y="1126"/>
                  </a:cxn>
                  <a:cxn ang="0">
                    <a:pos x="428" y="1012"/>
                  </a:cxn>
                  <a:cxn ang="0">
                    <a:pos x="416" y="908"/>
                  </a:cxn>
                  <a:cxn ang="0">
                    <a:pos x="402" y="812"/>
                  </a:cxn>
                  <a:cxn ang="0">
                    <a:pos x="386" y="722"/>
                  </a:cxn>
                  <a:cxn ang="0">
                    <a:pos x="368" y="640"/>
                  </a:cxn>
                  <a:cxn ang="0">
                    <a:pos x="346" y="562"/>
                  </a:cxn>
                  <a:cxn ang="0">
                    <a:pos x="324" y="490"/>
                  </a:cxn>
                  <a:cxn ang="0">
                    <a:pos x="298" y="424"/>
                  </a:cxn>
                  <a:cxn ang="0">
                    <a:pos x="270" y="360"/>
                  </a:cxn>
                  <a:cxn ang="0">
                    <a:pos x="240" y="302"/>
                  </a:cxn>
                  <a:cxn ang="0">
                    <a:pos x="206" y="246"/>
                  </a:cxn>
                  <a:cxn ang="0">
                    <a:pos x="170" y="194"/>
                  </a:cxn>
                  <a:cxn ang="0">
                    <a:pos x="132" y="144"/>
                  </a:cxn>
                  <a:cxn ang="0">
                    <a:pos x="92" y="94"/>
                  </a:cxn>
                  <a:cxn ang="0">
                    <a:pos x="46" y="48"/>
                  </a:cxn>
                  <a:cxn ang="0">
                    <a:pos x="0" y="0"/>
                  </a:cxn>
                </a:cxnLst>
                <a:rect l="0" t="0" r="r" b="b"/>
                <a:pathLst>
                  <a:path w="980" h="1848">
                    <a:moveTo>
                      <a:pt x="980" y="1848"/>
                    </a:moveTo>
                    <a:lnTo>
                      <a:pt x="980" y="1848"/>
                    </a:lnTo>
                    <a:lnTo>
                      <a:pt x="960" y="1842"/>
                    </a:lnTo>
                    <a:lnTo>
                      <a:pt x="934" y="1834"/>
                    </a:lnTo>
                    <a:lnTo>
                      <a:pt x="902" y="1822"/>
                    </a:lnTo>
                    <a:lnTo>
                      <a:pt x="864" y="1804"/>
                    </a:lnTo>
                    <a:lnTo>
                      <a:pt x="822" y="1782"/>
                    </a:lnTo>
                    <a:lnTo>
                      <a:pt x="774" y="1754"/>
                    </a:lnTo>
                    <a:lnTo>
                      <a:pt x="750" y="1738"/>
                    </a:lnTo>
                    <a:lnTo>
                      <a:pt x="726" y="1720"/>
                    </a:lnTo>
                    <a:lnTo>
                      <a:pt x="702" y="1698"/>
                    </a:lnTo>
                    <a:lnTo>
                      <a:pt x="678" y="1676"/>
                    </a:lnTo>
                    <a:lnTo>
                      <a:pt x="654" y="1652"/>
                    </a:lnTo>
                    <a:lnTo>
                      <a:pt x="630" y="1626"/>
                    </a:lnTo>
                    <a:lnTo>
                      <a:pt x="606" y="1598"/>
                    </a:lnTo>
                    <a:lnTo>
                      <a:pt x="584" y="1568"/>
                    </a:lnTo>
                    <a:lnTo>
                      <a:pt x="562" y="1536"/>
                    </a:lnTo>
                    <a:lnTo>
                      <a:pt x="542" y="1500"/>
                    </a:lnTo>
                    <a:lnTo>
                      <a:pt x="522" y="1462"/>
                    </a:lnTo>
                    <a:lnTo>
                      <a:pt x="504" y="1422"/>
                    </a:lnTo>
                    <a:lnTo>
                      <a:pt x="488" y="1380"/>
                    </a:lnTo>
                    <a:lnTo>
                      <a:pt x="474" y="1334"/>
                    </a:lnTo>
                    <a:lnTo>
                      <a:pt x="462" y="1286"/>
                    </a:lnTo>
                    <a:lnTo>
                      <a:pt x="452" y="1236"/>
                    </a:lnTo>
                    <a:lnTo>
                      <a:pt x="442" y="1182"/>
                    </a:lnTo>
                    <a:lnTo>
                      <a:pt x="438" y="1126"/>
                    </a:lnTo>
                    <a:lnTo>
                      <a:pt x="438" y="1126"/>
                    </a:lnTo>
                    <a:lnTo>
                      <a:pt x="428" y="1012"/>
                    </a:lnTo>
                    <a:lnTo>
                      <a:pt x="416" y="908"/>
                    </a:lnTo>
                    <a:lnTo>
                      <a:pt x="402" y="812"/>
                    </a:lnTo>
                    <a:lnTo>
                      <a:pt x="386" y="722"/>
                    </a:lnTo>
                    <a:lnTo>
                      <a:pt x="368" y="640"/>
                    </a:lnTo>
                    <a:lnTo>
                      <a:pt x="346" y="562"/>
                    </a:lnTo>
                    <a:lnTo>
                      <a:pt x="324" y="490"/>
                    </a:lnTo>
                    <a:lnTo>
                      <a:pt x="298" y="424"/>
                    </a:lnTo>
                    <a:lnTo>
                      <a:pt x="270" y="360"/>
                    </a:lnTo>
                    <a:lnTo>
                      <a:pt x="240" y="302"/>
                    </a:lnTo>
                    <a:lnTo>
                      <a:pt x="206" y="246"/>
                    </a:lnTo>
                    <a:lnTo>
                      <a:pt x="170" y="194"/>
                    </a:lnTo>
                    <a:lnTo>
                      <a:pt x="132" y="144"/>
                    </a:lnTo>
                    <a:lnTo>
                      <a:pt x="92" y="94"/>
                    </a:lnTo>
                    <a:lnTo>
                      <a:pt x="46" y="48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1" name="Freeform 544"/>
              <p:cNvSpPr>
                <a:spLocks/>
              </p:cNvSpPr>
              <p:nvPr/>
            </p:nvSpPr>
            <p:spPr bwMode="auto">
              <a:xfrm>
                <a:off x="1320" y="1539"/>
                <a:ext cx="1039" cy="1820"/>
              </a:xfrm>
              <a:custGeom>
                <a:avLst/>
                <a:gdLst/>
                <a:ahLst/>
                <a:cxnLst>
                  <a:cxn ang="0">
                    <a:pos x="1040" y="1820"/>
                  </a:cxn>
                  <a:cxn ang="0">
                    <a:pos x="1040" y="1820"/>
                  </a:cxn>
                  <a:cxn ang="0">
                    <a:pos x="1018" y="1814"/>
                  </a:cxn>
                  <a:cxn ang="0">
                    <a:pos x="992" y="1808"/>
                  </a:cxn>
                  <a:cxn ang="0">
                    <a:pos x="960" y="1796"/>
                  </a:cxn>
                  <a:cxn ang="0">
                    <a:pos x="922" y="1782"/>
                  </a:cxn>
                  <a:cxn ang="0">
                    <a:pos x="878" y="1760"/>
                  </a:cxn>
                  <a:cxn ang="0">
                    <a:pos x="830" y="1734"/>
                  </a:cxn>
                  <a:cxn ang="0">
                    <a:pos x="806" y="1718"/>
                  </a:cxn>
                  <a:cxn ang="0">
                    <a:pos x="780" y="1700"/>
                  </a:cxn>
                  <a:cxn ang="0">
                    <a:pos x="756" y="1682"/>
                  </a:cxn>
                  <a:cxn ang="0">
                    <a:pos x="730" y="1660"/>
                  </a:cxn>
                  <a:cxn ang="0">
                    <a:pos x="706" y="1636"/>
                  </a:cxn>
                  <a:cxn ang="0">
                    <a:pos x="680" y="1612"/>
                  </a:cxn>
                  <a:cxn ang="0">
                    <a:pos x="656" y="1584"/>
                  </a:cxn>
                  <a:cxn ang="0">
                    <a:pos x="634" y="1554"/>
                  </a:cxn>
                  <a:cxn ang="0">
                    <a:pos x="610" y="1522"/>
                  </a:cxn>
                  <a:cxn ang="0">
                    <a:pos x="588" y="1488"/>
                  </a:cxn>
                  <a:cxn ang="0">
                    <a:pos x="568" y="1450"/>
                  </a:cxn>
                  <a:cxn ang="0">
                    <a:pos x="550" y="1410"/>
                  </a:cxn>
                  <a:cxn ang="0">
                    <a:pos x="532" y="1368"/>
                  </a:cxn>
                  <a:cxn ang="0">
                    <a:pos x="516" y="1324"/>
                  </a:cxn>
                  <a:cxn ang="0">
                    <a:pos x="502" y="1276"/>
                  </a:cxn>
                  <a:cxn ang="0">
                    <a:pos x="490" y="1224"/>
                  </a:cxn>
                  <a:cxn ang="0">
                    <a:pos x="480" y="1170"/>
                  </a:cxn>
                  <a:cxn ang="0">
                    <a:pos x="472" y="1114"/>
                  </a:cxn>
                  <a:cxn ang="0">
                    <a:pos x="472" y="1114"/>
                  </a:cxn>
                  <a:cxn ang="0">
                    <a:pos x="460" y="1002"/>
                  </a:cxn>
                  <a:cxn ang="0">
                    <a:pos x="444" y="898"/>
                  </a:cxn>
                  <a:cxn ang="0">
                    <a:pos x="428" y="800"/>
                  </a:cxn>
                  <a:cxn ang="0">
                    <a:pos x="408" y="710"/>
                  </a:cxn>
                  <a:cxn ang="0">
                    <a:pos x="388" y="628"/>
                  </a:cxn>
                  <a:cxn ang="0">
                    <a:pos x="364" y="550"/>
                  </a:cxn>
                  <a:cxn ang="0">
                    <a:pos x="340" y="480"/>
                  </a:cxn>
                  <a:cxn ang="0">
                    <a:pos x="312" y="414"/>
                  </a:cxn>
                  <a:cxn ang="0">
                    <a:pos x="282" y="352"/>
                  </a:cxn>
                  <a:cxn ang="0">
                    <a:pos x="250" y="294"/>
                  </a:cxn>
                  <a:cxn ang="0">
                    <a:pos x="214" y="238"/>
                  </a:cxn>
                  <a:cxn ang="0">
                    <a:pos x="178" y="188"/>
                  </a:cxn>
                  <a:cxn ang="0">
                    <a:pos x="138" y="138"/>
                  </a:cxn>
                  <a:cxn ang="0">
                    <a:pos x="94" y="90"/>
                  </a:cxn>
                  <a:cxn ang="0">
                    <a:pos x="48" y="44"/>
                  </a:cxn>
                  <a:cxn ang="0">
                    <a:pos x="0" y="0"/>
                  </a:cxn>
                </a:cxnLst>
                <a:rect l="0" t="0" r="r" b="b"/>
                <a:pathLst>
                  <a:path w="1040" h="1820">
                    <a:moveTo>
                      <a:pt x="1040" y="1820"/>
                    </a:moveTo>
                    <a:lnTo>
                      <a:pt x="1040" y="1820"/>
                    </a:lnTo>
                    <a:lnTo>
                      <a:pt x="1018" y="1814"/>
                    </a:lnTo>
                    <a:lnTo>
                      <a:pt x="992" y="1808"/>
                    </a:lnTo>
                    <a:lnTo>
                      <a:pt x="960" y="1796"/>
                    </a:lnTo>
                    <a:lnTo>
                      <a:pt x="922" y="1782"/>
                    </a:lnTo>
                    <a:lnTo>
                      <a:pt x="878" y="1760"/>
                    </a:lnTo>
                    <a:lnTo>
                      <a:pt x="830" y="1734"/>
                    </a:lnTo>
                    <a:lnTo>
                      <a:pt x="806" y="1718"/>
                    </a:lnTo>
                    <a:lnTo>
                      <a:pt x="780" y="1700"/>
                    </a:lnTo>
                    <a:lnTo>
                      <a:pt x="756" y="1682"/>
                    </a:lnTo>
                    <a:lnTo>
                      <a:pt x="730" y="1660"/>
                    </a:lnTo>
                    <a:lnTo>
                      <a:pt x="706" y="1636"/>
                    </a:lnTo>
                    <a:lnTo>
                      <a:pt x="680" y="1612"/>
                    </a:lnTo>
                    <a:lnTo>
                      <a:pt x="656" y="1584"/>
                    </a:lnTo>
                    <a:lnTo>
                      <a:pt x="634" y="1554"/>
                    </a:lnTo>
                    <a:lnTo>
                      <a:pt x="610" y="1522"/>
                    </a:lnTo>
                    <a:lnTo>
                      <a:pt x="588" y="1488"/>
                    </a:lnTo>
                    <a:lnTo>
                      <a:pt x="568" y="1450"/>
                    </a:lnTo>
                    <a:lnTo>
                      <a:pt x="550" y="1410"/>
                    </a:lnTo>
                    <a:lnTo>
                      <a:pt x="532" y="1368"/>
                    </a:lnTo>
                    <a:lnTo>
                      <a:pt x="516" y="1324"/>
                    </a:lnTo>
                    <a:lnTo>
                      <a:pt x="502" y="1276"/>
                    </a:lnTo>
                    <a:lnTo>
                      <a:pt x="490" y="1224"/>
                    </a:lnTo>
                    <a:lnTo>
                      <a:pt x="480" y="1170"/>
                    </a:lnTo>
                    <a:lnTo>
                      <a:pt x="472" y="1114"/>
                    </a:lnTo>
                    <a:lnTo>
                      <a:pt x="472" y="1114"/>
                    </a:lnTo>
                    <a:lnTo>
                      <a:pt x="460" y="1002"/>
                    </a:lnTo>
                    <a:lnTo>
                      <a:pt x="444" y="898"/>
                    </a:lnTo>
                    <a:lnTo>
                      <a:pt x="428" y="800"/>
                    </a:lnTo>
                    <a:lnTo>
                      <a:pt x="408" y="710"/>
                    </a:lnTo>
                    <a:lnTo>
                      <a:pt x="388" y="628"/>
                    </a:lnTo>
                    <a:lnTo>
                      <a:pt x="364" y="550"/>
                    </a:lnTo>
                    <a:lnTo>
                      <a:pt x="340" y="480"/>
                    </a:lnTo>
                    <a:lnTo>
                      <a:pt x="312" y="414"/>
                    </a:lnTo>
                    <a:lnTo>
                      <a:pt x="282" y="352"/>
                    </a:lnTo>
                    <a:lnTo>
                      <a:pt x="250" y="294"/>
                    </a:lnTo>
                    <a:lnTo>
                      <a:pt x="214" y="238"/>
                    </a:lnTo>
                    <a:lnTo>
                      <a:pt x="178" y="188"/>
                    </a:lnTo>
                    <a:lnTo>
                      <a:pt x="138" y="138"/>
                    </a:lnTo>
                    <a:lnTo>
                      <a:pt x="94" y="90"/>
                    </a:lnTo>
                    <a:lnTo>
                      <a:pt x="48" y="44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2" name="Freeform 545"/>
              <p:cNvSpPr>
                <a:spLocks/>
              </p:cNvSpPr>
              <p:nvPr/>
            </p:nvSpPr>
            <p:spPr bwMode="auto">
              <a:xfrm>
                <a:off x="1308" y="1547"/>
                <a:ext cx="1099" cy="1792"/>
              </a:xfrm>
              <a:custGeom>
                <a:avLst/>
                <a:gdLst/>
                <a:ahLst/>
                <a:cxnLst>
                  <a:cxn ang="0">
                    <a:pos x="1098" y="1790"/>
                  </a:cxn>
                  <a:cxn ang="0">
                    <a:pos x="1098" y="1790"/>
                  </a:cxn>
                  <a:cxn ang="0">
                    <a:pos x="1076" y="1786"/>
                  </a:cxn>
                  <a:cxn ang="0">
                    <a:pos x="1050" y="1780"/>
                  </a:cxn>
                  <a:cxn ang="0">
                    <a:pos x="1018" y="1770"/>
                  </a:cxn>
                  <a:cxn ang="0">
                    <a:pos x="978" y="1756"/>
                  </a:cxn>
                  <a:cxn ang="0">
                    <a:pos x="934" y="1738"/>
                  </a:cxn>
                  <a:cxn ang="0">
                    <a:pos x="886" y="1712"/>
                  </a:cxn>
                  <a:cxn ang="0">
                    <a:pos x="860" y="1698"/>
                  </a:cxn>
                  <a:cxn ang="0">
                    <a:pos x="834" y="1680"/>
                  </a:cxn>
                  <a:cxn ang="0">
                    <a:pos x="808" y="1662"/>
                  </a:cxn>
                  <a:cxn ang="0">
                    <a:pos x="782" y="1642"/>
                  </a:cxn>
                  <a:cxn ang="0">
                    <a:pos x="758" y="1620"/>
                  </a:cxn>
                  <a:cxn ang="0">
                    <a:pos x="732" y="1594"/>
                  </a:cxn>
                  <a:cxn ang="0">
                    <a:pos x="706" y="1568"/>
                  </a:cxn>
                  <a:cxn ang="0">
                    <a:pos x="682" y="1538"/>
                  </a:cxn>
                  <a:cxn ang="0">
                    <a:pos x="658" y="1508"/>
                  </a:cxn>
                  <a:cxn ang="0">
                    <a:pos x="636" y="1474"/>
                  </a:cxn>
                  <a:cxn ang="0">
                    <a:pos x="614" y="1438"/>
                  </a:cxn>
                  <a:cxn ang="0">
                    <a:pos x="594" y="1398"/>
                  </a:cxn>
                  <a:cxn ang="0">
                    <a:pos x="574" y="1356"/>
                  </a:cxn>
                  <a:cxn ang="0">
                    <a:pos x="558" y="1312"/>
                  </a:cxn>
                  <a:cxn ang="0">
                    <a:pos x="542" y="1264"/>
                  </a:cxn>
                  <a:cxn ang="0">
                    <a:pos x="528" y="1214"/>
                  </a:cxn>
                  <a:cxn ang="0">
                    <a:pos x="518" y="1160"/>
                  </a:cxn>
                  <a:cxn ang="0">
                    <a:pos x="508" y="1102"/>
                  </a:cxn>
                  <a:cxn ang="0">
                    <a:pos x="508" y="1102"/>
                  </a:cxn>
                  <a:cxn ang="0">
                    <a:pos x="492" y="990"/>
                  </a:cxn>
                  <a:cxn ang="0">
                    <a:pos x="474" y="886"/>
                  </a:cxn>
                  <a:cxn ang="0">
                    <a:pos x="454" y="788"/>
                  </a:cxn>
                  <a:cxn ang="0">
                    <a:pos x="432" y="700"/>
                  </a:cxn>
                  <a:cxn ang="0">
                    <a:pos x="408" y="616"/>
                  </a:cxn>
                  <a:cxn ang="0">
                    <a:pos x="382" y="540"/>
                  </a:cxn>
                  <a:cxn ang="0">
                    <a:pos x="356" y="470"/>
                  </a:cxn>
                  <a:cxn ang="0">
                    <a:pos x="326" y="404"/>
                  </a:cxn>
                  <a:cxn ang="0">
                    <a:pos x="294" y="342"/>
                  </a:cxn>
                  <a:cxn ang="0">
                    <a:pos x="260" y="286"/>
                  </a:cxn>
                  <a:cxn ang="0">
                    <a:pos x="222" y="232"/>
                  </a:cxn>
                  <a:cxn ang="0">
                    <a:pos x="184" y="182"/>
                  </a:cxn>
                  <a:cxn ang="0">
                    <a:pos x="142" y="134"/>
                  </a:cxn>
                  <a:cxn ang="0">
                    <a:pos x="98" y="88"/>
                  </a:cxn>
                  <a:cxn ang="0">
                    <a:pos x="50" y="44"/>
                  </a:cxn>
                  <a:cxn ang="0">
                    <a:pos x="0" y="0"/>
                  </a:cxn>
                </a:cxnLst>
                <a:rect l="0" t="0" r="r" b="b"/>
                <a:pathLst>
                  <a:path w="1098" h="1790">
                    <a:moveTo>
                      <a:pt x="1098" y="1790"/>
                    </a:moveTo>
                    <a:lnTo>
                      <a:pt x="1098" y="1790"/>
                    </a:lnTo>
                    <a:lnTo>
                      <a:pt x="1076" y="1786"/>
                    </a:lnTo>
                    <a:lnTo>
                      <a:pt x="1050" y="1780"/>
                    </a:lnTo>
                    <a:lnTo>
                      <a:pt x="1018" y="1770"/>
                    </a:lnTo>
                    <a:lnTo>
                      <a:pt x="978" y="1756"/>
                    </a:lnTo>
                    <a:lnTo>
                      <a:pt x="934" y="1738"/>
                    </a:lnTo>
                    <a:lnTo>
                      <a:pt x="886" y="1712"/>
                    </a:lnTo>
                    <a:lnTo>
                      <a:pt x="860" y="1698"/>
                    </a:lnTo>
                    <a:lnTo>
                      <a:pt x="834" y="1680"/>
                    </a:lnTo>
                    <a:lnTo>
                      <a:pt x="808" y="1662"/>
                    </a:lnTo>
                    <a:lnTo>
                      <a:pt x="782" y="1642"/>
                    </a:lnTo>
                    <a:lnTo>
                      <a:pt x="758" y="1620"/>
                    </a:lnTo>
                    <a:lnTo>
                      <a:pt x="732" y="1594"/>
                    </a:lnTo>
                    <a:lnTo>
                      <a:pt x="706" y="1568"/>
                    </a:lnTo>
                    <a:lnTo>
                      <a:pt x="682" y="1538"/>
                    </a:lnTo>
                    <a:lnTo>
                      <a:pt x="658" y="1508"/>
                    </a:lnTo>
                    <a:lnTo>
                      <a:pt x="636" y="1474"/>
                    </a:lnTo>
                    <a:lnTo>
                      <a:pt x="614" y="1438"/>
                    </a:lnTo>
                    <a:lnTo>
                      <a:pt x="594" y="1398"/>
                    </a:lnTo>
                    <a:lnTo>
                      <a:pt x="574" y="1356"/>
                    </a:lnTo>
                    <a:lnTo>
                      <a:pt x="558" y="1312"/>
                    </a:lnTo>
                    <a:lnTo>
                      <a:pt x="542" y="1264"/>
                    </a:lnTo>
                    <a:lnTo>
                      <a:pt x="528" y="1214"/>
                    </a:lnTo>
                    <a:lnTo>
                      <a:pt x="518" y="1160"/>
                    </a:lnTo>
                    <a:lnTo>
                      <a:pt x="508" y="1102"/>
                    </a:lnTo>
                    <a:lnTo>
                      <a:pt x="508" y="1102"/>
                    </a:lnTo>
                    <a:lnTo>
                      <a:pt x="492" y="990"/>
                    </a:lnTo>
                    <a:lnTo>
                      <a:pt x="474" y="886"/>
                    </a:lnTo>
                    <a:lnTo>
                      <a:pt x="454" y="788"/>
                    </a:lnTo>
                    <a:lnTo>
                      <a:pt x="432" y="700"/>
                    </a:lnTo>
                    <a:lnTo>
                      <a:pt x="408" y="616"/>
                    </a:lnTo>
                    <a:lnTo>
                      <a:pt x="382" y="540"/>
                    </a:lnTo>
                    <a:lnTo>
                      <a:pt x="356" y="470"/>
                    </a:lnTo>
                    <a:lnTo>
                      <a:pt x="326" y="404"/>
                    </a:lnTo>
                    <a:lnTo>
                      <a:pt x="294" y="342"/>
                    </a:lnTo>
                    <a:lnTo>
                      <a:pt x="260" y="286"/>
                    </a:lnTo>
                    <a:lnTo>
                      <a:pt x="222" y="232"/>
                    </a:lnTo>
                    <a:lnTo>
                      <a:pt x="184" y="182"/>
                    </a:lnTo>
                    <a:lnTo>
                      <a:pt x="142" y="134"/>
                    </a:lnTo>
                    <a:lnTo>
                      <a:pt x="98" y="88"/>
                    </a:lnTo>
                    <a:lnTo>
                      <a:pt x="50" y="44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3" name="Freeform 546"/>
              <p:cNvSpPr>
                <a:spLocks/>
              </p:cNvSpPr>
              <p:nvPr/>
            </p:nvSpPr>
            <p:spPr bwMode="auto">
              <a:xfrm>
                <a:off x="1299" y="1558"/>
                <a:ext cx="1156" cy="1761"/>
              </a:xfrm>
              <a:custGeom>
                <a:avLst/>
                <a:gdLst/>
                <a:ahLst/>
                <a:cxnLst>
                  <a:cxn ang="0">
                    <a:pos x="1156" y="1758"/>
                  </a:cxn>
                  <a:cxn ang="0">
                    <a:pos x="1156" y="1758"/>
                  </a:cxn>
                  <a:cxn ang="0">
                    <a:pos x="1134" y="1754"/>
                  </a:cxn>
                  <a:cxn ang="0">
                    <a:pos x="1108" y="1750"/>
                  </a:cxn>
                  <a:cxn ang="0">
                    <a:pos x="1074" y="1742"/>
                  </a:cxn>
                  <a:cxn ang="0">
                    <a:pos x="1034" y="1728"/>
                  </a:cxn>
                  <a:cxn ang="0">
                    <a:pos x="990" y="1710"/>
                  </a:cxn>
                  <a:cxn ang="0">
                    <a:pos x="940" y="1688"/>
                  </a:cxn>
                  <a:cxn ang="0">
                    <a:pos x="914" y="1674"/>
                  </a:cxn>
                  <a:cxn ang="0">
                    <a:pos x="888" y="1658"/>
                  </a:cxn>
                  <a:cxn ang="0">
                    <a:pos x="862" y="1640"/>
                  </a:cxn>
                  <a:cxn ang="0">
                    <a:pos x="836" y="1620"/>
                  </a:cxn>
                  <a:cxn ang="0">
                    <a:pos x="808" y="1600"/>
                  </a:cxn>
                  <a:cxn ang="0">
                    <a:pos x="782" y="1576"/>
                  </a:cxn>
                  <a:cxn ang="0">
                    <a:pos x="756" y="1550"/>
                  </a:cxn>
                  <a:cxn ang="0">
                    <a:pos x="732" y="1522"/>
                  </a:cxn>
                  <a:cxn ang="0">
                    <a:pos x="706" y="1490"/>
                  </a:cxn>
                  <a:cxn ang="0">
                    <a:pos x="682" y="1458"/>
                  </a:cxn>
                  <a:cxn ang="0">
                    <a:pos x="660" y="1422"/>
                  </a:cxn>
                  <a:cxn ang="0">
                    <a:pos x="638" y="1382"/>
                  </a:cxn>
                  <a:cxn ang="0">
                    <a:pos x="618" y="1342"/>
                  </a:cxn>
                  <a:cxn ang="0">
                    <a:pos x="600" y="1298"/>
                  </a:cxn>
                  <a:cxn ang="0">
                    <a:pos x="582" y="1250"/>
                  </a:cxn>
                  <a:cxn ang="0">
                    <a:pos x="568" y="1200"/>
                  </a:cxn>
                  <a:cxn ang="0">
                    <a:pos x="554" y="1146"/>
                  </a:cxn>
                  <a:cxn ang="0">
                    <a:pos x="544" y="1090"/>
                  </a:cxn>
                  <a:cxn ang="0">
                    <a:pos x="544" y="1090"/>
                  </a:cxn>
                  <a:cxn ang="0">
                    <a:pos x="524" y="976"/>
                  </a:cxn>
                  <a:cxn ang="0">
                    <a:pos x="502" y="872"/>
                  </a:cxn>
                  <a:cxn ang="0">
                    <a:pos x="478" y="776"/>
                  </a:cxn>
                  <a:cxn ang="0">
                    <a:pos x="454" y="686"/>
                  </a:cxn>
                  <a:cxn ang="0">
                    <a:pos x="428" y="604"/>
                  </a:cxn>
                  <a:cxn ang="0">
                    <a:pos x="400" y="528"/>
                  </a:cxn>
                  <a:cxn ang="0">
                    <a:pos x="370" y="458"/>
                  </a:cxn>
                  <a:cxn ang="0">
                    <a:pos x="338" y="392"/>
                  </a:cxn>
                  <a:cxn ang="0">
                    <a:pos x="306" y="332"/>
                  </a:cxn>
                  <a:cxn ang="0">
                    <a:pos x="270" y="276"/>
                  </a:cxn>
                  <a:cxn ang="0">
                    <a:pos x="230" y="224"/>
                  </a:cxn>
                  <a:cxn ang="0">
                    <a:pos x="190" y="176"/>
                  </a:cxn>
                  <a:cxn ang="0">
                    <a:pos x="146" y="128"/>
                  </a:cxn>
                  <a:cxn ang="0">
                    <a:pos x="100" y="84"/>
                  </a:cxn>
                  <a:cxn ang="0">
                    <a:pos x="52" y="42"/>
                  </a:cxn>
                  <a:cxn ang="0">
                    <a:pos x="0" y="0"/>
                  </a:cxn>
                </a:cxnLst>
                <a:rect l="0" t="0" r="r" b="b"/>
                <a:pathLst>
                  <a:path w="1156" h="1758">
                    <a:moveTo>
                      <a:pt x="1156" y="1758"/>
                    </a:moveTo>
                    <a:lnTo>
                      <a:pt x="1156" y="1758"/>
                    </a:lnTo>
                    <a:lnTo>
                      <a:pt x="1134" y="1754"/>
                    </a:lnTo>
                    <a:lnTo>
                      <a:pt x="1108" y="1750"/>
                    </a:lnTo>
                    <a:lnTo>
                      <a:pt x="1074" y="1742"/>
                    </a:lnTo>
                    <a:lnTo>
                      <a:pt x="1034" y="1728"/>
                    </a:lnTo>
                    <a:lnTo>
                      <a:pt x="990" y="1710"/>
                    </a:lnTo>
                    <a:lnTo>
                      <a:pt x="940" y="1688"/>
                    </a:lnTo>
                    <a:lnTo>
                      <a:pt x="914" y="1674"/>
                    </a:lnTo>
                    <a:lnTo>
                      <a:pt x="888" y="1658"/>
                    </a:lnTo>
                    <a:lnTo>
                      <a:pt x="862" y="1640"/>
                    </a:lnTo>
                    <a:lnTo>
                      <a:pt x="836" y="1620"/>
                    </a:lnTo>
                    <a:lnTo>
                      <a:pt x="808" y="1600"/>
                    </a:lnTo>
                    <a:lnTo>
                      <a:pt x="782" y="1576"/>
                    </a:lnTo>
                    <a:lnTo>
                      <a:pt x="756" y="1550"/>
                    </a:lnTo>
                    <a:lnTo>
                      <a:pt x="732" y="1522"/>
                    </a:lnTo>
                    <a:lnTo>
                      <a:pt x="706" y="1490"/>
                    </a:lnTo>
                    <a:lnTo>
                      <a:pt x="682" y="1458"/>
                    </a:lnTo>
                    <a:lnTo>
                      <a:pt x="660" y="1422"/>
                    </a:lnTo>
                    <a:lnTo>
                      <a:pt x="638" y="1382"/>
                    </a:lnTo>
                    <a:lnTo>
                      <a:pt x="618" y="1342"/>
                    </a:lnTo>
                    <a:lnTo>
                      <a:pt x="600" y="1298"/>
                    </a:lnTo>
                    <a:lnTo>
                      <a:pt x="582" y="1250"/>
                    </a:lnTo>
                    <a:lnTo>
                      <a:pt x="568" y="1200"/>
                    </a:lnTo>
                    <a:lnTo>
                      <a:pt x="554" y="1146"/>
                    </a:lnTo>
                    <a:lnTo>
                      <a:pt x="544" y="1090"/>
                    </a:lnTo>
                    <a:lnTo>
                      <a:pt x="544" y="1090"/>
                    </a:lnTo>
                    <a:lnTo>
                      <a:pt x="524" y="976"/>
                    </a:lnTo>
                    <a:lnTo>
                      <a:pt x="502" y="872"/>
                    </a:lnTo>
                    <a:lnTo>
                      <a:pt x="478" y="776"/>
                    </a:lnTo>
                    <a:lnTo>
                      <a:pt x="454" y="686"/>
                    </a:lnTo>
                    <a:lnTo>
                      <a:pt x="428" y="604"/>
                    </a:lnTo>
                    <a:lnTo>
                      <a:pt x="400" y="528"/>
                    </a:lnTo>
                    <a:lnTo>
                      <a:pt x="370" y="458"/>
                    </a:lnTo>
                    <a:lnTo>
                      <a:pt x="338" y="392"/>
                    </a:lnTo>
                    <a:lnTo>
                      <a:pt x="306" y="332"/>
                    </a:lnTo>
                    <a:lnTo>
                      <a:pt x="270" y="276"/>
                    </a:lnTo>
                    <a:lnTo>
                      <a:pt x="230" y="224"/>
                    </a:lnTo>
                    <a:lnTo>
                      <a:pt x="190" y="176"/>
                    </a:lnTo>
                    <a:lnTo>
                      <a:pt x="146" y="128"/>
                    </a:lnTo>
                    <a:lnTo>
                      <a:pt x="100" y="84"/>
                    </a:lnTo>
                    <a:lnTo>
                      <a:pt x="52" y="42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4" name="Freeform 547"/>
              <p:cNvSpPr>
                <a:spLocks/>
              </p:cNvSpPr>
              <p:nvPr/>
            </p:nvSpPr>
            <p:spPr bwMode="auto">
              <a:xfrm>
                <a:off x="1290" y="1570"/>
                <a:ext cx="1209" cy="1723"/>
              </a:xfrm>
              <a:custGeom>
                <a:avLst/>
                <a:gdLst/>
                <a:ahLst/>
                <a:cxnLst>
                  <a:cxn ang="0">
                    <a:pos x="1210" y="1724"/>
                  </a:cxn>
                  <a:cxn ang="0">
                    <a:pos x="1210" y="1724"/>
                  </a:cxn>
                  <a:cxn ang="0">
                    <a:pos x="1188" y="1722"/>
                  </a:cxn>
                  <a:cxn ang="0">
                    <a:pos x="1162" y="1718"/>
                  </a:cxn>
                  <a:cxn ang="0">
                    <a:pos x="1128" y="1710"/>
                  </a:cxn>
                  <a:cxn ang="0">
                    <a:pos x="1088" y="1700"/>
                  </a:cxn>
                  <a:cxn ang="0">
                    <a:pos x="1042" y="1684"/>
                  </a:cxn>
                  <a:cxn ang="0">
                    <a:pos x="992" y="1662"/>
                  </a:cxn>
                  <a:cxn ang="0">
                    <a:pos x="966" y="1648"/>
                  </a:cxn>
                  <a:cxn ang="0">
                    <a:pos x="940" y="1634"/>
                  </a:cxn>
                  <a:cxn ang="0">
                    <a:pos x="912" y="1618"/>
                  </a:cxn>
                  <a:cxn ang="0">
                    <a:pos x="886" y="1598"/>
                  </a:cxn>
                  <a:cxn ang="0">
                    <a:pos x="858" y="1578"/>
                  </a:cxn>
                  <a:cxn ang="0">
                    <a:pos x="832" y="1554"/>
                  </a:cxn>
                  <a:cxn ang="0">
                    <a:pos x="804" y="1530"/>
                  </a:cxn>
                  <a:cxn ang="0">
                    <a:pos x="778" y="1502"/>
                  </a:cxn>
                  <a:cxn ang="0">
                    <a:pos x="752" y="1472"/>
                  </a:cxn>
                  <a:cxn ang="0">
                    <a:pos x="728" y="1440"/>
                  </a:cxn>
                  <a:cxn ang="0">
                    <a:pos x="704" y="1404"/>
                  </a:cxn>
                  <a:cxn ang="0">
                    <a:pos x="680" y="1368"/>
                  </a:cxn>
                  <a:cxn ang="0">
                    <a:pos x="660" y="1326"/>
                  </a:cxn>
                  <a:cxn ang="0">
                    <a:pos x="640" y="1282"/>
                  </a:cxn>
                  <a:cxn ang="0">
                    <a:pos x="620" y="1236"/>
                  </a:cxn>
                  <a:cxn ang="0">
                    <a:pos x="604" y="1186"/>
                  </a:cxn>
                  <a:cxn ang="0">
                    <a:pos x="590" y="1132"/>
                  </a:cxn>
                  <a:cxn ang="0">
                    <a:pos x="576" y="1076"/>
                  </a:cxn>
                  <a:cxn ang="0">
                    <a:pos x="576" y="1076"/>
                  </a:cxn>
                  <a:cxn ang="0">
                    <a:pos x="554" y="962"/>
                  </a:cxn>
                  <a:cxn ang="0">
                    <a:pos x="528" y="858"/>
                  </a:cxn>
                  <a:cxn ang="0">
                    <a:pos x="502" y="762"/>
                  </a:cxn>
                  <a:cxn ang="0">
                    <a:pos x="476" y="674"/>
                  </a:cxn>
                  <a:cxn ang="0">
                    <a:pos x="446" y="592"/>
                  </a:cxn>
                  <a:cxn ang="0">
                    <a:pos x="416" y="516"/>
                  </a:cxn>
                  <a:cxn ang="0">
                    <a:pos x="384" y="446"/>
                  </a:cxn>
                  <a:cxn ang="0">
                    <a:pos x="350" y="382"/>
                  </a:cxn>
                  <a:cxn ang="0">
                    <a:pos x="314" y="324"/>
                  </a:cxn>
                  <a:cxn ang="0">
                    <a:pos x="278" y="268"/>
                  </a:cxn>
                  <a:cxn ang="0">
                    <a:pos x="238" y="216"/>
                  </a:cxn>
                  <a:cxn ang="0">
                    <a:pos x="194" y="170"/>
                  </a:cxn>
                  <a:cxn ang="0">
                    <a:pos x="150" y="124"/>
                  </a:cxn>
                  <a:cxn ang="0">
                    <a:pos x="102" y="80"/>
                  </a:cxn>
                  <a:cxn ang="0">
                    <a:pos x="52" y="40"/>
                  </a:cxn>
                  <a:cxn ang="0">
                    <a:pos x="0" y="0"/>
                  </a:cxn>
                </a:cxnLst>
                <a:rect l="0" t="0" r="r" b="b"/>
                <a:pathLst>
                  <a:path w="1210" h="1724">
                    <a:moveTo>
                      <a:pt x="1210" y="1724"/>
                    </a:moveTo>
                    <a:lnTo>
                      <a:pt x="1210" y="1724"/>
                    </a:lnTo>
                    <a:lnTo>
                      <a:pt x="1188" y="1722"/>
                    </a:lnTo>
                    <a:lnTo>
                      <a:pt x="1162" y="1718"/>
                    </a:lnTo>
                    <a:lnTo>
                      <a:pt x="1128" y="1710"/>
                    </a:lnTo>
                    <a:lnTo>
                      <a:pt x="1088" y="1700"/>
                    </a:lnTo>
                    <a:lnTo>
                      <a:pt x="1042" y="1684"/>
                    </a:lnTo>
                    <a:lnTo>
                      <a:pt x="992" y="1662"/>
                    </a:lnTo>
                    <a:lnTo>
                      <a:pt x="966" y="1648"/>
                    </a:lnTo>
                    <a:lnTo>
                      <a:pt x="940" y="1634"/>
                    </a:lnTo>
                    <a:lnTo>
                      <a:pt x="912" y="1618"/>
                    </a:lnTo>
                    <a:lnTo>
                      <a:pt x="886" y="1598"/>
                    </a:lnTo>
                    <a:lnTo>
                      <a:pt x="858" y="1578"/>
                    </a:lnTo>
                    <a:lnTo>
                      <a:pt x="832" y="1554"/>
                    </a:lnTo>
                    <a:lnTo>
                      <a:pt x="804" y="1530"/>
                    </a:lnTo>
                    <a:lnTo>
                      <a:pt x="778" y="1502"/>
                    </a:lnTo>
                    <a:lnTo>
                      <a:pt x="752" y="1472"/>
                    </a:lnTo>
                    <a:lnTo>
                      <a:pt x="728" y="1440"/>
                    </a:lnTo>
                    <a:lnTo>
                      <a:pt x="704" y="1404"/>
                    </a:lnTo>
                    <a:lnTo>
                      <a:pt x="680" y="1368"/>
                    </a:lnTo>
                    <a:lnTo>
                      <a:pt x="660" y="1326"/>
                    </a:lnTo>
                    <a:lnTo>
                      <a:pt x="640" y="1282"/>
                    </a:lnTo>
                    <a:lnTo>
                      <a:pt x="620" y="1236"/>
                    </a:lnTo>
                    <a:lnTo>
                      <a:pt x="604" y="1186"/>
                    </a:lnTo>
                    <a:lnTo>
                      <a:pt x="590" y="1132"/>
                    </a:lnTo>
                    <a:lnTo>
                      <a:pt x="576" y="1076"/>
                    </a:lnTo>
                    <a:lnTo>
                      <a:pt x="576" y="1076"/>
                    </a:lnTo>
                    <a:lnTo>
                      <a:pt x="554" y="962"/>
                    </a:lnTo>
                    <a:lnTo>
                      <a:pt x="528" y="858"/>
                    </a:lnTo>
                    <a:lnTo>
                      <a:pt x="502" y="762"/>
                    </a:lnTo>
                    <a:lnTo>
                      <a:pt x="476" y="674"/>
                    </a:lnTo>
                    <a:lnTo>
                      <a:pt x="446" y="592"/>
                    </a:lnTo>
                    <a:lnTo>
                      <a:pt x="416" y="516"/>
                    </a:lnTo>
                    <a:lnTo>
                      <a:pt x="384" y="446"/>
                    </a:lnTo>
                    <a:lnTo>
                      <a:pt x="350" y="382"/>
                    </a:lnTo>
                    <a:lnTo>
                      <a:pt x="314" y="324"/>
                    </a:lnTo>
                    <a:lnTo>
                      <a:pt x="278" y="268"/>
                    </a:lnTo>
                    <a:lnTo>
                      <a:pt x="238" y="216"/>
                    </a:lnTo>
                    <a:lnTo>
                      <a:pt x="194" y="170"/>
                    </a:lnTo>
                    <a:lnTo>
                      <a:pt x="150" y="124"/>
                    </a:lnTo>
                    <a:lnTo>
                      <a:pt x="102" y="80"/>
                    </a:lnTo>
                    <a:lnTo>
                      <a:pt x="52" y="40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5" name="Freeform 548"/>
              <p:cNvSpPr>
                <a:spLocks/>
              </p:cNvSpPr>
              <p:nvPr/>
            </p:nvSpPr>
            <p:spPr bwMode="auto">
              <a:xfrm>
                <a:off x="1279" y="1584"/>
                <a:ext cx="1269" cy="1686"/>
              </a:xfrm>
              <a:custGeom>
                <a:avLst/>
                <a:gdLst/>
                <a:ahLst/>
                <a:cxnLst>
                  <a:cxn ang="0">
                    <a:pos x="1268" y="1686"/>
                  </a:cxn>
                  <a:cxn ang="0">
                    <a:pos x="1268" y="1686"/>
                  </a:cxn>
                  <a:cxn ang="0">
                    <a:pos x="1244" y="1684"/>
                  </a:cxn>
                  <a:cxn ang="0">
                    <a:pos x="1218" y="1682"/>
                  </a:cxn>
                  <a:cxn ang="0">
                    <a:pos x="1184" y="1676"/>
                  </a:cxn>
                  <a:cxn ang="0">
                    <a:pos x="1144" y="1666"/>
                  </a:cxn>
                  <a:cxn ang="0">
                    <a:pos x="1098" y="1652"/>
                  </a:cxn>
                  <a:cxn ang="0">
                    <a:pos x="1046" y="1632"/>
                  </a:cxn>
                  <a:cxn ang="0">
                    <a:pos x="1020" y="1620"/>
                  </a:cxn>
                  <a:cxn ang="0">
                    <a:pos x="992" y="1606"/>
                  </a:cxn>
                  <a:cxn ang="0">
                    <a:pos x="966" y="1590"/>
                  </a:cxn>
                  <a:cxn ang="0">
                    <a:pos x="938" y="1574"/>
                  </a:cxn>
                  <a:cxn ang="0">
                    <a:pos x="910" y="1554"/>
                  </a:cxn>
                  <a:cxn ang="0">
                    <a:pos x="882" y="1532"/>
                  </a:cxn>
                  <a:cxn ang="0">
                    <a:pos x="854" y="1508"/>
                  </a:cxn>
                  <a:cxn ang="0">
                    <a:pos x="828" y="1480"/>
                  </a:cxn>
                  <a:cxn ang="0">
                    <a:pos x="800" y="1452"/>
                  </a:cxn>
                  <a:cxn ang="0">
                    <a:pos x="774" y="1420"/>
                  </a:cxn>
                  <a:cxn ang="0">
                    <a:pos x="750" y="1386"/>
                  </a:cxn>
                  <a:cxn ang="0">
                    <a:pos x="726" y="1348"/>
                  </a:cxn>
                  <a:cxn ang="0">
                    <a:pos x="702" y="1308"/>
                  </a:cxn>
                  <a:cxn ang="0">
                    <a:pos x="682" y="1264"/>
                  </a:cxn>
                  <a:cxn ang="0">
                    <a:pos x="662" y="1218"/>
                  </a:cxn>
                  <a:cxn ang="0">
                    <a:pos x="642" y="1168"/>
                  </a:cxn>
                  <a:cxn ang="0">
                    <a:pos x="626" y="1116"/>
                  </a:cxn>
                  <a:cxn ang="0">
                    <a:pos x="612" y="1058"/>
                  </a:cxn>
                  <a:cxn ang="0">
                    <a:pos x="612" y="1058"/>
                  </a:cxn>
                  <a:cxn ang="0">
                    <a:pos x="584" y="946"/>
                  </a:cxn>
                  <a:cxn ang="0">
                    <a:pos x="556" y="842"/>
                  </a:cxn>
                  <a:cxn ang="0">
                    <a:pos x="528" y="746"/>
                  </a:cxn>
                  <a:cxn ang="0">
                    <a:pos x="498" y="658"/>
                  </a:cxn>
                  <a:cxn ang="0">
                    <a:pos x="466" y="576"/>
                  </a:cxn>
                  <a:cxn ang="0">
                    <a:pos x="434" y="502"/>
                  </a:cxn>
                  <a:cxn ang="0">
                    <a:pos x="400" y="434"/>
                  </a:cxn>
                  <a:cxn ang="0">
                    <a:pos x="364" y="370"/>
                  </a:cxn>
                  <a:cxn ang="0">
                    <a:pos x="326" y="312"/>
                  </a:cxn>
                  <a:cxn ang="0">
                    <a:pos x="286" y="258"/>
                  </a:cxn>
                  <a:cxn ang="0">
                    <a:pos x="246" y="208"/>
                  </a:cxn>
                  <a:cxn ang="0">
                    <a:pos x="202" y="162"/>
                  </a:cxn>
                  <a:cxn ang="0">
                    <a:pos x="156" y="118"/>
                  </a:cxn>
                  <a:cxn ang="0">
                    <a:pos x="106" y="76"/>
                  </a:cxn>
                  <a:cxn ang="0">
                    <a:pos x="54" y="38"/>
                  </a:cxn>
                  <a:cxn ang="0">
                    <a:pos x="0" y="0"/>
                  </a:cxn>
                </a:cxnLst>
                <a:rect l="0" t="0" r="r" b="b"/>
                <a:pathLst>
                  <a:path w="1268" h="1686">
                    <a:moveTo>
                      <a:pt x="1268" y="1686"/>
                    </a:moveTo>
                    <a:lnTo>
                      <a:pt x="1268" y="1686"/>
                    </a:lnTo>
                    <a:lnTo>
                      <a:pt x="1244" y="1684"/>
                    </a:lnTo>
                    <a:lnTo>
                      <a:pt x="1218" y="1682"/>
                    </a:lnTo>
                    <a:lnTo>
                      <a:pt x="1184" y="1676"/>
                    </a:lnTo>
                    <a:lnTo>
                      <a:pt x="1144" y="1666"/>
                    </a:lnTo>
                    <a:lnTo>
                      <a:pt x="1098" y="1652"/>
                    </a:lnTo>
                    <a:lnTo>
                      <a:pt x="1046" y="1632"/>
                    </a:lnTo>
                    <a:lnTo>
                      <a:pt x="1020" y="1620"/>
                    </a:lnTo>
                    <a:lnTo>
                      <a:pt x="992" y="1606"/>
                    </a:lnTo>
                    <a:lnTo>
                      <a:pt x="966" y="1590"/>
                    </a:lnTo>
                    <a:lnTo>
                      <a:pt x="938" y="1574"/>
                    </a:lnTo>
                    <a:lnTo>
                      <a:pt x="910" y="1554"/>
                    </a:lnTo>
                    <a:lnTo>
                      <a:pt x="882" y="1532"/>
                    </a:lnTo>
                    <a:lnTo>
                      <a:pt x="854" y="1508"/>
                    </a:lnTo>
                    <a:lnTo>
                      <a:pt x="828" y="1480"/>
                    </a:lnTo>
                    <a:lnTo>
                      <a:pt x="800" y="1452"/>
                    </a:lnTo>
                    <a:lnTo>
                      <a:pt x="774" y="1420"/>
                    </a:lnTo>
                    <a:lnTo>
                      <a:pt x="750" y="1386"/>
                    </a:lnTo>
                    <a:lnTo>
                      <a:pt x="726" y="1348"/>
                    </a:lnTo>
                    <a:lnTo>
                      <a:pt x="702" y="1308"/>
                    </a:lnTo>
                    <a:lnTo>
                      <a:pt x="682" y="1264"/>
                    </a:lnTo>
                    <a:lnTo>
                      <a:pt x="662" y="1218"/>
                    </a:lnTo>
                    <a:lnTo>
                      <a:pt x="642" y="1168"/>
                    </a:lnTo>
                    <a:lnTo>
                      <a:pt x="626" y="1116"/>
                    </a:lnTo>
                    <a:lnTo>
                      <a:pt x="612" y="1058"/>
                    </a:lnTo>
                    <a:lnTo>
                      <a:pt x="612" y="1058"/>
                    </a:lnTo>
                    <a:lnTo>
                      <a:pt x="584" y="946"/>
                    </a:lnTo>
                    <a:lnTo>
                      <a:pt x="556" y="842"/>
                    </a:lnTo>
                    <a:lnTo>
                      <a:pt x="528" y="746"/>
                    </a:lnTo>
                    <a:lnTo>
                      <a:pt x="498" y="658"/>
                    </a:lnTo>
                    <a:lnTo>
                      <a:pt x="466" y="576"/>
                    </a:lnTo>
                    <a:lnTo>
                      <a:pt x="434" y="502"/>
                    </a:lnTo>
                    <a:lnTo>
                      <a:pt x="400" y="434"/>
                    </a:lnTo>
                    <a:lnTo>
                      <a:pt x="364" y="370"/>
                    </a:lnTo>
                    <a:lnTo>
                      <a:pt x="326" y="312"/>
                    </a:lnTo>
                    <a:lnTo>
                      <a:pt x="286" y="258"/>
                    </a:lnTo>
                    <a:lnTo>
                      <a:pt x="246" y="208"/>
                    </a:lnTo>
                    <a:lnTo>
                      <a:pt x="202" y="162"/>
                    </a:lnTo>
                    <a:lnTo>
                      <a:pt x="156" y="118"/>
                    </a:lnTo>
                    <a:lnTo>
                      <a:pt x="106" y="76"/>
                    </a:lnTo>
                    <a:lnTo>
                      <a:pt x="54" y="38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6" name="Freeform 549"/>
              <p:cNvSpPr>
                <a:spLocks/>
              </p:cNvSpPr>
              <p:nvPr/>
            </p:nvSpPr>
            <p:spPr bwMode="auto">
              <a:xfrm>
                <a:off x="1272" y="1600"/>
                <a:ext cx="1319" cy="1648"/>
              </a:xfrm>
              <a:custGeom>
                <a:avLst/>
                <a:gdLst/>
                <a:ahLst/>
                <a:cxnLst>
                  <a:cxn ang="0">
                    <a:pos x="1320" y="1648"/>
                  </a:cxn>
                  <a:cxn ang="0">
                    <a:pos x="1320" y="1648"/>
                  </a:cxn>
                  <a:cxn ang="0">
                    <a:pos x="1298" y="1648"/>
                  </a:cxn>
                  <a:cxn ang="0">
                    <a:pos x="1272" y="1644"/>
                  </a:cxn>
                  <a:cxn ang="0">
                    <a:pos x="1238" y="1640"/>
                  </a:cxn>
                  <a:cxn ang="0">
                    <a:pos x="1196" y="1632"/>
                  </a:cxn>
                  <a:cxn ang="0">
                    <a:pos x="1150" y="1620"/>
                  </a:cxn>
                  <a:cxn ang="0">
                    <a:pos x="1098" y="1602"/>
                  </a:cxn>
                  <a:cxn ang="0">
                    <a:pos x="1072" y="1592"/>
                  </a:cxn>
                  <a:cxn ang="0">
                    <a:pos x="1044" y="1578"/>
                  </a:cxn>
                  <a:cxn ang="0">
                    <a:pos x="1016" y="1564"/>
                  </a:cxn>
                  <a:cxn ang="0">
                    <a:pos x="988" y="1546"/>
                  </a:cxn>
                  <a:cxn ang="0">
                    <a:pos x="958" y="1528"/>
                  </a:cxn>
                  <a:cxn ang="0">
                    <a:pos x="930" y="1508"/>
                  </a:cxn>
                  <a:cxn ang="0">
                    <a:pos x="902" y="1484"/>
                  </a:cxn>
                  <a:cxn ang="0">
                    <a:pos x="874" y="1458"/>
                  </a:cxn>
                  <a:cxn ang="0">
                    <a:pos x="846" y="1430"/>
                  </a:cxn>
                  <a:cxn ang="0">
                    <a:pos x="820" y="1400"/>
                  </a:cxn>
                  <a:cxn ang="0">
                    <a:pos x="792" y="1366"/>
                  </a:cxn>
                  <a:cxn ang="0">
                    <a:pos x="768" y="1328"/>
                  </a:cxn>
                  <a:cxn ang="0">
                    <a:pos x="744" y="1290"/>
                  </a:cxn>
                  <a:cxn ang="0">
                    <a:pos x="720" y="1246"/>
                  </a:cxn>
                  <a:cxn ang="0">
                    <a:pos x="700" y="1200"/>
                  </a:cxn>
                  <a:cxn ang="0">
                    <a:pos x="680" y="1152"/>
                  </a:cxn>
                  <a:cxn ang="0">
                    <a:pos x="662" y="1098"/>
                  </a:cxn>
                  <a:cxn ang="0">
                    <a:pos x="646" y="1042"/>
                  </a:cxn>
                  <a:cxn ang="0">
                    <a:pos x="646" y="1042"/>
                  </a:cxn>
                  <a:cxn ang="0">
                    <a:pos x="614" y="930"/>
                  </a:cxn>
                  <a:cxn ang="0">
                    <a:pos x="584" y="826"/>
                  </a:cxn>
                  <a:cxn ang="0">
                    <a:pos x="552" y="730"/>
                  </a:cxn>
                  <a:cxn ang="0">
                    <a:pos x="518" y="644"/>
                  </a:cxn>
                  <a:cxn ang="0">
                    <a:pos x="484" y="562"/>
                  </a:cxn>
                  <a:cxn ang="0">
                    <a:pos x="450" y="488"/>
                  </a:cxn>
                  <a:cxn ang="0">
                    <a:pos x="414" y="422"/>
                  </a:cxn>
                  <a:cxn ang="0">
                    <a:pos x="376" y="358"/>
                  </a:cxn>
                  <a:cxn ang="0">
                    <a:pos x="336" y="302"/>
                  </a:cxn>
                  <a:cxn ang="0">
                    <a:pos x="296" y="250"/>
                  </a:cxn>
                  <a:cxn ang="0">
                    <a:pos x="252" y="200"/>
                  </a:cxn>
                  <a:cxn ang="0">
                    <a:pos x="206" y="156"/>
                  </a:cxn>
                  <a:cxn ang="0">
                    <a:pos x="158" y="114"/>
                  </a:cxn>
                  <a:cxn ang="0">
                    <a:pos x="108" y="74"/>
                  </a:cxn>
                  <a:cxn ang="0">
                    <a:pos x="56" y="36"/>
                  </a:cxn>
                  <a:cxn ang="0">
                    <a:pos x="0" y="0"/>
                  </a:cxn>
                </a:cxnLst>
                <a:rect l="0" t="0" r="r" b="b"/>
                <a:pathLst>
                  <a:path w="1320" h="1648">
                    <a:moveTo>
                      <a:pt x="1320" y="1648"/>
                    </a:moveTo>
                    <a:lnTo>
                      <a:pt x="1320" y="1648"/>
                    </a:lnTo>
                    <a:lnTo>
                      <a:pt x="1298" y="1648"/>
                    </a:lnTo>
                    <a:lnTo>
                      <a:pt x="1272" y="1644"/>
                    </a:lnTo>
                    <a:lnTo>
                      <a:pt x="1238" y="1640"/>
                    </a:lnTo>
                    <a:lnTo>
                      <a:pt x="1196" y="1632"/>
                    </a:lnTo>
                    <a:lnTo>
                      <a:pt x="1150" y="1620"/>
                    </a:lnTo>
                    <a:lnTo>
                      <a:pt x="1098" y="1602"/>
                    </a:lnTo>
                    <a:lnTo>
                      <a:pt x="1072" y="1592"/>
                    </a:lnTo>
                    <a:lnTo>
                      <a:pt x="1044" y="1578"/>
                    </a:lnTo>
                    <a:lnTo>
                      <a:pt x="1016" y="1564"/>
                    </a:lnTo>
                    <a:lnTo>
                      <a:pt x="988" y="1546"/>
                    </a:lnTo>
                    <a:lnTo>
                      <a:pt x="958" y="1528"/>
                    </a:lnTo>
                    <a:lnTo>
                      <a:pt x="930" y="1508"/>
                    </a:lnTo>
                    <a:lnTo>
                      <a:pt x="902" y="1484"/>
                    </a:lnTo>
                    <a:lnTo>
                      <a:pt x="874" y="1458"/>
                    </a:lnTo>
                    <a:lnTo>
                      <a:pt x="846" y="1430"/>
                    </a:lnTo>
                    <a:lnTo>
                      <a:pt x="820" y="1400"/>
                    </a:lnTo>
                    <a:lnTo>
                      <a:pt x="792" y="1366"/>
                    </a:lnTo>
                    <a:lnTo>
                      <a:pt x="768" y="1328"/>
                    </a:lnTo>
                    <a:lnTo>
                      <a:pt x="744" y="1290"/>
                    </a:lnTo>
                    <a:lnTo>
                      <a:pt x="720" y="1246"/>
                    </a:lnTo>
                    <a:lnTo>
                      <a:pt x="700" y="1200"/>
                    </a:lnTo>
                    <a:lnTo>
                      <a:pt x="680" y="1152"/>
                    </a:lnTo>
                    <a:lnTo>
                      <a:pt x="662" y="1098"/>
                    </a:lnTo>
                    <a:lnTo>
                      <a:pt x="646" y="1042"/>
                    </a:lnTo>
                    <a:lnTo>
                      <a:pt x="646" y="1042"/>
                    </a:lnTo>
                    <a:lnTo>
                      <a:pt x="614" y="930"/>
                    </a:lnTo>
                    <a:lnTo>
                      <a:pt x="584" y="826"/>
                    </a:lnTo>
                    <a:lnTo>
                      <a:pt x="552" y="730"/>
                    </a:lnTo>
                    <a:lnTo>
                      <a:pt x="518" y="644"/>
                    </a:lnTo>
                    <a:lnTo>
                      <a:pt x="484" y="562"/>
                    </a:lnTo>
                    <a:lnTo>
                      <a:pt x="450" y="488"/>
                    </a:lnTo>
                    <a:lnTo>
                      <a:pt x="414" y="422"/>
                    </a:lnTo>
                    <a:lnTo>
                      <a:pt x="376" y="358"/>
                    </a:lnTo>
                    <a:lnTo>
                      <a:pt x="336" y="302"/>
                    </a:lnTo>
                    <a:lnTo>
                      <a:pt x="296" y="250"/>
                    </a:lnTo>
                    <a:lnTo>
                      <a:pt x="252" y="200"/>
                    </a:lnTo>
                    <a:lnTo>
                      <a:pt x="206" y="156"/>
                    </a:lnTo>
                    <a:lnTo>
                      <a:pt x="158" y="114"/>
                    </a:lnTo>
                    <a:lnTo>
                      <a:pt x="108" y="74"/>
                    </a:lnTo>
                    <a:lnTo>
                      <a:pt x="56" y="36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7" name="Freeform 550"/>
              <p:cNvSpPr>
                <a:spLocks/>
              </p:cNvSpPr>
              <p:nvPr/>
            </p:nvSpPr>
            <p:spPr bwMode="auto">
              <a:xfrm>
                <a:off x="1264" y="1613"/>
                <a:ext cx="1376" cy="1608"/>
              </a:xfrm>
              <a:custGeom>
                <a:avLst/>
                <a:gdLst/>
                <a:ahLst/>
                <a:cxnLst>
                  <a:cxn ang="0">
                    <a:pos x="1374" y="1606"/>
                  </a:cxn>
                  <a:cxn ang="0">
                    <a:pos x="1374" y="1606"/>
                  </a:cxn>
                  <a:cxn ang="0">
                    <a:pos x="1352" y="1606"/>
                  </a:cxn>
                  <a:cxn ang="0">
                    <a:pos x="1326" y="1604"/>
                  </a:cxn>
                  <a:cxn ang="0">
                    <a:pos x="1290" y="1602"/>
                  </a:cxn>
                  <a:cxn ang="0">
                    <a:pos x="1250" y="1596"/>
                  </a:cxn>
                  <a:cxn ang="0">
                    <a:pos x="1202" y="1584"/>
                  </a:cxn>
                  <a:cxn ang="0">
                    <a:pos x="1150" y="1568"/>
                  </a:cxn>
                  <a:cxn ang="0">
                    <a:pos x="1122" y="1558"/>
                  </a:cxn>
                  <a:cxn ang="0">
                    <a:pos x="1094" y="1546"/>
                  </a:cxn>
                  <a:cxn ang="0">
                    <a:pos x="1066" y="1532"/>
                  </a:cxn>
                  <a:cxn ang="0">
                    <a:pos x="1036" y="1518"/>
                  </a:cxn>
                  <a:cxn ang="0">
                    <a:pos x="1008" y="1500"/>
                  </a:cxn>
                  <a:cxn ang="0">
                    <a:pos x="978" y="1480"/>
                  </a:cxn>
                  <a:cxn ang="0">
                    <a:pos x="948" y="1458"/>
                  </a:cxn>
                  <a:cxn ang="0">
                    <a:pos x="920" y="1432"/>
                  </a:cxn>
                  <a:cxn ang="0">
                    <a:pos x="892" y="1406"/>
                  </a:cxn>
                  <a:cxn ang="0">
                    <a:pos x="864" y="1376"/>
                  </a:cxn>
                  <a:cxn ang="0">
                    <a:pos x="836" y="1342"/>
                  </a:cxn>
                  <a:cxn ang="0">
                    <a:pos x="810" y="1306"/>
                  </a:cxn>
                  <a:cxn ang="0">
                    <a:pos x="784" y="1268"/>
                  </a:cxn>
                  <a:cxn ang="0">
                    <a:pos x="760" y="1226"/>
                  </a:cxn>
                  <a:cxn ang="0">
                    <a:pos x="738" y="1180"/>
                  </a:cxn>
                  <a:cxn ang="0">
                    <a:pos x="716" y="1132"/>
                  </a:cxn>
                  <a:cxn ang="0">
                    <a:pos x="696" y="1078"/>
                  </a:cxn>
                  <a:cxn ang="0">
                    <a:pos x="678" y="1022"/>
                  </a:cxn>
                  <a:cxn ang="0">
                    <a:pos x="678" y="1022"/>
                  </a:cxn>
                  <a:cxn ang="0">
                    <a:pos x="644" y="910"/>
                  </a:cxn>
                  <a:cxn ang="0">
                    <a:pos x="610" y="808"/>
                  </a:cxn>
                  <a:cxn ang="0">
                    <a:pos x="574" y="714"/>
                  </a:cxn>
                  <a:cxn ang="0">
                    <a:pos x="540" y="626"/>
                  </a:cxn>
                  <a:cxn ang="0">
                    <a:pos x="504" y="546"/>
                  </a:cxn>
                  <a:cxn ang="0">
                    <a:pos x="466" y="474"/>
                  </a:cxn>
                  <a:cxn ang="0">
                    <a:pos x="428" y="408"/>
                  </a:cxn>
                  <a:cxn ang="0">
                    <a:pos x="388" y="346"/>
                  </a:cxn>
                  <a:cxn ang="0">
                    <a:pos x="346" y="290"/>
                  </a:cxn>
                  <a:cxn ang="0">
                    <a:pos x="304" y="238"/>
                  </a:cxn>
                  <a:cxn ang="0">
                    <a:pos x="258" y="192"/>
                  </a:cxn>
                  <a:cxn ang="0">
                    <a:pos x="212" y="148"/>
                  </a:cxn>
                  <a:cxn ang="0">
                    <a:pos x="162" y="108"/>
                  </a:cxn>
                  <a:cxn ang="0">
                    <a:pos x="110" y="70"/>
                  </a:cxn>
                  <a:cxn ang="0">
                    <a:pos x="56" y="34"/>
                  </a:cxn>
                  <a:cxn ang="0">
                    <a:pos x="0" y="0"/>
                  </a:cxn>
                </a:cxnLst>
                <a:rect l="0" t="0" r="r" b="b"/>
                <a:pathLst>
                  <a:path w="1374" h="1606">
                    <a:moveTo>
                      <a:pt x="1374" y="1606"/>
                    </a:moveTo>
                    <a:lnTo>
                      <a:pt x="1374" y="1606"/>
                    </a:lnTo>
                    <a:lnTo>
                      <a:pt x="1352" y="1606"/>
                    </a:lnTo>
                    <a:lnTo>
                      <a:pt x="1326" y="1604"/>
                    </a:lnTo>
                    <a:lnTo>
                      <a:pt x="1290" y="1602"/>
                    </a:lnTo>
                    <a:lnTo>
                      <a:pt x="1250" y="1596"/>
                    </a:lnTo>
                    <a:lnTo>
                      <a:pt x="1202" y="1584"/>
                    </a:lnTo>
                    <a:lnTo>
                      <a:pt x="1150" y="1568"/>
                    </a:lnTo>
                    <a:lnTo>
                      <a:pt x="1122" y="1558"/>
                    </a:lnTo>
                    <a:lnTo>
                      <a:pt x="1094" y="1546"/>
                    </a:lnTo>
                    <a:lnTo>
                      <a:pt x="1066" y="1532"/>
                    </a:lnTo>
                    <a:lnTo>
                      <a:pt x="1036" y="1518"/>
                    </a:lnTo>
                    <a:lnTo>
                      <a:pt x="1008" y="1500"/>
                    </a:lnTo>
                    <a:lnTo>
                      <a:pt x="978" y="1480"/>
                    </a:lnTo>
                    <a:lnTo>
                      <a:pt x="948" y="1458"/>
                    </a:lnTo>
                    <a:lnTo>
                      <a:pt x="920" y="1432"/>
                    </a:lnTo>
                    <a:lnTo>
                      <a:pt x="892" y="1406"/>
                    </a:lnTo>
                    <a:lnTo>
                      <a:pt x="864" y="1376"/>
                    </a:lnTo>
                    <a:lnTo>
                      <a:pt x="836" y="1342"/>
                    </a:lnTo>
                    <a:lnTo>
                      <a:pt x="810" y="1306"/>
                    </a:lnTo>
                    <a:lnTo>
                      <a:pt x="784" y="1268"/>
                    </a:lnTo>
                    <a:lnTo>
                      <a:pt x="760" y="1226"/>
                    </a:lnTo>
                    <a:lnTo>
                      <a:pt x="738" y="1180"/>
                    </a:lnTo>
                    <a:lnTo>
                      <a:pt x="716" y="1132"/>
                    </a:lnTo>
                    <a:lnTo>
                      <a:pt x="696" y="1078"/>
                    </a:lnTo>
                    <a:lnTo>
                      <a:pt x="678" y="1022"/>
                    </a:lnTo>
                    <a:lnTo>
                      <a:pt x="678" y="1022"/>
                    </a:lnTo>
                    <a:lnTo>
                      <a:pt x="644" y="910"/>
                    </a:lnTo>
                    <a:lnTo>
                      <a:pt x="610" y="808"/>
                    </a:lnTo>
                    <a:lnTo>
                      <a:pt x="574" y="714"/>
                    </a:lnTo>
                    <a:lnTo>
                      <a:pt x="540" y="626"/>
                    </a:lnTo>
                    <a:lnTo>
                      <a:pt x="504" y="546"/>
                    </a:lnTo>
                    <a:lnTo>
                      <a:pt x="466" y="474"/>
                    </a:lnTo>
                    <a:lnTo>
                      <a:pt x="428" y="408"/>
                    </a:lnTo>
                    <a:lnTo>
                      <a:pt x="388" y="346"/>
                    </a:lnTo>
                    <a:lnTo>
                      <a:pt x="346" y="290"/>
                    </a:lnTo>
                    <a:lnTo>
                      <a:pt x="304" y="238"/>
                    </a:lnTo>
                    <a:lnTo>
                      <a:pt x="258" y="192"/>
                    </a:lnTo>
                    <a:lnTo>
                      <a:pt x="212" y="148"/>
                    </a:lnTo>
                    <a:lnTo>
                      <a:pt x="162" y="108"/>
                    </a:lnTo>
                    <a:lnTo>
                      <a:pt x="110" y="70"/>
                    </a:lnTo>
                    <a:lnTo>
                      <a:pt x="56" y="34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8" name="Freeform 551"/>
              <p:cNvSpPr>
                <a:spLocks/>
              </p:cNvSpPr>
              <p:nvPr/>
            </p:nvSpPr>
            <p:spPr bwMode="auto">
              <a:xfrm>
                <a:off x="1257" y="1633"/>
                <a:ext cx="1426" cy="1564"/>
              </a:xfrm>
              <a:custGeom>
                <a:avLst/>
                <a:gdLst/>
                <a:ahLst/>
                <a:cxnLst>
                  <a:cxn ang="0">
                    <a:pos x="1426" y="1562"/>
                  </a:cxn>
                  <a:cxn ang="0">
                    <a:pos x="1426" y="1562"/>
                  </a:cxn>
                  <a:cxn ang="0">
                    <a:pos x="1404" y="1564"/>
                  </a:cxn>
                  <a:cxn ang="0">
                    <a:pos x="1378" y="1564"/>
                  </a:cxn>
                  <a:cxn ang="0">
                    <a:pos x="1344" y="1562"/>
                  </a:cxn>
                  <a:cxn ang="0">
                    <a:pos x="1302" y="1556"/>
                  </a:cxn>
                  <a:cxn ang="0">
                    <a:pos x="1254" y="1548"/>
                  </a:cxn>
                  <a:cxn ang="0">
                    <a:pos x="1200" y="1534"/>
                  </a:cxn>
                  <a:cxn ang="0">
                    <a:pos x="1172" y="1524"/>
                  </a:cxn>
                  <a:cxn ang="0">
                    <a:pos x="1144" y="1514"/>
                  </a:cxn>
                  <a:cxn ang="0">
                    <a:pos x="1116" y="1502"/>
                  </a:cxn>
                  <a:cxn ang="0">
                    <a:pos x="1086" y="1486"/>
                  </a:cxn>
                  <a:cxn ang="0">
                    <a:pos x="1056" y="1470"/>
                  </a:cxn>
                  <a:cxn ang="0">
                    <a:pos x="1026" y="1450"/>
                  </a:cxn>
                  <a:cxn ang="0">
                    <a:pos x="996" y="1430"/>
                  </a:cxn>
                  <a:cxn ang="0">
                    <a:pos x="966" y="1406"/>
                  </a:cxn>
                  <a:cxn ang="0">
                    <a:pos x="936" y="1380"/>
                  </a:cxn>
                  <a:cxn ang="0">
                    <a:pos x="908" y="1350"/>
                  </a:cxn>
                  <a:cxn ang="0">
                    <a:pos x="880" y="1318"/>
                  </a:cxn>
                  <a:cxn ang="0">
                    <a:pos x="852" y="1284"/>
                  </a:cxn>
                  <a:cxn ang="0">
                    <a:pos x="826" y="1246"/>
                  </a:cxn>
                  <a:cxn ang="0">
                    <a:pos x="800" y="1204"/>
                  </a:cxn>
                  <a:cxn ang="0">
                    <a:pos x="776" y="1160"/>
                  </a:cxn>
                  <a:cxn ang="0">
                    <a:pos x="752" y="1110"/>
                  </a:cxn>
                  <a:cxn ang="0">
                    <a:pos x="732" y="1058"/>
                  </a:cxn>
                  <a:cxn ang="0">
                    <a:pos x="712" y="1002"/>
                  </a:cxn>
                  <a:cxn ang="0">
                    <a:pos x="712" y="1002"/>
                  </a:cxn>
                  <a:cxn ang="0">
                    <a:pos x="674" y="892"/>
                  </a:cxn>
                  <a:cxn ang="0">
                    <a:pos x="636" y="790"/>
                  </a:cxn>
                  <a:cxn ang="0">
                    <a:pos x="598" y="696"/>
                  </a:cxn>
                  <a:cxn ang="0">
                    <a:pos x="560" y="610"/>
                  </a:cxn>
                  <a:cxn ang="0">
                    <a:pos x="522" y="530"/>
                  </a:cxn>
                  <a:cxn ang="0">
                    <a:pos x="482" y="460"/>
                  </a:cxn>
                  <a:cxn ang="0">
                    <a:pos x="442" y="394"/>
                  </a:cxn>
                  <a:cxn ang="0">
                    <a:pos x="400" y="334"/>
                  </a:cxn>
                  <a:cxn ang="0">
                    <a:pos x="356" y="278"/>
                  </a:cxn>
                  <a:cxn ang="0">
                    <a:pos x="312" y="228"/>
                  </a:cxn>
                  <a:cxn ang="0">
                    <a:pos x="266" y="184"/>
                  </a:cxn>
                  <a:cxn ang="0">
                    <a:pos x="216" y="142"/>
                  </a:cxn>
                  <a:cxn ang="0">
                    <a:pos x="166" y="102"/>
                  </a:cxn>
                  <a:cxn ang="0">
                    <a:pos x="114" y="66"/>
                  </a:cxn>
                  <a:cxn ang="0">
                    <a:pos x="58" y="32"/>
                  </a:cxn>
                  <a:cxn ang="0">
                    <a:pos x="0" y="0"/>
                  </a:cxn>
                </a:cxnLst>
                <a:rect l="0" t="0" r="r" b="b"/>
                <a:pathLst>
                  <a:path w="1426" h="1564">
                    <a:moveTo>
                      <a:pt x="1426" y="1562"/>
                    </a:moveTo>
                    <a:lnTo>
                      <a:pt x="1426" y="1562"/>
                    </a:lnTo>
                    <a:lnTo>
                      <a:pt x="1404" y="1564"/>
                    </a:lnTo>
                    <a:lnTo>
                      <a:pt x="1378" y="1564"/>
                    </a:lnTo>
                    <a:lnTo>
                      <a:pt x="1344" y="1562"/>
                    </a:lnTo>
                    <a:lnTo>
                      <a:pt x="1302" y="1556"/>
                    </a:lnTo>
                    <a:lnTo>
                      <a:pt x="1254" y="1548"/>
                    </a:lnTo>
                    <a:lnTo>
                      <a:pt x="1200" y="1534"/>
                    </a:lnTo>
                    <a:lnTo>
                      <a:pt x="1172" y="1524"/>
                    </a:lnTo>
                    <a:lnTo>
                      <a:pt x="1144" y="1514"/>
                    </a:lnTo>
                    <a:lnTo>
                      <a:pt x="1116" y="1502"/>
                    </a:lnTo>
                    <a:lnTo>
                      <a:pt x="1086" y="1486"/>
                    </a:lnTo>
                    <a:lnTo>
                      <a:pt x="1056" y="1470"/>
                    </a:lnTo>
                    <a:lnTo>
                      <a:pt x="1026" y="1450"/>
                    </a:lnTo>
                    <a:lnTo>
                      <a:pt x="996" y="1430"/>
                    </a:lnTo>
                    <a:lnTo>
                      <a:pt x="966" y="1406"/>
                    </a:lnTo>
                    <a:lnTo>
                      <a:pt x="936" y="1380"/>
                    </a:lnTo>
                    <a:lnTo>
                      <a:pt x="908" y="1350"/>
                    </a:lnTo>
                    <a:lnTo>
                      <a:pt x="880" y="1318"/>
                    </a:lnTo>
                    <a:lnTo>
                      <a:pt x="852" y="1284"/>
                    </a:lnTo>
                    <a:lnTo>
                      <a:pt x="826" y="1246"/>
                    </a:lnTo>
                    <a:lnTo>
                      <a:pt x="800" y="1204"/>
                    </a:lnTo>
                    <a:lnTo>
                      <a:pt x="776" y="1160"/>
                    </a:lnTo>
                    <a:lnTo>
                      <a:pt x="752" y="1110"/>
                    </a:lnTo>
                    <a:lnTo>
                      <a:pt x="732" y="1058"/>
                    </a:lnTo>
                    <a:lnTo>
                      <a:pt x="712" y="1002"/>
                    </a:lnTo>
                    <a:lnTo>
                      <a:pt x="712" y="1002"/>
                    </a:lnTo>
                    <a:lnTo>
                      <a:pt x="674" y="892"/>
                    </a:lnTo>
                    <a:lnTo>
                      <a:pt x="636" y="790"/>
                    </a:lnTo>
                    <a:lnTo>
                      <a:pt x="598" y="696"/>
                    </a:lnTo>
                    <a:lnTo>
                      <a:pt x="560" y="610"/>
                    </a:lnTo>
                    <a:lnTo>
                      <a:pt x="522" y="530"/>
                    </a:lnTo>
                    <a:lnTo>
                      <a:pt x="482" y="460"/>
                    </a:lnTo>
                    <a:lnTo>
                      <a:pt x="442" y="394"/>
                    </a:lnTo>
                    <a:lnTo>
                      <a:pt x="400" y="334"/>
                    </a:lnTo>
                    <a:lnTo>
                      <a:pt x="356" y="278"/>
                    </a:lnTo>
                    <a:lnTo>
                      <a:pt x="312" y="228"/>
                    </a:lnTo>
                    <a:lnTo>
                      <a:pt x="266" y="184"/>
                    </a:lnTo>
                    <a:lnTo>
                      <a:pt x="216" y="142"/>
                    </a:lnTo>
                    <a:lnTo>
                      <a:pt x="166" y="102"/>
                    </a:lnTo>
                    <a:lnTo>
                      <a:pt x="114" y="66"/>
                    </a:lnTo>
                    <a:lnTo>
                      <a:pt x="58" y="32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9" name="Freeform 552"/>
              <p:cNvSpPr>
                <a:spLocks/>
              </p:cNvSpPr>
              <p:nvPr/>
            </p:nvSpPr>
            <p:spPr bwMode="auto">
              <a:xfrm>
                <a:off x="1250" y="1648"/>
                <a:ext cx="1479" cy="1518"/>
              </a:xfrm>
              <a:custGeom>
                <a:avLst/>
                <a:gdLst/>
                <a:ahLst/>
                <a:cxnLst>
                  <a:cxn ang="0">
                    <a:pos x="1478" y="1516"/>
                  </a:cxn>
                  <a:cxn ang="0">
                    <a:pos x="1478" y="1516"/>
                  </a:cxn>
                  <a:cxn ang="0">
                    <a:pos x="1456" y="1518"/>
                  </a:cxn>
                  <a:cxn ang="0">
                    <a:pos x="1430" y="1518"/>
                  </a:cxn>
                  <a:cxn ang="0">
                    <a:pos x="1394" y="1518"/>
                  </a:cxn>
                  <a:cxn ang="0">
                    <a:pos x="1352" y="1514"/>
                  </a:cxn>
                  <a:cxn ang="0">
                    <a:pos x="1304" y="1508"/>
                  </a:cxn>
                  <a:cxn ang="0">
                    <a:pos x="1250" y="1496"/>
                  </a:cxn>
                  <a:cxn ang="0">
                    <a:pos x="1222" y="1488"/>
                  </a:cxn>
                  <a:cxn ang="0">
                    <a:pos x="1194" y="1478"/>
                  </a:cxn>
                  <a:cxn ang="0">
                    <a:pos x="1164" y="1466"/>
                  </a:cxn>
                  <a:cxn ang="0">
                    <a:pos x="1134" y="1452"/>
                  </a:cxn>
                  <a:cxn ang="0">
                    <a:pos x="1104" y="1438"/>
                  </a:cxn>
                  <a:cxn ang="0">
                    <a:pos x="1074" y="1420"/>
                  </a:cxn>
                  <a:cxn ang="0">
                    <a:pos x="1042" y="1400"/>
                  </a:cxn>
                  <a:cxn ang="0">
                    <a:pos x="1012" y="1376"/>
                  </a:cxn>
                  <a:cxn ang="0">
                    <a:pos x="982" y="1352"/>
                  </a:cxn>
                  <a:cxn ang="0">
                    <a:pos x="952" y="1322"/>
                  </a:cxn>
                  <a:cxn ang="0">
                    <a:pos x="922" y="1292"/>
                  </a:cxn>
                  <a:cxn ang="0">
                    <a:pos x="894" y="1258"/>
                  </a:cxn>
                  <a:cxn ang="0">
                    <a:pos x="866" y="1220"/>
                  </a:cxn>
                  <a:cxn ang="0">
                    <a:pos x="840" y="1180"/>
                  </a:cxn>
                  <a:cxn ang="0">
                    <a:pos x="814" y="1136"/>
                  </a:cxn>
                  <a:cxn ang="0">
                    <a:pos x="788" y="1088"/>
                  </a:cxn>
                  <a:cxn ang="0">
                    <a:pos x="766" y="1036"/>
                  </a:cxn>
                  <a:cxn ang="0">
                    <a:pos x="744" y="980"/>
                  </a:cxn>
                  <a:cxn ang="0">
                    <a:pos x="744" y="980"/>
                  </a:cxn>
                  <a:cxn ang="0">
                    <a:pos x="704" y="870"/>
                  </a:cxn>
                  <a:cxn ang="0">
                    <a:pos x="662" y="770"/>
                  </a:cxn>
                  <a:cxn ang="0">
                    <a:pos x="622" y="676"/>
                  </a:cxn>
                  <a:cxn ang="0">
                    <a:pos x="580" y="592"/>
                  </a:cxn>
                  <a:cxn ang="0">
                    <a:pos x="540" y="514"/>
                  </a:cxn>
                  <a:cxn ang="0">
                    <a:pos x="498" y="442"/>
                  </a:cxn>
                  <a:cxn ang="0">
                    <a:pos x="454" y="378"/>
                  </a:cxn>
                  <a:cxn ang="0">
                    <a:pos x="412" y="320"/>
                  </a:cxn>
                  <a:cxn ang="0">
                    <a:pos x="366" y="266"/>
                  </a:cxn>
                  <a:cxn ang="0">
                    <a:pos x="320" y="218"/>
                  </a:cxn>
                  <a:cxn ang="0">
                    <a:pos x="272" y="174"/>
                  </a:cxn>
                  <a:cxn ang="0">
                    <a:pos x="222" y="134"/>
                  </a:cxn>
                  <a:cxn ang="0">
                    <a:pos x="170" y="96"/>
                  </a:cxn>
                  <a:cxn ang="0">
                    <a:pos x="116" y="62"/>
                  </a:cxn>
                  <a:cxn ang="0">
                    <a:pos x="60" y="30"/>
                  </a:cxn>
                  <a:cxn ang="0">
                    <a:pos x="0" y="0"/>
                  </a:cxn>
                </a:cxnLst>
                <a:rect l="0" t="0" r="r" b="b"/>
                <a:pathLst>
                  <a:path w="1478" h="1518">
                    <a:moveTo>
                      <a:pt x="1478" y="1516"/>
                    </a:moveTo>
                    <a:lnTo>
                      <a:pt x="1478" y="1516"/>
                    </a:lnTo>
                    <a:lnTo>
                      <a:pt x="1456" y="1518"/>
                    </a:lnTo>
                    <a:lnTo>
                      <a:pt x="1430" y="1518"/>
                    </a:lnTo>
                    <a:lnTo>
                      <a:pt x="1394" y="1518"/>
                    </a:lnTo>
                    <a:lnTo>
                      <a:pt x="1352" y="1514"/>
                    </a:lnTo>
                    <a:lnTo>
                      <a:pt x="1304" y="1508"/>
                    </a:lnTo>
                    <a:lnTo>
                      <a:pt x="1250" y="1496"/>
                    </a:lnTo>
                    <a:lnTo>
                      <a:pt x="1222" y="1488"/>
                    </a:lnTo>
                    <a:lnTo>
                      <a:pt x="1194" y="1478"/>
                    </a:lnTo>
                    <a:lnTo>
                      <a:pt x="1164" y="1466"/>
                    </a:lnTo>
                    <a:lnTo>
                      <a:pt x="1134" y="1452"/>
                    </a:lnTo>
                    <a:lnTo>
                      <a:pt x="1104" y="1438"/>
                    </a:lnTo>
                    <a:lnTo>
                      <a:pt x="1074" y="1420"/>
                    </a:lnTo>
                    <a:lnTo>
                      <a:pt x="1042" y="1400"/>
                    </a:lnTo>
                    <a:lnTo>
                      <a:pt x="1012" y="1376"/>
                    </a:lnTo>
                    <a:lnTo>
                      <a:pt x="982" y="1352"/>
                    </a:lnTo>
                    <a:lnTo>
                      <a:pt x="952" y="1322"/>
                    </a:lnTo>
                    <a:lnTo>
                      <a:pt x="922" y="1292"/>
                    </a:lnTo>
                    <a:lnTo>
                      <a:pt x="894" y="1258"/>
                    </a:lnTo>
                    <a:lnTo>
                      <a:pt x="866" y="1220"/>
                    </a:lnTo>
                    <a:lnTo>
                      <a:pt x="840" y="1180"/>
                    </a:lnTo>
                    <a:lnTo>
                      <a:pt x="814" y="1136"/>
                    </a:lnTo>
                    <a:lnTo>
                      <a:pt x="788" y="1088"/>
                    </a:lnTo>
                    <a:lnTo>
                      <a:pt x="766" y="1036"/>
                    </a:lnTo>
                    <a:lnTo>
                      <a:pt x="744" y="980"/>
                    </a:lnTo>
                    <a:lnTo>
                      <a:pt x="744" y="980"/>
                    </a:lnTo>
                    <a:lnTo>
                      <a:pt x="704" y="870"/>
                    </a:lnTo>
                    <a:lnTo>
                      <a:pt x="662" y="770"/>
                    </a:lnTo>
                    <a:lnTo>
                      <a:pt x="622" y="676"/>
                    </a:lnTo>
                    <a:lnTo>
                      <a:pt x="580" y="592"/>
                    </a:lnTo>
                    <a:lnTo>
                      <a:pt x="540" y="514"/>
                    </a:lnTo>
                    <a:lnTo>
                      <a:pt x="498" y="442"/>
                    </a:lnTo>
                    <a:lnTo>
                      <a:pt x="454" y="378"/>
                    </a:lnTo>
                    <a:lnTo>
                      <a:pt x="412" y="320"/>
                    </a:lnTo>
                    <a:lnTo>
                      <a:pt x="366" y="266"/>
                    </a:lnTo>
                    <a:lnTo>
                      <a:pt x="320" y="218"/>
                    </a:lnTo>
                    <a:lnTo>
                      <a:pt x="272" y="174"/>
                    </a:lnTo>
                    <a:lnTo>
                      <a:pt x="222" y="134"/>
                    </a:lnTo>
                    <a:lnTo>
                      <a:pt x="170" y="96"/>
                    </a:lnTo>
                    <a:lnTo>
                      <a:pt x="116" y="62"/>
                    </a:lnTo>
                    <a:lnTo>
                      <a:pt x="60" y="30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20" name="Freeform 553"/>
              <p:cNvSpPr>
                <a:spLocks/>
              </p:cNvSpPr>
              <p:nvPr/>
            </p:nvSpPr>
            <p:spPr bwMode="auto">
              <a:xfrm>
                <a:off x="1242" y="1666"/>
                <a:ext cx="1527" cy="1479"/>
              </a:xfrm>
              <a:custGeom>
                <a:avLst/>
                <a:gdLst/>
                <a:ahLst/>
                <a:cxnLst>
                  <a:cxn ang="0">
                    <a:pos x="1528" y="1466"/>
                  </a:cxn>
                  <a:cxn ang="0">
                    <a:pos x="1528" y="1466"/>
                  </a:cxn>
                  <a:cxn ang="0">
                    <a:pos x="1504" y="1470"/>
                  </a:cxn>
                  <a:cxn ang="0">
                    <a:pos x="1478" y="1472"/>
                  </a:cxn>
                  <a:cxn ang="0">
                    <a:pos x="1444" y="1474"/>
                  </a:cxn>
                  <a:cxn ang="0">
                    <a:pos x="1402" y="1472"/>
                  </a:cxn>
                  <a:cxn ang="0">
                    <a:pos x="1352" y="1466"/>
                  </a:cxn>
                  <a:cxn ang="0">
                    <a:pos x="1298" y="1456"/>
                  </a:cxn>
                  <a:cxn ang="0">
                    <a:pos x="1270" y="1450"/>
                  </a:cxn>
                  <a:cxn ang="0">
                    <a:pos x="1242" y="1440"/>
                  </a:cxn>
                  <a:cxn ang="0">
                    <a:pos x="1212" y="1430"/>
                  </a:cxn>
                  <a:cxn ang="0">
                    <a:pos x="1180" y="1418"/>
                  </a:cxn>
                  <a:cxn ang="0">
                    <a:pos x="1150" y="1404"/>
                  </a:cxn>
                  <a:cxn ang="0">
                    <a:pos x="1118" y="1386"/>
                  </a:cxn>
                  <a:cxn ang="0">
                    <a:pos x="1088" y="1368"/>
                  </a:cxn>
                  <a:cxn ang="0">
                    <a:pos x="1056" y="1346"/>
                  </a:cxn>
                  <a:cxn ang="0">
                    <a:pos x="1024" y="1322"/>
                  </a:cxn>
                  <a:cxn ang="0">
                    <a:pos x="994" y="1294"/>
                  </a:cxn>
                  <a:cxn ang="0">
                    <a:pos x="964" y="1264"/>
                  </a:cxn>
                  <a:cxn ang="0">
                    <a:pos x="934" y="1232"/>
                  </a:cxn>
                  <a:cxn ang="0">
                    <a:pos x="904" y="1194"/>
                  </a:cxn>
                  <a:cxn ang="0">
                    <a:pos x="876" y="1154"/>
                  </a:cxn>
                  <a:cxn ang="0">
                    <a:pos x="850" y="1112"/>
                  </a:cxn>
                  <a:cxn ang="0">
                    <a:pos x="824" y="1064"/>
                  </a:cxn>
                  <a:cxn ang="0">
                    <a:pos x="798" y="1014"/>
                  </a:cxn>
                  <a:cxn ang="0">
                    <a:pos x="776" y="958"/>
                  </a:cxn>
                  <a:cxn ang="0">
                    <a:pos x="776" y="958"/>
                  </a:cxn>
                  <a:cxn ang="0">
                    <a:pos x="730" y="850"/>
                  </a:cxn>
                  <a:cxn ang="0">
                    <a:pos x="686" y="748"/>
                  </a:cxn>
                  <a:cxn ang="0">
                    <a:pos x="644" y="656"/>
                  </a:cxn>
                  <a:cxn ang="0">
                    <a:pos x="600" y="572"/>
                  </a:cxn>
                  <a:cxn ang="0">
                    <a:pos x="556" y="496"/>
                  </a:cxn>
                  <a:cxn ang="0">
                    <a:pos x="512" y="426"/>
                  </a:cxn>
                  <a:cxn ang="0">
                    <a:pos x="466" y="364"/>
                  </a:cxn>
                  <a:cxn ang="0">
                    <a:pos x="422" y="306"/>
                  </a:cxn>
                  <a:cxn ang="0">
                    <a:pos x="374" y="254"/>
                  </a:cxn>
                  <a:cxn ang="0">
                    <a:pos x="326" y="208"/>
                  </a:cxn>
                  <a:cxn ang="0">
                    <a:pos x="278" y="164"/>
                  </a:cxn>
                  <a:cxn ang="0">
                    <a:pos x="226" y="126"/>
                  </a:cxn>
                  <a:cxn ang="0">
                    <a:pos x="174" y="90"/>
                  </a:cxn>
                  <a:cxn ang="0">
                    <a:pos x="118" y="58"/>
                  </a:cxn>
                  <a:cxn ang="0">
                    <a:pos x="60" y="28"/>
                  </a:cxn>
                  <a:cxn ang="0">
                    <a:pos x="0" y="0"/>
                  </a:cxn>
                </a:cxnLst>
                <a:rect l="0" t="0" r="r" b="b"/>
                <a:pathLst>
                  <a:path w="1528" h="1474">
                    <a:moveTo>
                      <a:pt x="1528" y="1466"/>
                    </a:moveTo>
                    <a:lnTo>
                      <a:pt x="1528" y="1466"/>
                    </a:lnTo>
                    <a:lnTo>
                      <a:pt x="1504" y="1470"/>
                    </a:lnTo>
                    <a:lnTo>
                      <a:pt x="1478" y="1472"/>
                    </a:lnTo>
                    <a:lnTo>
                      <a:pt x="1444" y="1474"/>
                    </a:lnTo>
                    <a:lnTo>
                      <a:pt x="1402" y="1472"/>
                    </a:lnTo>
                    <a:lnTo>
                      <a:pt x="1352" y="1466"/>
                    </a:lnTo>
                    <a:lnTo>
                      <a:pt x="1298" y="1456"/>
                    </a:lnTo>
                    <a:lnTo>
                      <a:pt x="1270" y="1450"/>
                    </a:lnTo>
                    <a:lnTo>
                      <a:pt x="1242" y="1440"/>
                    </a:lnTo>
                    <a:lnTo>
                      <a:pt x="1212" y="1430"/>
                    </a:lnTo>
                    <a:lnTo>
                      <a:pt x="1180" y="1418"/>
                    </a:lnTo>
                    <a:lnTo>
                      <a:pt x="1150" y="1404"/>
                    </a:lnTo>
                    <a:lnTo>
                      <a:pt x="1118" y="1386"/>
                    </a:lnTo>
                    <a:lnTo>
                      <a:pt x="1088" y="1368"/>
                    </a:lnTo>
                    <a:lnTo>
                      <a:pt x="1056" y="1346"/>
                    </a:lnTo>
                    <a:lnTo>
                      <a:pt x="1024" y="1322"/>
                    </a:lnTo>
                    <a:lnTo>
                      <a:pt x="994" y="1294"/>
                    </a:lnTo>
                    <a:lnTo>
                      <a:pt x="964" y="1264"/>
                    </a:lnTo>
                    <a:lnTo>
                      <a:pt x="934" y="1232"/>
                    </a:lnTo>
                    <a:lnTo>
                      <a:pt x="904" y="1194"/>
                    </a:lnTo>
                    <a:lnTo>
                      <a:pt x="876" y="1154"/>
                    </a:lnTo>
                    <a:lnTo>
                      <a:pt x="850" y="1112"/>
                    </a:lnTo>
                    <a:lnTo>
                      <a:pt x="824" y="1064"/>
                    </a:lnTo>
                    <a:lnTo>
                      <a:pt x="798" y="1014"/>
                    </a:lnTo>
                    <a:lnTo>
                      <a:pt x="776" y="958"/>
                    </a:lnTo>
                    <a:lnTo>
                      <a:pt x="776" y="958"/>
                    </a:lnTo>
                    <a:lnTo>
                      <a:pt x="730" y="850"/>
                    </a:lnTo>
                    <a:lnTo>
                      <a:pt x="686" y="748"/>
                    </a:lnTo>
                    <a:lnTo>
                      <a:pt x="644" y="656"/>
                    </a:lnTo>
                    <a:lnTo>
                      <a:pt x="600" y="572"/>
                    </a:lnTo>
                    <a:lnTo>
                      <a:pt x="556" y="496"/>
                    </a:lnTo>
                    <a:lnTo>
                      <a:pt x="512" y="426"/>
                    </a:lnTo>
                    <a:lnTo>
                      <a:pt x="466" y="364"/>
                    </a:lnTo>
                    <a:lnTo>
                      <a:pt x="422" y="306"/>
                    </a:lnTo>
                    <a:lnTo>
                      <a:pt x="374" y="254"/>
                    </a:lnTo>
                    <a:lnTo>
                      <a:pt x="326" y="208"/>
                    </a:lnTo>
                    <a:lnTo>
                      <a:pt x="278" y="164"/>
                    </a:lnTo>
                    <a:lnTo>
                      <a:pt x="226" y="126"/>
                    </a:lnTo>
                    <a:lnTo>
                      <a:pt x="174" y="90"/>
                    </a:lnTo>
                    <a:lnTo>
                      <a:pt x="118" y="58"/>
                    </a:lnTo>
                    <a:lnTo>
                      <a:pt x="60" y="28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21" name="Freeform 554"/>
              <p:cNvSpPr>
                <a:spLocks/>
              </p:cNvSpPr>
              <p:nvPr/>
            </p:nvSpPr>
            <p:spPr bwMode="auto">
              <a:xfrm>
                <a:off x="1237" y="1690"/>
                <a:ext cx="1575" cy="1425"/>
              </a:xfrm>
              <a:custGeom>
                <a:avLst/>
                <a:gdLst/>
                <a:ahLst/>
                <a:cxnLst>
                  <a:cxn ang="0">
                    <a:pos x="1576" y="1416"/>
                  </a:cxn>
                  <a:cxn ang="0">
                    <a:pos x="1576" y="1416"/>
                  </a:cxn>
                  <a:cxn ang="0">
                    <a:pos x="1554" y="1420"/>
                  </a:cxn>
                  <a:cxn ang="0">
                    <a:pos x="1526" y="1422"/>
                  </a:cxn>
                  <a:cxn ang="0">
                    <a:pos x="1492" y="1426"/>
                  </a:cxn>
                  <a:cxn ang="0">
                    <a:pos x="1450" y="1426"/>
                  </a:cxn>
                  <a:cxn ang="0">
                    <a:pos x="1400" y="1422"/>
                  </a:cxn>
                  <a:cxn ang="0">
                    <a:pos x="1346" y="1414"/>
                  </a:cxn>
                  <a:cxn ang="0">
                    <a:pos x="1318" y="1408"/>
                  </a:cxn>
                  <a:cxn ang="0">
                    <a:pos x="1288" y="1400"/>
                  </a:cxn>
                  <a:cxn ang="0">
                    <a:pos x="1258" y="1392"/>
                  </a:cxn>
                  <a:cxn ang="0">
                    <a:pos x="1226" y="1380"/>
                  </a:cxn>
                  <a:cxn ang="0">
                    <a:pos x="1196" y="1366"/>
                  </a:cxn>
                  <a:cxn ang="0">
                    <a:pos x="1164" y="1350"/>
                  </a:cxn>
                  <a:cxn ang="0">
                    <a:pos x="1132" y="1332"/>
                  </a:cxn>
                  <a:cxn ang="0">
                    <a:pos x="1100" y="1312"/>
                  </a:cxn>
                  <a:cxn ang="0">
                    <a:pos x="1068" y="1290"/>
                  </a:cxn>
                  <a:cxn ang="0">
                    <a:pos x="1036" y="1264"/>
                  </a:cxn>
                  <a:cxn ang="0">
                    <a:pos x="1004" y="1234"/>
                  </a:cxn>
                  <a:cxn ang="0">
                    <a:pos x="974" y="1202"/>
                  </a:cxn>
                  <a:cxn ang="0">
                    <a:pos x="944" y="1166"/>
                  </a:cxn>
                  <a:cxn ang="0">
                    <a:pos x="914" y="1128"/>
                  </a:cxn>
                  <a:cxn ang="0">
                    <a:pos x="886" y="1084"/>
                  </a:cxn>
                  <a:cxn ang="0">
                    <a:pos x="858" y="1038"/>
                  </a:cxn>
                  <a:cxn ang="0">
                    <a:pos x="832" y="988"/>
                  </a:cxn>
                  <a:cxn ang="0">
                    <a:pos x="806" y="934"/>
                  </a:cxn>
                  <a:cxn ang="0">
                    <a:pos x="806" y="934"/>
                  </a:cxn>
                  <a:cxn ang="0">
                    <a:pos x="758" y="826"/>
                  </a:cxn>
                  <a:cxn ang="0">
                    <a:pos x="712" y="726"/>
                  </a:cxn>
                  <a:cxn ang="0">
                    <a:pos x="664" y="636"/>
                  </a:cxn>
                  <a:cxn ang="0">
                    <a:pos x="618" y="552"/>
                  </a:cxn>
                  <a:cxn ang="0">
                    <a:pos x="572" y="478"/>
                  </a:cxn>
                  <a:cxn ang="0">
                    <a:pos x="526" y="408"/>
                  </a:cxn>
                  <a:cxn ang="0">
                    <a:pos x="478" y="346"/>
                  </a:cxn>
                  <a:cxn ang="0">
                    <a:pos x="432" y="292"/>
                  </a:cxn>
                  <a:cxn ang="0">
                    <a:pos x="384" y="240"/>
                  </a:cxn>
                  <a:cxn ang="0">
                    <a:pos x="334" y="196"/>
                  </a:cxn>
                  <a:cxn ang="0">
                    <a:pos x="282" y="154"/>
                  </a:cxn>
                  <a:cxn ang="0">
                    <a:pos x="230" y="118"/>
                  </a:cxn>
                  <a:cxn ang="0">
                    <a:pos x="176" y="84"/>
                  </a:cxn>
                  <a:cxn ang="0">
                    <a:pos x="120" y="54"/>
                  </a:cxn>
                  <a:cxn ang="0">
                    <a:pos x="62" y="26"/>
                  </a:cxn>
                  <a:cxn ang="0">
                    <a:pos x="0" y="0"/>
                  </a:cxn>
                </a:cxnLst>
                <a:rect l="0" t="0" r="r" b="b"/>
                <a:pathLst>
                  <a:path w="1576" h="1426">
                    <a:moveTo>
                      <a:pt x="1576" y="1416"/>
                    </a:moveTo>
                    <a:lnTo>
                      <a:pt x="1576" y="1416"/>
                    </a:lnTo>
                    <a:lnTo>
                      <a:pt x="1554" y="1420"/>
                    </a:lnTo>
                    <a:lnTo>
                      <a:pt x="1526" y="1422"/>
                    </a:lnTo>
                    <a:lnTo>
                      <a:pt x="1492" y="1426"/>
                    </a:lnTo>
                    <a:lnTo>
                      <a:pt x="1450" y="1426"/>
                    </a:lnTo>
                    <a:lnTo>
                      <a:pt x="1400" y="1422"/>
                    </a:lnTo>
                    <a:lnTo>
                      <a:pt x="1346" y="1414"/>
                    </a:lnTo>
                    <a:lnTo>
                      <a:pt x="1318" y="1408"/>
                    </a:lnTo>
                    <a:lnTo>
                      <a:pt x="1288" y="1400"/>
                    </a:lnTo>
                    <a:lnTo>
                      <a:pt x="1258" y="1392"/>
                    </a:lnTo>
                    <a:lnTo>
                      <a:pt x="1226" y="1380"/>
                    </a:lnTo>
                    <a:lnTo>
                      <a:pt x="1196" y="1366"/>
                    </a:lnTo>
                    <a:lnTo>
                      <a:pt x="1164" y="1350"/>
                    </a:lnTo>
                    <a:lnTo>
                      <a:pt x="1132" y="1332"/>
                    </a:lnTo>
                    <a:lnTo>
                      <a:pt x="1100" y="1312"/>
                    </a:lnTo>
                    <a:lnTo>
                      <a:pt x="1068" y="1290"/>
                    </a:lnTo>
                    <a:lnTo>
                      <a:pt x="1036" y="1264"/>
                    </a:lnTo>
                    <a:lnTo>
                      <a:pt x="1004" y="1234"/>
                    </a:lnTo>
                    <a:lnTo>
                      <a:pt x="974" y="1202"/>
                    </a:lnTo>
                    <a:lnTo>
                      <a:pt x="944" y="1166"/>
                    </a:lnTo>
                    <a:lnTo>
                      <a:pt x="914" y="1128"/>
                    </a:lnTo>
                    <a:lnTo>
                      <a:pt x="886" y="1084"/>
                    </a:lnTo>
                    <a:lnTo>
                      <a:pt x="858" y="1038"/>
                    </a:lnTo>
                    <a:lnTo>
                      <a:pt x="832" y="988"/>
                    </a:lnTo>
                    <a:lnTo>
                      <a:pt x="806" y="934"/>
                    </a:lnTo>
                    <a:lnTo>
                      <a:pt x="806" y="934"/>
                    </a:lnTo>
                    <a:lnTo>
                      <a:pt x="758" y="826"/>
                    </a:lnTo>
                    <a:lnTo>
                      <a:pt x="712" y="726"/>
                    </a:lnTo>
                    <a:lnTo>
                      <a:pt x="664" y="636"/>
                    </a:lnTo>
                    <a:lnTo>
                      <a:pt x="618" y="552"/>
                    </a:lnTo>
                    <a:lnTo>
                      <a:pt x="572" y="478"/>
                    </a:lnTo>
                    <a:lnTo>
                      <a:pt x="526" y="408"/>
                    </a:lnTo>
                    <a:lnTo>
                      <a:pt x="478" y="346"/>
                    </a:lnTo>
                    <a:lnTo>
                      <a:pt x="432" y="292"/>
                    </a:lnTo>
                    <a:lnTo>
                      <a:pt x="384" y="240"/>
                    </a:lnTo>
                    <a:lnTo>
                      <a:pt x="334" y="196"/>
                    </a:lnTo>
                    <a:lnTo>
                      <a:pt x="282" y="154"/>
                    </a:lnTo>
                    <a:lnTo>
                      <a:pt x="230" y="118"/>
                    </a:lnTo>
                    <a:lnTo>
                      <a:pt x="176" y="84"/>
                    </a:lnTo>
                    <a:lnTo>
                      <a:pt x="120" y="54"/>
                    </a:lnTo>
                    <a:lnTo>
                      <a:pt x="62" y="26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22" name="Freeform 555"/>
              <p:cNvSpPr>
                <a:spLocks/>
              </p:cNvSpPr>
              <p:nvPr/>
            </p:nvSpPr>
            <p:spPr bwMode="auto">
              <a:xfrm>
                <a:off x="1229" y="1706"/>
                <a:ext cx="1626" cy="1378"/>
              </a:xfrm>
              <a:custGeom>
                <a:avLst/>
                <a:gdLst/>
                <a:ahLst/>
                <a:cxnLst>
                  <a:cxn ang="0">
                    <a:pos x="1624" y="1364"/>
                  </a:cxn>
                  <a:cxn ang="0">
                    <a:pos x="1624" y="1364"/>
                  </a:cxn>
                  <a:cxn ang="0">
                    <a:pos x="1600" y="1368"/>
                  </a:cxn>
                  <a:cxn ang="0">
                    <a:pos x="1574" y="1372"/>
                  </a:cxn>
                  <a:cxn ang="0">
                    <a:pos x="1540" y="1376"/>
                  </a:cxn>
                  <a:cxn ang="0">
                    <a:pos x="1496" y="1378"/>
                  </a:cxn>
                  <a:cxn ang="0">
                    <a:pos x="1448" y="1376"/>
                  </a:cxn>
                  <a:cxn ang="0">
                    <a:pos x="1394" y="1370"/>
                  </a:cxn>
                  <a:cxn ang="0">
                    <a:pos x="1364" y="1366"/>
                  </a:cxn>
                  <a:cxn ang="0">
                    <a:pos x="1334" y="1360"/>
                  </a:cxn>
                  <a:cxn ang="0">
                    <a:pos x="1304" y="1352"/>
                  </a:cxn>
                  <a:cxn ang="0">
                    <a:pos x="1272" y="1340"/>
                  </a:cxn>
                  <a:cxn ang="0">
                    <a:pos x="1240" y="1328"/>
                  </a:cxn>
                  <a:cxn ang="0">
                    <a:pos x="1208" y="1314"/>
                  </a:cxn>
                  <a:cxn ang="0">
                    <a:pos x="1176" y="1298"/>
                  </a:cxn>
                  <a:cxn ang="0">
                    <a:pos x="1142" y="1278"/>
                  </a:cxn>
                  <a:cxn ang="0">
                    <a:pos x="1110" y="1256"/>
                  </a:cxn>
                  <a:cxn ang="0">
                    <a:pos x="1078" y="1230"/>
                  </a:cxn>
                  <a:cxn ang="0">
                    <a:pos x="1044" y="1202"/>
                  </a:cxn>
                  <a:cxn ang="0">
                    <a:pos x="1012" y="1172"/>
                  </a:cxn>
                  <a:cxn ang="0">
                    <a:pos x="982" y="1138"/>
                  </a:cxn>
                  <a:cxn ang="0">
                    <a:pos x="950" y="1100"/>
                  </a:cxn>
                  <a:cxn ang="0">
                    <a:pos x="920" y="1058"/>
                  </a:cxn>
                  <a:cxn ang="0">
                    <a:pos x="892" y="1012"/>
                  </a:cxn>
                  <a:cxn ang="0">
                    <a:pos x="864" y="962"/>
                  </a:cxn>
                  <a:cxn ang="0">
                    <a:pos x="838" y="908"/>
                  </a:cxn>
                  <a:cxn ang="0">
                    <a:pos x="838" y="908"/>
                  </a:cxn>
                  <a:cxn ang="0">
                    <a:pos x="786" y="802"/>
                  </a:cxn>
                  <a:cxn ang="0">
                    <a:pos x="736" y="704"/>
                  </a:cxn>
                  <a:cxn ang="0">
                    <a:pos x="686" y="614"/>
                  </a:cxn>
                  <a:cxn ang="0">
                    <a:pos x="638" y="532"/>
                  </a:cxn>
                  <a:cxn ang="0">
                    <a:pos x="588" y="458"/>
                  </a:cxn>
                  <a:cxn ang="0">
                    <a:pos x="540" y="392"/>
                  </a:cxn>
                  <a:cxn ang="0">
                    <a:pos x="492" y="330"/>
                  </a:cxn>
                  <a:cxn ang="0">
                    <a:pos x="442" y="276"/>
                  </a:cxn>
                  <a:cxn ang="0">
                    <a:pos x="392" y="228"/>
                  </a:cxn>
                  <a:cxn ang="0">
                    <a:pos x="340" y="184"/>
                  </a:cxn>
                  <a:cxn ang="0">
                    <a:pos x="288" y="146"/>
                  </a:cxn>
                  <a:cxn ang="0">
                    <a:pos x="236" y="110"/>
                  </a:cxn>
                  <a:cxn ang="0">
                    <a:pos x="180" y="78"/>
                  </a:cxn>
                  <a:cxn ang="0">
                    <a:pos x="122" y="50"/>
                  </a:cxn>
                  <a:cxn ang="0">
                    <a:pos x="62" y="24"/>
                  </a:cxn>
                  <a:cxn ang="0">
                    <a:pos x="0" y="0"/>
                  </a:cxn>
                </a:cxnLst>
                <a:rect l="0" t="0" r="r" b="b"/>
                <a:pathLst>
                  <a:path w="1624" h="1378">
                    <a:moveTo>
                      <a:pt x="1624" y="1364"/>
                    </a:moveTo>
                    <a:lnTo>
                      <a:pt x="1624" y="1364"/>
                    </a:lnTo>
                    <a:lnTo>
                      <a:pt x="1600" y="1368"/>
                    </a:lnTo>
                    <a:lnTo>
                      <a:pt x="1574" y="1372"/>
                    </a:lnTo>
                    <a:lnTo>
                      <a:pt x="1540" y="1376"/>
                    </a:lnTo>
                    <a:lnTo>
                      <a:pt x="1496" y="1378"/>
                    </a:lnTo>
                    <a:lnTo>
                      <a:pt x="1448" y="1376"/>
                    </a:lnTo>
                    <a:lnTo>
                      <a:pt x="1394" y="1370"/>
                    </a:lnTo>
                    <a:lnTo>
                      <a:pt x="1364" y="1366"/>
                    </a:lnTo>
                    <a:lnTo>
                      <a:pt x="1334" y="1360"/>
                    </a:lnTo>
                    <a:lnTo>
                      <a:pt x="1304" y="1352"/>
                    </a:lnTo>
                    <a:lnTo>
                      <a:pt x="1272" y="1340"/>
                    </a:lnTo>
                    <a:lnTo>
                      <a:pt x="1240" y="1328"/>
                    </a:lnTo>
                    <a:lnTo>
                      <a:pt x="1208" y="1314"/>
                    </a:lnTo>
                    <a:lnTo>
                      <a:pt x="1176" y="1298"/>
                    </a:lnTo>
                    <a:lnTo>
                      <a:pt x="1142" y="1278"/>
                    </a:lnTo>
                    <a:lnTo>
                      <a:pt x="1110" y="1256"/>
                    </a:lnTo>
                    <a:lnTo>
                      <a:pt x="1078" y="1230"/>
                    </a:lnTo>
                    <a:lnTo>
                      <a:pt x="1044" y="1202"/>
                    </a:lnTo>
                    <a:lnTo>
                      <a:pt x="1012" y="1172"/>
                    </a:lnTo>
                    <a:lnTo>
                      <a:pt x="982" y="1138"/>
                    </a:lnTo>
                    <a:lnTo>
                      <a:pt x="950" y="1100"/>
                    </a:lnTo>
                    <a:lnTo>
                      <a:pt x="920" y="1058"/>
                    </a:lnTo>
                    <a:lnTo>
                      <a:pt x="892" y="1012"/>
                    </a:lnTo>
                    <a:lnTo>
                      <a:pt x="864" y="962"/>
                    </a:lnTo>
                    <a:lnTo>
                      <a:pt x="838" y="908"/>
                    </a:lnTo>
                    <a:lnTo>
                      <a:pt x="838" y="908"/>
                    </a:lnTo>
                    <a:lnTo>
                      <a:pt x="786" y="802"/>
                    </a:lnTo>
                    <a:lnTo>
                      <a:pt x="736" y="704"/>
                    </a:lnTo>
                    <a:lnTo>
                      <a:pt x="686" y="614"/>
                    </a:lnTo>
                    <a:lnTo>
                      <a:pt x="638" y="532"/>
                    </a:lnTo>
                    <a:lnTo>
                      <a:pt x="588" y="458"/>
                    </a:lnTo>
                    <a:lnTo>
                      <a:pt x="540" y="392"/>
                    </a:lnTo>
                    <a:lnTo>
                      <a:pt x="492" y="330"/>
                    </a:lnTo>
                    <a:lnTo>
                      <a:pt x="442" y="276"/>
                    </a:lnTo>
                    <a:lnTo>
                      <a:pt x="392" y="228"/>
                    </a:lnTo>
                    <a:lnTo>
                      <a:pt x="340" y="184"/>
                    </a:lnTo>
                    <a:lnTo>
                      <a:pt x="288" y="146"/>
                    </a:lnTo>
                    <a:lnTo>
                      <a:pt x="236" y="110"/>
                    </a:lnTo>
                    <a:lnTo>
                      <a:pt x="180" y="78"/>
                    </a:lnTo>
                    <a:lnTo>
                      <a:pt x="122" y="50"/>
                    </a:lnTo>
                    <a:lnTo>
                      <a:pt x="62" y="24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23" name="Freeform 556"/>
              <p:cNvSpPr>
                <a:spLocks/>
              </p:cNvSpPr>
              <p:nvPr/>
            </p:nvSpPr>
            <p:spPr bwMode="auto">
              <a:xfrm>
                <a:off x="1225" y="1729"/>
                <a:ext cx="1670" cy="1330"/>
              </a:xfrm>
              <a:custGeom>
                <a:avLst/>
                <a:gdLst/>
                <a:ahLst/>
                <a:cxnLst>
                  <a:cxn ang="0">
                    <a:pos x="1668" y="1308"/>
                  </a:cxn>
                  <a:cxn ang="0">
                    <a:pos x="1668" y="1308"/>
                  </a:cxn>
                  <a:cxn ang="0">
                    <a:pos x="1646" y="1314"/>
                  </a:cxn>
                  <a:cxn ang="0">
                    <a:pos x="1620" y="1318"/>
                  </a:cxn>
                  <a:cxn ang="0">
                    <a:pos x="1584" y="1324"/>
                  </a:cxn>
                  <a:cxn ang="0">
                    <a:pos x="1542" y="1328"/>
                  </a:cxn>
                  <a:cxn ang="0">
                    <a:pos x="1492" y="1328"/>
                  </a:cxn>
                  <a:cxn ang="0">
                    <a:pos x="1438" y="1324"/>
                  </a:cxn>
                  <a:cxn ang="0">
                    <a:pos x="1408" y="1320"/>
                  </a:cxn>
                  <a:cxn ang="0">
                    <a:pos x="1378" y="1314"/>
                  </a:cxn>
                  <a:cxn ang="0">
                    <a:pos x="1346" y="1308"/>
                  </a:cxn>
                  <a:cxn ang="0">
                    <a:pos x="1316" y="1298"/>
                  </a:cxn>
                  <a:cxn ang="0">
                    <a:pos x="1282" y="1288"/>
                  </a:cxn>
                  <a:cxn ang="0">
                    <a:pos x="1250" y="1274"/>
                  </a:cxn>
                  <a:cxn ang="0">
                    <a:pos x="1216" y="1260"/>
                  </a:cxn>
                  <a:cxn ang="0">
                    <a:pos x="1184" y="1240"/>
                  </a:cxn>
                  <a:cxn ang="0">
                    <a:pos x="1150" y="1220"/>
                  </a:cxn>
                  <a:cxn ang="0">
                    <a:pos x="1116" y="1196"/>
                  </a:cxn>
                  <a:cxn ang="0">
                    <a:pos x="1084" y="1170"/>
                  </a:cxn>
                  <a:cxn ang="0">
                    <a:pos x="1050" y="1138"/>
                  </a:cxn>
                  <a:cxn ang="0">
                    <a:pos x="1018" y="1106"/>
                  </a:cxn>
                  <a:cxn ang="0">
                    <a:pos x="986" y="1068"/>
                  </a:cxn>
                  <a:cxn ang="0">
                    <a:pos x="954" y="1028"/>
                  </a:cxn>
                  <a:cxn ang="0">
                    <a:pos x="924" y="982"/>
                  </a:cxn>
                  <a:cxn ang="0">
                    <a:pos x="894" y="934"/>
                  </a:cxn>
                  <a:cxn ang="0">
                    <a:pos x="866" y="880"/>
                  </a:cxn>
                  <a:cxn ang="0">
                    <a:pos x="866" y="880"/>
                  </a:cxn>
                  <a:cxn ang="0">
                    <a:pos x="812" y="776"/>
                  </a:cxn>
                  <a:cxn ang="0">
                    <a:pos x="758" y="678"/>
                  </a:cxn>
                  <a:cxn ang="0">
                    <a:pos x="706" y="590"/>
                  </a:cxn>
                  <a:cxn ang="0">
                    <a:pos x="654" y="510"/>
                  </a:cxn>
                  <a:cxn ang="0">
                    <a:pos x="604" y="438"/>
                  </a:cxn>
                  <a:cxn ang="0">
                    <a:pos x="552" y="372"/>
                  </a:cxn>
                  <a:cxn ang="0">
                    <a:pos x="502" y="314"/>
                  </a:cxn>
                  <a:cxn ang="0">
                    <a:pos x="450" y="260"/>
                  </a:cxn>
                  <a:cxn ang="0">
                    <a:pos x="398" y="214"/>
                  </a:cxn>
                  <a:cxn ang="0">
                    <a:pos x="346" y="172"/>
                  </a:cxn>
                  <a:cxn ang="0">
                    <a:pos x="294" y="134"/>
                  </a:cxn>
                  <a:cxn ang="0">
                    <a:pos x="238" y="102"/>
                  </a:cxn>
                  <a:cxn ang="0">
                    <a:pos x="182" y="72"/>
                  </a:cxn>
                  <a:cxn ang="0">
                    <a:pos x="124" y="46"/>
                  </a:cxn>
                  <a:cxn ang="0">
                    <a:pos x="62" y="22"/>
                  </a:cxn>
                  <a:cxn ang="0">
                    <a:pos x="0" y="0"/>
                  </a:cxn>
                </a:cxnLst>
                <a:rect l="0" t="0" r="r" b="b"/>
                <a:pathLst>
                  <a:path w="1668" h="1328">
                    <a:moveTo>
                      <a:pt x="1668" y="1308"/>
                    </a:moveTo>
                    <a:lnTo>
                      <a:pt x="1668" y="1308"/>
                    </a:lnTo>
                    <a:lnTo>
                      <a:pt x="1646" y="1314"/>
                    </a:lnTo>
                    <a:lnTo>
                      <a:pt x="1620" y="1318"/>
                    </a:lnTo>
                    <a:lnTo>
                      <a:pt x="1584" y="1324"/>
                    </a:lnTo>
                    <a:lnTo>
                      <a:pt x="1542" y="1328"/>
                    </a:lnTo>
                    <a:lnTo>
                      <a:pt x="1492" y="1328"/>
                    </a:lnTo>
                    <a:lnTo>
                      <a:pt x="1438" y="1324"/>
                    </a:lnTo>
                    <a:lnTo>
                      <a:pt x="1408" y="1320"/>
                    </a:lnTo>
                    <a:lnTo>
                      <a:pt x="1378" y="1314"/>
                    </a:lnTo>
                    <a:lnTo>
                      <a:pt x="1346" y="1308"/>
                    </a:lnTo>
                    <a:lnTo>
                      <a:pt x="1316" y="1298"/>
                    </a:lnTo>
                    <a:lnTo>
                      <a:pt x="1282" y="1288"/>
                    </a:lnTo>
                    <a:lnTo>
                      <a:pt x="1250" y="1274"/>
                    </a:lnTo>
                    <a:lnTo>
                      <a:pt x="1216" y="1260"/>
                    </a:lnTo>
                    <a:lnTo>
                      <a:pt x="1184" y="1240"/>
                    </a:lnTo>
                    <a:lnTo>
                      <a:pt x="1150" y="1220"/>
                    </a:lnTo>
                    <a:lnTo>
                      <a:pt x="1116" y="1196"/>
                    </a:lnTo>
                    <a:lnTo>
                      <a:pt x="1084" y="1170"/>
                    </a:lnTo>
                    <a:lnTo>
                      <a:pt x="1050" y="1138"/>
                    </a:lnTo>
                    <a:lnTo>
                      <a:pt x="1018" y="1106"/>
                    </a:lnTo>
                    <a:lnTo>
                      <a:pt x="986" y="1068"/>
                    </a:lnTo>
                    <a:lnTo>
                      <a:pt x="954" y="1028"/>
                    </a:lnTo>
                    <a:lnTo>
                      <a:pt x="924" y="982"/>
                    </a:lnTo>
                    <a:lnTo>
                      <a:pt x="894" y="934"/>
                    </a:lnTo>
                    <a:lnTo>
                      <a:pt x="866" y="880"/>
                    </a:lnTo>
                    <a:lnTo>
                      <a:pt x="866" y="880"/>
                    </a:lnTo>
                    <a:lnTo>
                      <a:pt x="812" y="776"/>
                    </a:lnTo>
                    <a:lnTo>
                      <a:pt x="758" y="678"/>
                    </a:lnTo>
                    <a:lnTo>
                      <a:pt x="706" y="590"/>
                    </a:lnTo>
                    <a:lnTo>
                      <a:pt x="654" y="510"/>
                    </a:lnTo>
                    <a:lnTo>
                      <a:pt x="604" y="438"/>
                    </a:lnTo>
                    <a:lnTo>
                      <a:pt x="552" y="372"/>
                    </a:lnTo>
                    <a:lnTo>
                      <a:pt x="502" y="314"/>
                    </a:lnTo>
                    <a:lnTo>
                      <a:pt x="450" y="260"/>
                    </a:lnTo>
                    <a:lnTo>
                      <a:pt x="398" y="214"/>
                    </a:lnTo>
                    <a:lnTo>
                      <a:pt x="346" y="172"/>
                    </a:lnTo>
                    <a:lnTo>
                      <a:pt x="294" y="134"/>
                    </a:lnTo>
                    <a:lnTo>
                      <a:pt x="238" y="102"/>
                    </a:lnTo>
                    <a:lnTo>
                      <a:pt x="182" y="72"/>
                    </a:lnTo>
                    <a:lnTo>
                      <a:pt x="124" y="46"/>
                    </a:lnTo>
                    <a:lnTo>
                      <a:pt x="62" y="22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24" name="Freeform 557"/>
              <p:cNvSpPr>
                <a:spLocks/>
              </p:cNvSpPr>
              <p:nvPr/>
            </p:nvSpPr>
            <p:spPr bwMode="auto">
              <a:xfrm>
                <a:off x="1223" y="1751"/>
                <a:ext cx="1710" cy="1278"/>
              </a:xfrm>
              <a:custGeom>
                <a:avLst/>
                <a:gdLst/>
                <a:ahLst/>
                <a:cxnLst>
                  <a:cxn ang="0">
                    <a:pos x="1712" y="1248"/>
                  </a:cxn>
                  <a:cxn ang="0">
                    <a:pos x="1712" y="1248"/>
                  </a:cxn>
                  <a:cxn ang="0">
                    <a:pos x="1690" y="1256"/>
                  </a:cxn>
                  <a:cxn ang="0">
                    <a:pos x="1664" y="1262"/>
                  </a:cxn>
                  <a:cxn ang="0">
                    <a:pos x="1628" y="1268"/>
                  </a:cxn>
                  <a:cxn ang="0">
                    <a:pos x="1586" y="1274"/>
                  </a:cxn>
                  <a:cxn ang="0">
                    <a:pos x="1536" y="1276"/>
                  </a:cxn>
                  <a:cxn ang="0">
                    <a:pos x="1510" y="1276"/>
                  </a:cxn>
                  <a:cxn ang="0">
                    <a:pos x="1480" y="1274"/>
                  </a:cxn>
                  <a:cxn ang="0">
                    <a:pos x="1452" y="1272"/>
                  </a:cxn>
                  <a:cxn ang="0">
                    <a:pos x="1422" y="1268"/>
                  </a:cxn>
                  <a:cxn ang="0">
                    <a:pos x="1390" y="1262"/>
                  </a:cxn>
                  <a:cxn ang="0">
                    <a:pos x="1358" y="1254"/>
                  </a:cxn>
                  <a:cxn ang="0">
                    <a:pos x="1324" y="1244"/>
                  </a:cxn>
                  <a:cxn ang="0">
                    <a:pos x="1292" y="1232"/>
                  </a:cxn>
                  <a:cxn ang="0">
                    <a:pos x="1258" y="1218"/>
                  </a:cxn>
                  <a:cxn ang="0">
                    <a:pos x="1224" y="1200"/>
                  </a:cxn>
                  <a:cxn ang="0">
                    <a:pos x="1190" y="1180"/>
                  </a:cxn>
                  <a:cxn ang="0">
                    <a:pos x="1156" y="1158"/>
                  </a:cxn>
                  <a:cxn ang="0">
                    <a:pos x="1122" y="1132"/>
                  </a:cxn>
                  <a:cxn ang="0">
                    <a:pos x="1088" y="1104"/>
                  </a:cxn>
                  <a:cxn ang="0">
                    <a:pos x="1054" y="1070"/>
                  </a:cxn>
                  <a:cxn ang="0">
                    <a:pos x="1020" y="1034"/>
                  </a:cxn>
                  <a:cxn ang="0">
                    <a:pos x="988" y="994"/>
                  </a:cxn>
                  <a:cxn ang="0">
                    <a:pos x="956" y="952"/>
                  </a:cxn>
                  <a:cxn ang="0">
                    <a:pos x="924" y="904"/>
                  </a:cxn>
                  <a:cxn ang="0">
                    <a:pos x="894" y="850"/>
                  </a:cxn>
                  <a:cxn ang="0">
                    <a:pos x="894" y="850"/>
                  </a:cxn>
                  <a:cxn ang="0">
                    <a:pos x="836" y="746"/>
                  </a:cxn>
                  <a:cxn ang="0">
                    <a:pos x="780" y="652"/>
                  </a:cxn>
                  <a:cxn ang="0">
                    <a:pos x="726" y="564"/>
                  </a:cxn>
                  <a:cxn ang="0">
                    <a:pos x="672" y="486"/>
                  </a:cxn>
                  <a:cxn ang="0">
                    <a:pos x="618" y="416"/>
                  </a:cxn>
                  <a:cxn ang="0">
                    <a:pos x="564" y="352"/>
                  </a:cxn>
                  <a:cxn ang="0">
                    <a:pos x="512" y="294"/>
                  </a:cxn>
                  <a:cxn ang="0">
                    <a:pos x="460" y="244"/>
                  </a:cxn>
                  <a:cxn ang="0">
                    <a:pos x="406" y="198"/>
                  </a:cxn>
                  <a:cxn ang="0">
                    <a:pos x="352" y="158"/>
                  </a:cxn>
                  <a:cxn ang="0">
                    <a:pos x="298" y="122"/>
                  </a:cxn>
                  <a:cxn ang="0">
                    <a:pos x="242" y="92"/>
                  </a:cxn>
                  <a:cxn ang="0">
                    <a:pos x="184" y="64"/>
                  </a:cxn>
                  <a:cxn ang="0">
                    <a:pos x="124" y="40"/>
                  </a:cxn>
                  <a:cxn ang="0">
                    <a:pos x="64" y="18"/>
                  </a:cxn>
                  <a:cxn ang="0">
                    <a:pos x="0" y="0"/>
                  </a:cxn>
                </a:cxnLst>
                <a:rect l="0" t="0" r="r" b="b"/>
                <a:pathLst>
                  <a:path w="1712" h="1276">
                    <a:moveTo>
                      <a:pt x="1712" y="1248"/>
                    </a:moveTo>
                    <a:lnTo>
                      <a:pt x="1712" y="1248"/>
                    </a:lnTo>
                    <a:lnTo>
                      <a:pt x="1690" y="1256"/>
                    </a:lnTo>
                    <a:lnTo>
                      <a:pt x="1664" y="1262"/>
                    </a:lnTo>
                    <a:lnTo>
                      <a:pt x="1628" y="1268"/>
                    </a:lnTo>
                    <a:lnTo>
                      <a:pt x="1586" y="1274"/>
                    </a:lnTo>
                    <a:lnTo>
                      <a:pt x="1536" y="1276"/>
                    </a:lnTo>
                    <a:lnTo>
                      <a:pt x="1510" y="1276"/>
                    </a:lnTo>
                    <a:lnTo>
                      <a:pt x="1480" y="1274"/>
                    </a:lnTo>
                    <a:lnTo>
                      <a:pt x="1452" y="1272"/>
                    </a:lnTo>
                    <a:lnTo>
                      <a:pt x="1422" y="1268"/>
                    </a:lnTo>
                    <a:lnTo>
                      <a:pt x="1390" y="1262"/>
                    </a:lnTo>
                    <a:lnTo>
                      <a:pt x="1358" y="1254"/>
                    </a:lnTo>
                    <a:lnTo>
                      <a:pt x="1324" y="1244"/>
                    </a:lnTo>
                    <a:lnTo>
                      <a:pt x="1292" y="1232"/>
                    </a:lnTo>
                    <a:lnTo>
                      <a:pt x="1258" y="1218"/>
                    </a:lnTo>
                    <a:lnTo>
                      <a:pt x="1224" y="1200"/>
                    </a:lnTo>
                    <a:lnTo>
                      <a:pt x="1190" y="1180"/>
                    </a:lnTo>
                    <a:lnTo>
                      <a:pt x="1156" y="1158"/>
                    </a:lnTo>
                    <a:lnTo>
                      <a:pt x="1122" y="1132"/>
                    </a:lnTo>
                    <a:lnTo>
                      <a:pt x="1088" y="1104"/>
                    </a:lnTo>
                    <a:lnTo>
                      <a:pt x="1054" y="1070"/>
                    </a:lnTo>
                    <a:lnTo>
                      <a:pt x="1020" y="1034"/>
                    </a:lnTo>
                    <a:lnTo>
                      <a:pt x="988" y="994"/>
                    </a:lnTo>
                    <a:lnTo>
                      <a:pt x="956" y="952"/>
                    </a:lnTo>
                    <a:lnTo>
                      <a:pt x="924" y="904"/>
                    </a:lnTo>
                    <a:lnTo>
                      <a:pt x="894" y="850"/>
                    </a:lnTo>
                    <a:lnTo>
                      <a:pt x="894" y="850"/>
                    </a:lnTo>
                    <a:lnTo>
                      <a:pt x="836" y="746"/>
                    </a:lnTo>
                    <a:lnTo>
                      <a:pt x="780" y="652"/>
                    </a:lnTo>
                    <a:lnTo>
                      <a:pt x="726" y="564"/>
                    </a:lnTo>
                    <a:lnTo>
                      <a:pt x="672" y="486"/>
                    </a:lnTo>
                    <a:lnTo>
                      <a:pt x="618" y="416"/>
                    </a:lnTo>
                    <a:lnTo>
                      <a:pt x="564" y="352"/>
                    </a:lnTo>
                    <a:lnTo>
                      <a:pt x="512" y="294"/>
                    </a:lnTo>
                    <a:lnTo>
                      <a:pt x="460" y="244"/>
                    </a:lnTo>
                    <a:lnTo>
                      <a:pt x="406" y="198"/>
                    </a:lnTo>
                    <a:lnTo>
                      <a:pt x="352" y="158"/>
                    </a:lnTo>
                    <a:lnTo>
                      <a:pt x="298" y="122"/>
                    </a:lnTo>
                    <a:lnTo>
                      <a:pt x="242" y="92"/>
                    </a:lnTo>
                    <a:lnTo>
                      <a:pt x="184" y="64"/>
                    </a:lnTo>
                    <a:lnTo>
                      <a:pt x="124" y="40"/>
                    </a:lnTo>
                    <a:lnTo>
                      <a:pt x="64" y="18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25" name="Freeform 558"/>
              <p:cNvSpPr>
                <a:spLocks/>
              </p:cNvSpPr>
              <p:nvPr/>
            </p:nvSpPr>
            <p:spPr bwMode="auto">
              <a:xfrm>
                <a:off x="1221" y="1777"/>
                <a:ext cx="1754" cy="1224"/>
              </a:xfrm>
              <a:custGeom>
                <a:avLst/>
                <a:gdLst/>
                <a:ahLst/>
                <a:cxnLst>
                  <a:cxn ang="0">
                    <a:pos x="1754" y="1190"/>
                  </a:cxn>
                  <a:cxn ang="0">
                    <a:pos x="1754" y="1190"/>
                  </a:cxn>
                  <a:cxn ang="0">
                    <a:pos x="1732" y="1198"/>
                  </a:cxn>
                  <a:cxn ang="0">
                    <a:pos x="1706" y="1206"/>
                  </a:cxn>
                  <a:cxn ang="0">
                    <a:pos x="1672" y="1214"/>
                  </a:cxn>
                  <a:cxn ang="0">
                    <a:pos x="1628" y="1220"/>
                  </a:cxn>
                  <a:cxn ang="0">
                    <a:pos x="1580" y="1224"/>
                  </a:cxn>
                  <a:cxn ang="0">
                    <a:pos x="1552" y="1226"/>
                  </a:cxn>
                  <a:cxn ang="0">
                    <a:pos x="1524" y="1226"/>
                  </a:cxn>
                  <a:cxn ang="0">
                    <a:pos x="1494" y="1224"/>
                  </a:cxn>
                  <a:cxn ang="0">
                    <a:pos x="1464" y="1222"/>
                  </a:cxn>
                  <a:cxn ang="0">
                    <a:pos x="1432" y="1216"/>
                  </a:cxn>
                  <a:cxn ang="0">
                    <a:pos x="1400" y="1210"/>
                  </a:cxn>
                  <a:cxn ang="0">
                    <a:pos x="1366" y="1202"/>
                  </a:cxn>
                  <a:cxn ang="0">
                    <a:pos x="1332" y="1190"/>
                  </a:cxn>
                  <a:cxn ang="0">
                    <a:pos x="1298" y="1178"/>
                  </a:cxn>
                  <a:cxn ang="0">
                    <a:pos x="1264" y="1162"/>
                  </a:cxn>
                  <a:cxn ang="0">
                    <a:pos x="1230" y="1144"/>
                  </a:cxn>
                  <a:cxn ang="0">
                    <a:pos x="1194" y="1122"/>
                  </a:cxn>
                  <a:cxn ang="0">
                    <a:pos x="1160" y="1096"/>
                  </a:cxn>
                  <a:cxn ang="0">
                    <a:pos x="1124" y="1070"/>
                  </a:cxn>
                  <a:cxn ang="0">
                    <a:pos x="1090" y="1038"/>
                  </a:cxn>
                  <a:cxn ang="0">
                    <a:pos x="1056" y="1002"/>
                  </a:cxn>
                  <a:cxn ang="0">
                    <a:pos x="1022" y="964"/>
                  </a:cxn>
                  <a:cxn ang="0">
                    <a:pos x="988" y="922"/>
                  </a:cxn>
                  <a:cxn ang="0">
                    <a:pos x="956" y="874"/>
                  </a:cxn>
                  <a:cxn ang="0">
                    <a:pos x="924" y="822"/>
                  </a:cxn>
                  <a:cxn ang="0">
                    <a:pos x="924" y="822"/>
                  </a:cxn>
                  <a:cxn ang="0">
                    <a:pos x="862" y="720"/>
                  </a:cxn>
                  <a:cxn ang="0">
                    <a:pos x="802" y="626"/>
                  </a:cxn>
                  <a:cxn ang="0">
                    <a:pos x="744" y="542"/>
                  </a:cxn>
                  <a:cxn ang="0">
                    <a:pos x="688" y="464"/>
                  </a:cxn>
                  <a:cxn ang="0">
                    <a:pos x="632" y="396"/>
                  </a:cxn>
                  <a:cxn ang="0">
                    <a:pos x="578" y="332"/>
                  </a:cxn>
                  <a:cxn ang="0">
                    <a:pos x="524" y="278"/>
                  </a:cxn>
                  <a:cxn ang="0">
                    <a:pos x="468" y="228"/>
                  </a:cxn>
                  <a:cxn ang="0">
                    <a:pos x="414" y="184"/>
                  </a:cxn>
                  <a:cxn ang="0">
                    <a:pos x="358" y="146"/>
                  </a:cxn>
                  <a:cxn ang="0">
                    <a:pos x="302" y="112"/>
                  </a:cxn>
                  <a:cxn ang="0">
                    <a:pos x="246" y="84"/>
                  </a:cxn>
                  <a:cxn ang="0">
                    <a:pos x="188" y="58"/>
                  </a:cxn>
                  <a:cxn ang="0">
                    <a:pos x="128" y="36"/>
                  </a:cxn>
                  <a:cxn ang="0">
                    <a:pos x="64" y="18"/>
                  </a:cxn>
                  <a:cxn ang="0">
                    <a:pos x="0" y="0"/>
                  </a:cxn>
                </a:cxnLst>
                <a:rect l="0" t="0" r="r" b="b"/>
                <a:pathLst>
                  <a:path w="1754" h="1226">
                    <a:moveTo>
                      <a:pt x="1754" y="1190"/>
                    </a:moveTo>
                    <a:lnTo>
                      <a:pt x="1754" y="1190"/>
                    </a:lnTo>
                    <a:lnTo>
                      <a:pt x="1732" y="1198"/>
                    </a:lnTo>
                    <a:lnTo>
                      <a:pt x="1706" y="1206"/>
                    </a:lnTo>
                    <a:lnTo>
                      <a:pt x="1672" y="1214"/>
                    </a:lnTo>
                    <a:lnTo>
                      <a:pt x="1628" y="1220"/>
                    </a:lnTo>
                    <a:lnTo>
                      <a:pt x="1580" y="1224"/>
                    </a:lnTo>
                    <a:lnTo>
                      <a:pt x="1552" y="1226"/>
                    </a:lnTo>
                    <a:lnTo>
                      <a:pt x="1524" y="1226"/>
                    </a:lnTo>
                    <a:lnTo>
                      <a:pt x="1494" y="1224"/>
                    </a:lnTo>
                    <a:lnTo>
                      <a:pt x="1464" y="1222"/>
                    </a:lnTo>
                    <a:lnTo>
                      <a:pt x="1432" y="1216"/>
                    </a:lnTo>
                    <a:lnTo>
                      <a:pt x="1400" y="1210"/>
                    </a:lnTo>
                    <a:lnTo>
                      <a:pt x="1366" y="1202"/>
                    </a:lnTo>
                    <a:lnTo>
                      <a:pt x="1332" y="1190"/>
                    </a:lnTo>
                    <a:lnTo>
                      <a:pt x="1298" y="1178"/>
                    </a:lnTo>
                    <a:lnTo>
                      <a:pt x="1264" y="1162"/>
                    </a:lnTo>
                    <a:lnTo>
                      <a:pt x="1230" y="1144"/>
                    </a:lnTo>
                    <a:lnTo>
                      <a:pt x="1194" y="1122"/>
                    </a:lnTo>
                    <a:lnTo>
                      <a:pt x="1160" y="1096"/>
                    </a:lnTo>
                    <a:lnTo>
                      <a:pt x="1124" y="1070"/>
                    </a:lnTo>
                    <a:lnTo>
                      <a:pt x="1090" y="1038"/>
                    </a:lnTo>
                    <a:lnTo>
                      <a:pt x="1056" y="1002"/>
                    </a:lnTo>
                    <a:lnTo>
                      <a:pt x="1022" y="964"/>
                    </a:lnTo>
                    <a:lnTo>
                      <a:pt x="988" y="922"/>
                    </a:lnTo>
                    <a:lnTo>
                      <a:pt x="956" y="874"/>
                    </a:lnTo>
                    <a:lnTo>
                      <a:pt x="924" y="822"/>
                    </a:lnTo>
                    <a:lnTo>
                      <a:pt x="924" y="822"/>
                    </a:lnTo>
                    <a:lnTo>
                      <a:pt x="862" y="720"/>
                    </a:lnTo>
                    <a:lnTo>
                      <a:pt x="802" y="626"/>
                    </a:lnTo>
                    <a:lnTo>
                      <a:pt x="744" y="542"/>
                    </a:lnTo>
                    <a:lnTo>
                      <a:pt x="688" y="464"/>
                    </a:lnTo>
                    <a:lnTo>
                      <a:pt x="632" y="396"/>
                    </a:lnTo>
                    <a:lnTo>
                      <a:pt x="578" y="332"/>
                    </a:lnTo>
                    <a:lnTo>
                      <a:pt x="524" y="278"/>
                    </a:lnTo>
                    <a:lnTo>
                      <a:pt x="468" y="228"/>
                    </a:lnTo>
                    <a:lnTo>
                      <a:pt x="414" y="184"/>
                    </a:lnTo>
                    <a:lnTo>
                      <a:pt x="358" y="146"/>
                    </a:lnTo>
                    <a:lnTo>
                      <a:pt x="302" y="112"/>
                    </a:lnTo>
                    <a:lnTo>
                      <a:pt x="246" y="84"/>
                    </a:lnTo>
                    <a:lnTo>
                      <a:pt x="188" y="58"/>
                    </a:lnTo>
                    <a:lnTo>
                      <a:pt x="128" y="36"/>
                    </a:lnTo>
                    <a:lnTo>
                      <a:pt x="64" y="18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26" name="Freeform 559"/>
              <p:cNvSpPr>
                <a:spLocks/>
              </p:cNvSpPr>
              <p:nvPr/>
            </p:nvSpPr>
            <p:spPr bwMode="auto">
              <a:xfrm>
                <a:off x="1219" y="1802"/>
                <a:ext cx="1794" cy="1172"/>
              </a:xfrm>
              <a:custGeom>
                <a:avLst/>
                <a:gdLst/>
                <a:ahLst/>
                <a:cxnLst>
                  <a:cxn ang="0">
                    <a:pos x="1794" y="1128"/>
                  </a:cxn>
                  <a:cxn ang="0">
                    <a:pos x="1794" y="1128"/>
                  </a:cxn>
                  <a:cxn ang="0">
                    <a:pos x="1772" y="1136"/>
                  </a:cxn>
                  <a:cxn ang="0">
                    <a:pos x="1746" y="1144"/>
                  </a:cxn>
                  <a:cxn ang="0">
                    <a:pos x="1712" y="1154"/>
                  </a:cxn>
                  <a:cxn ang="0">
                    <a:pos x="1670" y="1162"/>
                  </a:cxn>
                  <a:cxn ang="0">
                    <a:pos x="1620" y="1168"/>
                  </a:cxn>
                  <a:cxn ang="0">
                    <a:pos x="1592" y="1170"/>
                  </a:cxn>
                  <a:cxn ang="0">
                    <a:pos x="1564" y="1172"/>
                  </a:cxn>
                  <a:cxn ang="0">
                    <a:pos x="1534" y="1172"/>
                  </a:cxn>
                  <a:cxn ang="0">
                    <a:pos x="1504" y="1170"/>
                  </a:cxn>
                  <a:cxn ang="0">
                    <a:pos x="1472" y="1166"/>
                  </a:cxn>
                  <a:cxn ang="0">
                    <a:pos x="1440" y="1160"/>
                  </a:cxn>
                  <a:cxn ang="0">
                    <a:pos x="1406" y="1154"/>
                  </a:cxn>
                  <a:cxn ang="0">
                    <a:pos x="1372" y="1144"/>
                  </a:cxn>
                  <a:cxn ang="0">
                    <a:pos x="1338" y="1132"/>
                  </a:cxn>
                  <a:cxn ang="0">
                    <a:pos x="1302" y="1118"/>
                  </a:cxn>
                  <a:cxn ang="0">
                    <a:pos x="1266" y="1100"/>
                  </a:cxn>
                  <a:cxn ang="0">
                    <a:pos x="1230" y="1080"/>
                  </a:cxn>
                  <a:cxn ang="0">
                    <a:pos x="1194" y="1056"/>
                  </a:cxn>
                  <a:cxn ang="0">
                    <a:pos x="1158" y="1030"/>
                  </a:cxn>
                  <a:cxn ang="0">
                    <a:pos x="1124" y="1000"/>
                  </a:cxn>
                  <a:cxn ang="0">
                    <a:pos x="1088" y="966"/>
                  </a:cxn>
                  <a:cxn ang="0">
                    <a:pos x="1052" y="928"/>
                  </a:cxn>
                  <a:cxn ang="0">
                    <a:pos x="1018" y="886"/>
                  </a:cxn>
                  <a:cxn ang="0">
                    <a:pos x="984" y="840"/>
                  </a:cxn>
                  <a:cxn ang="0">
                    <a:pos x="950" y="790"/>
                  </a:cxn>
                  <a:cxn ang="0">
                    <a:pos x="950" y="790"/>
                  </a:cxn>
                  <a:cxn ang="0">
                    <a:pos x="886" y="690"/>
                  </a:cxn>
                  <a:cxn ang="0">
                    <a:pos x="824" y="598"/>
                  </a:cxn>
                  <a:cxn ang="0">
                    <a:pos x="762" y="514"/>
                  </a:cxn>
                  <a:cxn ang="0">
                    <a:pos x="704" y="438"/>
                  </a:cxn>
                  <a:cxn ang="0">
                    <a:pos x="646" y="372"/>
                  </a:cxn>
                  <a:cxn ang="0">
                    <a:pos x="588" y="310"/>
                  </a:cxn>
                  <a:cxn ang="0">
                    <a:pos x="532" y="258"/>
                  </a:cxn>
                  <a:cxn ang="0">
                    <a:pos x="476" y="210"/>
                  </a:cxn>
                  <a:cxn ang="0">
                    <a:pos x="420" y="168"/>
                  </a:cxn>
                  <a:cxn ang="0">
                    <a:pos x="364" y="132"/>
                  </a:cxn>
                  <a:cxn ang="0">
                    <a:pos x="306" y="100"/>
                  </a:cxn>
                  <a:cxn ang="0">
                    <a:pos x="248" y="74"/>
                  </a:cxn>
                  <a:cxn ang="0">
                    <a:pos x="188" y="50"/>
                  </a:cxn>
                  <a:cxn ang="0">
                    <a:pos x="128" y="30"/>
                  </a:cxn>
                  <a:cxn ang="0">
                    <a:pos x="66" y="14"/>
                  </a:cxn>
                  <a:cxn ang="0">
                    <a:pos x="0" y="0"/>
                  </a:cxn>
                </a:cxnLst>
                <a:rect l="0" t="0" r="r" b="b"/>
                <a:pathLst>
                  <a:path w="1794" h="1172">
                    <a:moveTo>
                      <a:pt x="1794" y="1128"/>
                    </a:moveTo>
                    <a:lnTo>
                      <a:pt x="1794" y="1128"/>
                    </a:lnTo>
                    <a:lnTo>
                      <a:pt x="1772" y="1136"/>
                    </a:lnTo>
                    <a:lnTo>
                      <a:pt x="1746" y="1144"/>
                    </a:lnTo>
                    <a:lnTo>
                      <a:pt x="1712" y="1154"/>
                    </a:lnTo>
                    <a:lnTo>
                      <a:pt x="1670" y="1162"/>
                    </a:lnTo>
                    <a:lnTo>
                      <a:pt x="1620" y="1168"/>
                    </a:lnTo>
                    <a:lnTo>
                      <a:pt x="1592" y="1170"/>
                    </a:lnTo>
                    <a:lnTo>
                      <a:pt x="1564" y="1172"/>
                    </a:lnTo>
                    <a:lnTo>
                      <a:pt x="1534" y="1172"/>
                    </a:lnTo>
                    <a:lnTo>
                      <a:pt x="1504" y="1170"/>
                    </a:lnTo>
                    <a:lnTo>
                      <a:pt x="1472" y="1166"/>
                    </a:lnTo>
                    <a:lnTo>
                      <a:pt x="1440" y="1160"/>
                    </a:lnTo>
                    <a:lnTo>
                      <a:pt x="1406" y="1154"/>
                    </a:lnTo>
                    <a:lnTo>
                      <a:pt x="1372" y="1144"/>
                    </a:lnTo>
                    <a:lnTo>
                      <a:pt x="1338" y="1132"/>
                    </a:lnTo>
                    <a:lnTo>
                      <a:pt x="1302" y="1118"/>
                    </a:lnTo>
                    <a:lnTo>
                      <a:pt x="1266" y="1100"/>
                    </a:lnTo>
                    <a:lnTo>
                      <a:pt x="1230" y="1080"/>
                    </a:lnTo>
                    <a:lnTo>
                      <a:pt x="1194" y="1056"/>
                    </a:lnTo>
                    <a:lnTo>
                      <a:pt x="1158" y="1030"/>
                    </a:lnTo>
                    <a:lnTo>
                      <a:pt x="1124" y="1000"/>
                    </a:lnTo>
                    <a:lnTo>
                      <a:pt x="1088" y="966"/>
                    </a:lnTo>
                    <a:lnTo>
                      <a:pt x="1052" y="928"/>
                    </a:lnTo>
                    <a:lnTo>
                      <a:pt x="1018" y="886"/>
                    </a:lnTo>
                    <a:lnTo>
                      <a:pt x="984" y="840"/>
                    </a:lnTo>
                    <a:lnTo>
                      <a:pt x="950" y="790"/>
                    </a:lnTo>
                    <a:lnTo>
                      <a:pt x="950" y="790"/>
                    </a:lnTo>
                    <a:lnTo>
                      <a:pt x="886" y="690"/>
                    </a:lnTo>
                    <a:lnTo>
                      <a:pt x="824" y="598"/>
                    </a:lnTo>
                    <a:lnTo>
                      <a:pt x="762" y="514"/>
                    </a:lnTo>
                    <a:lnTo>
                      <a:pt x="704" y="438"/>
                    </a:lnTo>
                    <a:lnTo>
                      <a:pt x="646" y="372"/>
                    </a:lnTo>
                    <a:lnTo>
                      <a:pt x="588" y="310"/>
                    </a:lnTo>
                    <a:lnTo>
                      <a:pt x="532" y="258"/>
                    </a:lnTo>
                    <a:lnTo>
                      <a:pt x="476" y="210"/>
                    </a:lnTo>
                    <a:lnTo>
                      <a:pt x="420" y="168"/>
                    </a:lnTo>
                    <a:lnTo>
                      <a:pt x="364" y="132"/>
                    </a:lnTo>
                    <a:lnTo>
                      <a:pt x="306" y="100"/>
                    </a:lnTo>
                    <a:lnTo>
                      <a:pt x="248" y="74"/>
                    </a:lnTo>
                    <a:lnTo>
                      <a:pt x="188" y="50"/>
                    </a:lnTo>
                    <a:lnTo>
                      <a:pt x="128" y="30"/>
                    </a:lnTo>
                    <a:lnTo>
                      <a:pt x="66" y="14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27" name="Freeform 560"/>
              <p:cNvSpPr>
                <a:spLocks/>
              </p:cNvSpPr>
              <p:nvPr/>
            </p:nvSpPr>
            <p:spPr bwMode="auto">
              <a:xfrm>
                <a:off x="1215" y="1827"/>
                <a:ext cx="1832" cy="1120"/>
              </a:xfrm>
              <a:custGeom>
                <a:avLst/>
                <a:gdLst/>
                <a:ahLst/>
                <a:cxnLst>
                  <a:cxn ang="0">
                    <a:pos x="1832" y="1062"/>
                  </a:cxn>
                  <a:cxn ang="0">
                    <a:pos x="1832" y="1062"/>
                  </a:cxn>
                  <a:cxn ang="0">
                    <a:pos x="1812" y="1072"/>
                  </a:cxn>
                  <a:cxn ang="0">
                    <a:pos x="1786" y="1082"/>
                  </a:cxn>
                  <a:cxn ang="0">
                    <a:pos x="1752" y="1092"/>
                  </a:cxn>
                  <a:cxn ang="0">
                    <a:pos x="1708" y="1104"/>
                  </a:cxn>
                  <a:cxn ang="0">
                    <a:pos x="1660" y="1112"/>
                  </a:cxn>
                  <a:cxn ang="0">
                    <a:pos x="1632" y="1114"/>
                  </a:cxn>
                  <a:cxn ang="0">
                    <a:pos x="1604" y="1116"/>
                  </a:cxn>
                  <a:cxn ang="0">
                    <a:pos x="1574" y="1118"/>
                  </a:cxn>
                  <a:cxn ang="0">
                    <a:pos x="1544" y="1118"/>
                  </a:cxn>
                  <a:cxn ang="0">
                    <a:pos x="1512" y="1114"/>
                  </a:cxn>
                  <a:cxn ang="0">
                    <a:pos x="1478" y="1110"/>
                  </a:cxn>
                  <a:cxn ang="0">
                    <a:pos x="1444" y="1104"/>
                  </a:cxn>
                  <a:cxn ang="0">
                    <a:pos x="1410" y="1096"/>
                  </a:cxn>
                  <a:cxn ang="0">
                    <a:pos x="1374" y="1086"/>
                  </a:cxn>
                  <a:cxn ang="0">
                    <a:pos x="1340" y="1072"/>
                  </a:cxn>
                  <a:cxn ang="0">
                    <a:pos x="1304" y="1056"/>
                  </a:cxn>
                  <a:cxn ang="0">
                    <a:pos x="1266" y="1038"/>
                  </a:cxn>
                  <a:cxn ang="0">
                    <a:pos x="1230" y="1016"/>
                  </a:cxn>
                  <a:cxn ang="0">
                    <a:pos x="1194" y="990"/>
                  </a:cxn>
                  <a:cxn ang="0">
                    <a:pos x="1156" y="962"/>
                  </a:cxn>
                  <a:cxn ang="0">
                    <a:pos x="1120" y="928"/>
                  </a:cxn>
                  <a:cxn ang="0">
                    <a:pos x="1084" y="892"/>
                  </a:cxn>
                  <a:cxn ang="0">
                    <a:pos x="1048" y="852"/>
                  </a:cxn>
                  <a:cxn ang="0">
                    <a:pos x="1012" y="806"/>
                  </a:cxn>
                  <a:cxn ang="0">
                    <a:pos x="978" y="756"/>
                  </a:cxn>
                  <a:cxn ang="0">
                    <a:pos x="978" y="756"/>
                  </a:cxn>
                  <a:cxn ang="0">
                    <a:pos x="910" y="658"/>
                  </a:cxn>
                  <a:cxn ang="0">
                    <a:pos x="844" y="568"/>
                  </a:cxn>
                  <a:cxn ang="0">
                    <a:pos x="780" y="486"/>
                  </a:cxn>
                  <a:cxn ang="0">
                    <a:pos x="718" y="414"/>
                  </a:cxn>
                  <a:cxn ang="0">
                    <a:pos x="658" y="348"/>
                  </a:cxn>
                  <a:cxn ang="0">
                    <a:pos x="600" y="290"/>
                  </a:cxn>
                  <a:cxn ang="0">
                    <a:pos x="542" y="238"/>
                  </a:cxn>
                  <a:cxn ang="0">
                    <a:pos x="484" y="192"/>
                  </a:cxn>
                  <a:cxn ang="0">
                    <a:pos x="426" y="152"/>
                  </a:cxn>
                  <a:cxn ang="0">
                    <a:pos x="368" y="118"/>
                  </a:cxn>
                  <a:cxn ang="0">
                    <a:pos x="310" y="88"/>
                  </a:cxn>
                  <a:cxn ang="0">
                    <a:pos x="252" y="64"/>
                  </a:cxn>
                  <a:cxn ang="0">
                    <a:pos x="192" y="42"/>
                  </a:cxn>
                  <a:cxn ang="0">
                    <a:pos x="130" y="26"/>
                  </a:cxn>
                  <a:cxn ang="0">
                    <a:pos x="66" y="10"/>
                  </a:cxn>
                  <a:cxn ang="0">
                    <a:pos x="0" y="0"/>
                  </a:cxn>
                </a:cxnLst>
                <a:rect l="0" t="0" r="r" b="b"/>
                <a:pathLst>
                  <a:path w="1832" h="1118">
                    <a:moveTo>
                      <a:pt x="1832" y="1062"/>
                    </a:moveTo>
                    <a:lnTo>
                      <a:pt x="1832" y="1062"/>
                    </a:lnTo>
                    <a:lnTo>
                      <a:pt x="1812" y="1072"/>
                    </a:lnTo>
                    <a:lnTo>
                      <a:pt x="1786" y="1082"/>
                    </a:lnTo>
                    <a:lnTo>
                      <a:pt x="1752" y="1092"/>
                    </a:lnTo>
                    <a:lnTo>
                      <a:pt x="1708" y="1104"/>
                    </a:lnTo>
                    <a:lnTo>
                      <a:pt x="1660" y="1112"/>
                    </a:lnTo>
                    <a:lnTo>
                      <a:pt x="1632" y="1114"/>
                    </a:lnTo>
                    <a:lnTo>
                      <a:pt x="1604" y="1116"/>
                    </a:lnTo>
                    <a:lnTo>
                      <a:pt x="1574" y="1118"/>
                    </a:lnTo>
                    <a:lnTo>
                      <a:pt x="1544" y="1118"/>
                    </a:lnTo>
                    <a:lnTo>
                      <a:pt x="1512" y="1114"/>
                    </a:lnTo>
                    <a:lnTo>
                      <a:pt x="1478" y="1110"/>
                    </a:lnTo>
                    <a:lnTo>
                      <a:pt x="1444" y="1104"/>
                    </a:lnTo>
                    <a:lnTo>
                      <a:pt x="1410" y="1096"/>
                    </a:lnTo>
                    <a:lnTo>
                      <a:pt x="1374" y="1086"/>
                    </a:lnTo>
                    <a:lnTo>
                      <a:pt x="1340" y="1072"/>
                    </a:lnTo>
                    <a:lnTo>
                      <a:pt x="1304" y="1056"/>
                    </a:lnTo>
                    <a:lnTo>
                      <a:pt x="1266" y="1038"/>
                    </a:lnTo>
                    <a:lnTo>
                      <a:pt x="1230" y="1016"/>
                    </a:lnTo>
                    <a:lnTo>
                      <a:pt x="1194" y="990"/>
                    </a:lnTo>
                    <a:lnTo>
                      <a:pt x="1156" y="962"/>
                    </a:lnTo>
                    <a:lnTo>
                      <a:pt x="1120" y="928"/>
                    </a:lnTo>
                    <a:lnTo>
                      <a:pt x="1084" y="892"/>
                    </a:lnTo>
                    <a:lnTo>
                      <a:pt x="1048" y="852"/>
                    </a:lnTo>
                    <a:lnTo>
                      <a:pt x="1012" y="806"/>
                    </a:lnTo>
                    <a:lnTo>
                      <a:pt x="978" y="756"/>
                    </a:lnTo>
                    <a:lnTo>
                      <a:pt x="978" y="756"/>
                    </a:lnTo>
                    <a:lnTo>
                      <a:pt x="910" y="658"/>
                    </a:lnTo>
                    <a:lnTo>
                      <a:pt x="844" y="568"/>
                    </a:lnTo>
                    <a:lnTo>
                      <a:pt x="780" y="486"/>
                    </a:lnTo>
                    <a:lnTo>
                      <a:pt x="718" y="414"/>
                    </a:lnTo>
                    <a:lnTo>
                      <a:pt x="658" y="348"/>
                    </a:lnTo>
                    <a:lnTo>
                      <a:pt x="600" y="290"/>
                    </a:lnTo>
                    <a:lnTo>
                      <a:pt x="542" y="238"/>
                    </a:lnTo>
                    <a:lnTo>
                      <a:pt x="484" y="192"/>
                    </a:lnTo>
                    <a:lnTo>
                      <a:pt x="426" y="152"/>
                    </a:lnTo>
                    <a:lnTo>
                      <a:pt x="368" y="118"/>
                    </a:lnTo>
                    <a:lnTo>
                      <a:pt x="310" y="88"/>
                    </a:lnTo>
                    <a:lnTo>
                      <a:pt x="252" y="64"/>
                    </a:lnTo>
                    <a:lnTo>
                      <a:pt x="192" y="42"/>
                    </a:lnTo>
                    <a:lnTo>
                      <a:pt x="130" y="26"/>
                    </a:lnTo>
                    <a:lnTo>
                      <a:pt x="66" y="10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28" name="Freeform 561"/>
              <p:cNvSpPr>
                <a:spLocks/>
              </p:cNvSpPr>
              <p:nvPr/>
            </p:nvSpPr>
            <p:spPr bwMode="auto">
              <a:xfrm>
                <a:off x="1215" y="1853"/>
                <a:ext cx="1870" cy="1065"/>
              </a:xfrm>
              <a:custGeom>
                <a:avLst/>
                <a:gdLst/>
                <a:ahLst/>
                <a:cxnLst>
                  <a:cxn ang="0">
                    <a:pos x="1870" y="998"/>
                  </a:cxn>
                  <a:cxn ang="0">
                    <a:pos x="1870" y="998"/>
                  </a:cxn>
                  <a:cxn ang="0">
                    <a:pos x="1848" y="1008"/>
                  </a:cxn>
                  <a:cxn ang="0">
                    <a:pos x="1822" y="1018"/>
                  </a:cxn>
                  <a:cxn ang="0">
                    <a:pos x="1788" y="1032"/>
                  </a:cxn>
                  <a:cxn ang="0">
                    <a:pos x="1746" y="1044"/>
                  </a:cxn>
                  <a:cxn ang="0">
                    <a:pos x="1696" y="1054"/>
                  </a:cxn>
                  <a:cxn ang="0">
                    <a:pos x="1670" y="1058"/>
                  </a:cxn>
                  <a:cxn ang="0">
                    <a:pos x="1642" y="1062"/>
                  </a:cxn>
                  <a:cxn ang="0">
                    <a:pos x="1612" y="1064"/>
                  </a:cxn>
                  <a:cxn ang="0">
                    <a:pos x="1580" y="1064"/>
                  </a:cxn>
                  <a:cxn ang="0">
                    <a:pos x="1548" y="1062"/>
                  </a:cxn>
                  <a:cxn ang="0">
                    <a:pos x="1516" y="1060"/>
                  </a:cxn>
                  <a:cxn ang="0">
                    <a:pos x="1482" y="1056"/>
                  </a:cxn>
                  <a:cxn ang="0">
                    <a:pos x="1446" y="1048"/>
                  </a:cxn>
                  <a:cxn ang="0">
                    <a:pos x="1410" y="1040"/>
                  </a:cxn>
                  <a:cxn ang="0">
                    <a:pos x="1374" y="1028"/>
                  </a:cxn>
                  <a:cxn ang="0">
                    <a:pos x="1338" y="1012"/>
                  </a:cxn>
                  <a:cxn ang="0">
                    <a:pos x="1300" y="996"/>
                  </a:cxn>
                  <a:cxn ang="0">
                    <a:pos x="1264" y="974"/>
                  </a:cxn>
                  <a:cxn ang="0">
                    <a:pos x="1226" y="950"/>
                  </a:cxn>
                  <a:cxn ang="0">
                    <a:pos x="1188" y="922"/>
                  </a:cxn>
                  <a:cxn ang="0">
                    <a:pos x="1150" y="892"/>
                  </a:cxn>
                  <a:cxn ang="0">
                    <a:pos x="1112" y="856"/>
                  </a:cxn>
                  <a:cxn ang="0">
                    <a:pos x="1076" y="816"/>
                  </a:cxn>
                  <a:cxn ang="0">
                    <a:pos x="1038" y="772"/>
                  </a:cxn>
                  <a:cxn ang="0">
                    <a:pos x="1002" y="724"/>
                  </a:cxn>
                  <a:cxn ang="0">
                    <a:pos x="1002" y="724"/>
                  </a:cxn>
                  <a:cxn ang="0">
                    <a:pos x="930" y="628"/>
                  </a:cxn>
                  <a:cxn ang="0">
                    <a:pos x="862" y="540"/>
                  </a:cxn>
                  <a:cxn ang="0">
                    <a:pos x="796" y="460"/>
                  </a:cxn>
                  <a:cxn ang="0">
                    <a:pos x="732" y="388"/>
                  </a:cxn>
                  <a:cxn ang="0">
                    <a:pos x="670" y="324"/>
                  </a:cxn>
                  <a:cxn ang="0">
                    <a:pos x="610" y="268"/>
                  </a:cxn>
                  <a:cxn ang="0">
                    <a:pos x="550" y="218"/>
                  </a:cxn>
                  <a:cxn ang="0">
                    <a:pos x="490" y="174"/>
                  </a:cxn>
                  <a:cxn ang="0">
                    <a:pos x="432" y="138"/>
                  </a:cxn>
                  <a:cxn ang="0">
                    <a:pos x="372" y="104"/>
                  </a:cxn>
                  <a:cxn ang="0">
                    <a:pos x="314" y="78"/>
                  </a:cxn>
                  <a:cxn ang="0">
                    <a:pos x="254" y="54"/>
                  </a:cxn>
                  <a:cxn ang="0">
                    <a:pos x="192" y="36"/>
                  </a:cxn>
                  <a:cxn ang="0">
                    <a:pos x="130" y="20"/>
                  </a:cxn>
                  <a:cxn ang="0">
                    <a:pos x="66" y="10"/>
                  </a:cxn>
                  <a:cxn ang="0">
                    <a:pos x="0" y="0"/>
                  </a:cxn>
                </a:cxnLst>
                <a:rect l="0" t="0" r="r" b="b"/>
                <a:pathLst>
                  <a:path w="1870" h="1064">
                    <a:moveTo>
                      <a:pt x="1870" y="998"/>
                    </a:moveTo>
                    <a:lnTo>
                      <a:pt x="1870" y="998"/>
                    </a:lnTo>
                    <a:lnTo>
                      <a:pt x="1848" y="1008"/>
                    </a:lnTo>
                    <a:lnTo>
                      <a:pt x="1822" y="1018"/>
                    </a:lnTo>
                    <a:lnTo>
                      <a:pt x="1788" y="1032"/>
                    </a:lnTo>
                    <a:lnTo>
                      <a:pt x="1746" y="1044"/>
                    </a:lnTo>
                    <a:lnTo>
                      <a:pt x="1696" y="1054"/>
                    </a:lnTo>
                    <a:lnTo>
                      <a:pt x="1670" y="1058"/>
                    </a:lnTo>
                    <a:lnTo>
                      <a:pt x="1642" y="1062"/>
                    </a:lnTo>
                    <a:lnTo>
                      <a:pt x="1612" y="1064"/>
                    </a:lnTo>
                    <a:lnTo>
                      <a:pt x="1580" y="1064"/>
                    </a:lnTo>
                    <a:lnTo>
                      <a:pt x="1548" y="1062"/>
                    </a:lnTo>
                    <a:lnTo>
                      <a:pt x="1516" y="1060"/>
                    </a:lnTo>
                    <a:lnTo>
                      <a:pt x="1482" y="1056"/>
                    </a:lnTo>
                    <a:lnTo>
                      <a:pt x="1446" y="1048"/>
                    </a:lnTo>
                    <a:lnTo>
                      <a:pt x="1410" y="1040"/>
                    </a:lnTo>
                    <a:lnTo>
                      <a:pt x="1374" y="1028"/>
                    </a:lnTo>
                    <a:lnTo>
                      <a:pt x="1338" y="1012"/>
                    </a:lnTo>
                    <a:lnTo>
                      <a:pt x="1300" y="996"/>
                    </a:lnTo>
                    <a:lnTo>
                      <a:pt x="1264" y="974"/>
                    </a:lnTo>
                    <a:lnTo>
                      <a:pt x="1226" y="950"/>
                    </a:lnTo>
                    <a:lnTo>
                      <a:pt x="1188" y="922"/>
                    </a:lnTo>
                    <a:lnTo>
                      <a:pt x="1150" y="892"/>
                    </a:lnTo>
                    <a:lnTo>
                      <a:pt x="1112" y="856"/>
                    </a:lnTo>
                    <a:lnTo>
                      <a:pt x="1076" y="816"/>
                    </a:lnTo>
                    <a:lnTo>
                      <a:pt x="1038" y="772"/>
                    </a:lnTo>
                    <a:lnTo>
                      <a:pt x="1002" y="724"/>
                    </a:lnTo>
                    <a:lnTo>
                      <a:pt x="1002" y="724"/>
                    </a:lnTo>
                    <a:lnTo>
                      <a:pt x="930" y="628"/>
                    </a:lnTo>
                    <a:lnTo>
                      <a:pt x="862" y="540"/>
                    </a:lnTo>
                    <a:lnTo>
                      <a:pt x="796" y="460"/>
                    </a:lnTo>
                    <a:lnTo>
                      <a:pt x="732" y="388"/>
                    </a:lnTo>
                    <a:lnTo>
                      <a:pt x="670" y="324"/>
                    </a:lnTo>
                    <a:lnTo>
                      <a:pt x="610" y="268"/>
                    </a:lnTo>
                    <a:lnTo>
                      <a:pt x="550" y="218"/>
                    </a:lnTo>
                    <a:lnTo>
                      <a:pt x="490" y="174"/>
                    </a:lnTo>
                    <a:lnTo>
                      <a:pt x="432" y="138"/>
                    </a:lnTo>
                    <a:lnTo>
                      <a:pt x="372" y="104"/>
                    </a:lnTo>
                    <a:lnTo>
                      <a:pt x="314" y="78"/>
                    </a:lnTo>
                    <a:lnTo>
                      <a:pt x="254" y="54"/>
                    </a:lnTo>
                    <a:lnTo>
                      <a:pt x="192" y="36"/>
                    </a:lnTo>
                    <a:lnTo>
                      <a:pt x="130" y="20"/>
                    </a:lnTo>
                    <a:lnTo>
                      <a:pt x="66" y="10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29" name="Freeform 562"/>
              <p:cNvSpPr>
                <a:spLocks/>
              </p:cNvSpPr>
              <p:nvPr/>
            </p:nvSpPr>
            <p:spPr bwMode="auto">
              <a:xfrm>
                <a:off x="1214" y="1883"/>
                <a:ext cx="1905" cy="1007"/>
              </a:xfrm>
              <a:custGeom>
                <a:avLst/>
                <a:gdLst/>
                <a:ahLst/>
                <a:cxnLst>
                  <a:cxn ang="0">
                    <a:pos x="1904" y="930"/>
                  </a:cxn>
                  <a:cxn ang="0">
                    <a:pos x="1904" y="930"/>
                  </a:cxn>
                  <a:cxn ang="0">
                    <a:pos x="1884" y="942"/>
                  </a:cxn>
                  <a:cxn ang="0">
                    <a:pos x="1858" y="954"/>
                  </a:cxn>
                  <a:cxn ang="0">
                    <a:pos x="1824" y="968"/>
                  </a:cxn>
                  <a:cxn ang="0">
                    <a:pos x="1782" y="982"/>
                  </a:cxn>
                  <a:cxn ang="0">
                    <a:pos x="1734" y="994"/>
                  </a:cxn>
                  <a:cxn ang="0">
                    <a:pos x="1708" y="1000"/>
                  </a:cxn>
                  <a:cxn ang="0">
                    <a:pos x="1678" y="1004"/>
                  </a:cxn>
                  <a:cxn ang="0">
                    <a:pos x="1648" y="1006"/>
                  </a:cxn>
                  <a:cxn ang="0">
                    <a:pos x="1618" y="1008"/>
                  </a:cxn>
                  <a:cxn ang="0">
                    <a:pos x="1586" y="1008"/>
                  </a:cxn>
                  <a:cxn ang="0">
                    <a:pos x="1552" y="1008"/>
                  </a:cxn>
                  <a:cxn ang="0">
                    <a:pos x="1518" y="1004"/>
                  </a:cxn>
                  <a:cxn ang="0">
                    <a:pos x="1482" y="998"/>
                  </a:cxn>
                  <a:cxn ang="0">
                    <a:pos x="1446" y="990"/>
                  </a:cxn>
                  <a:cxn ang="0">
                    <a:pos x="1410" y="980"/>
                  </a:cxn>
                  <a:cxn ang="0">
                    <a:pos x="1372" y="966"/>
                  </a:cxn>
                  <a:cxn ang="0">
                    <a:pos x="1336" y="950"/>
                  </a:cxn>
                  <a:cxn ang="0">
                    <a:pos x="1298" y="932"/>
                  </a:cxn>
                  <a:cxn ang="0">
                    <a:pos x="1258" y="908"/>
                  </a:cxn>
                  <a:cxn ang="0">
                    <a:pos x="1220" y="882"/>
                  </a:cxn>
                  <a:cxn ang="0">
                    <a:pos x="1182" y="852"/>
                  </a:cxn>
                  <a:cxn ang="0">
                    <a:pos x="1142" y="818"/>
                  </a:cxn>
                  <a:cxn ang="0">
                    <a:pos x="1104" y="780"/>
                  </a:cxn>
                  <a:cxn ang="0">
                    <a:pos x="1066" y="736"/>
                  </a:cxn>
                  <a:cxn ang="0">
                    <a:pos x="1028" y="690"/>
                  </a:cxn>
                  <a:cxn ang="0">
                    <a:pos x="1028" y="690"/>
                  </a:cxn>
                  <a:cxn ang="0">
                    <a:pos x="954" y="594"/>
                  </a:cxn>
                  <a:cxn ang="0">
                    <a:pos x="882" y="508"/>
                  </a:cxn>
                  <a:cxn ang="0">
                    <a:pos x="814" y="432"/>
                  </a:cxn>
                  <a:cxn ang="0">
                    <a:pos x="748" y="362"/>
                  </a:cxn>
                  <a:cxn ang="0">
                    <a:pos x="682" y="300"/>
                  </a:cxn>
                  <a:cxn ang="0">
                    <a:pos x="620" y="246"/>
                  </a:cxn>
                  <a:cxn ang="0">
                    <a:pos x="558" y="198"/>
                  </a:cxn>
                  <a:cxn ang="0">
                    <a:pos x="498" y="156"/>
                  </a:cxn>
                  <a:cxn ang="0">
                    <a:pos x="438" y="122"/>
                  </a:cxn>
                  <a:cxn ang="0">
                    <a:pos x="378" y="92"/>
                  </a:cxn>
                  <a:cxn ang="0">
                    <a:pos x="318" y="66"/>
                  </a:cxn>
                  <a:cxn ang="0">
                    <a:pos x="256" y="46"/>
                  </a:cxn>
                  <a:cxn ang="0">
                    <a:pos x="196" y="30"/>
                  </a:cxn>
                  <a:cxn ang="0">
                    <a:pos x="132" y="16"/>
                  </a:cxn>
                  <a:cxn ang="0">
                    <a:pos x="68" y="8"/>
                  </a:cxn>
                  <a:cxn ang="0">
                    <a:pos x="0" y="0"/>
                  </a:cxn>
                </a:cxnLst>
                <a:rect l="0" t="0" r="r" b="b"/>
                <a:pathLst>
                  <a:path w="1904" h="1008">
                    <a:moveTo>
                      <a:pt x="1904" y="930"/>
                    </a:moveTo>
                    <a:lnTo>
                      <a:pt x="1904" y="930"/>
                    </a:lnTo>
                    <a:lnTo>
                      <a:pt x="1884" y="942"/>
                    </a:lnTo>
                    <a:lnTo>
                      <a:pt x="1858" y="954"/>
                    </a:lnTo>
                    <a:lnTo>
                      <a:pt x="1824" y="968"/>
                    </a:lnTo>
                    <a:lnTo>
                      <a:pt x="1782" y="982"/>
                    </a:lnTo>
                    <a:lnTo>
                      <a:pt x="1734" y="994"/>
                    </a:lnTo>
                    <a:lnTo>
                      <a:pt x="1708" y="1000"/>
                    </a:lnTo>
                    <a:lnTo>
                      <a:pt x="1678" y="1004"/>
                    </a:lnTo>
                    <a:lnTo>
                      <a:pt x="1648" y="1006"/>
                    </a:lnTo>
                    <a:lnTo>
                      <a:pt x="1618" y="1008"/>
                    </a:lnTo>
                    <a:lnTo>
                      <a:pt x="1586" y="1008"/>
                    </a:lnTo>
                    <a:lnTo>
                      <a:pt x="1552" y="1008"/>
                    </a:lnTo>
                    <a:lnTo>
                      <a:pt x="1518" y="1004"/>
                    </a:lnTo>
                    <a:lnTo>
                      <a:pt x="1482" y="998"/>
                    </a:lnTo>
                    <a:lnTo>
                      <a:pt x="1446" y="990"/>
                    </a:lnTo>
                    <a:lnTo>
                      <a:pt x="1410" y="980"/>
                    </a:lnTo>
                    <a:lnTo>
                      <a:pt x="1372" y="966"/>
                    </a:lnTo>
                    <a:lnTo>
                      <a:pt x="1336" y="950"/>
                    </a:lnTo>
                    <a:lnTo>
                      <a:pt x="1298" y="932"/>
                    </a:lnTo>
                    <a:lnTo>
                      <a:pt x="1258" y="908"/>
                    </a:lnTo>
                    <a:lnTo>
                      <a:pt x="1220" y="882"/>
                    </a:lnTo>
                    <a:lnTo>
                      <a:pt x="1182" y="852"/>
                    </a:lnTo>
                    <a:lnTo>
                      <a:pt x="1142" y="818"/>
                    </a:lnTo>
                    <a:lnTo>
                      <a:pt x="1104" y="780"/>
                    </a:lnTo>
                    <a:lnTo>
                      <a:pt x="1066" y="736"/>
                    </a:lnTo>
                    <a:lnTo>
                      <a:pt x="1028" y="690"/>
                    </a:lnTo>
                    <a:lnTo>
                      <a:pt x="1028" y="690"/>
                    </a:lnTo>
                    <a:lnTo>
                      <a:pt x="954" y="594"/>
                    </a:lnTo>
                    <a:lnTo>
                      <a:pt x="882" y="508"/>
                    </a:lnTo>
                    <a:lnTo>
                      <a:pt x="814" y="432"/>
                    </a:lnTo>
                    <a:lnTo>
                      <a:pt x="748" y="362"/>
                    </a:lnTo>
                    <a:lnTo>
                      <a:pt x="682" y="300"/>
                    </a:lnTo>
                    <a:lnTo>
                      <a:pt x="620" y="246"/>
                    </a:lnTo>
                    <a:lnTo>
                      <a:pt x="558" y="198"/>
                    </a:lnTo>
                    <a:lnTo>
                      <a:pt x="498" y="156"/>
                    </a:lnTo>
                    <a:lnTo>
                      <a:pt x="438" y="122"/>
                    </a:lnTo>
                    <a:lnTo>
                      <a:pt x="378" y="92"/>
                    </a:lnTo>
                    <a:lnTo>
                      <a:pt x="318" y="66"/>
                    </a:lnTo>
                    <a:lnTo>
                      <a:pt x="256" y="46"/>
                    </a:lnTo>
                    <a:lnTo>
                      <a:pt x="196" y="30"/>
                    </a:lnTo>
                    <a:lnTo>
                      <a:pt x="132" y="16"/>
                    </a:lnTo>
                    <a:lnTo>
                      <a:pt x="68" y="8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0" name="Freeform 563"/>
              <p:cNvSpPr>
                <a:spLocks/>
              </p:cNvSpPr>
              <p:nvPr/>
            </p:nvSpPr>
            <p:spPr bwMode="auto">
              <a:xfrm>
                <a:off x="1221" y="1913"/>
                <a:ext cx="1937" cy="952"/>
              </a:xfrm>
              <a:custGeom>
                <a:avLst/>
                <a:gdLst/>
                <a:ahLst/>
                <a:cxnLst>
                  <a:cxn ang="0">
                    <a:pos x="1936" y="862"/>
                  </a:cxn>
                  <a:cxn ang="0">
                    <a:pos x="1936" y="862"/>
                  </a:cxn>
                  <a:cxn ang="0">
                    <a:pos x="1916" y="874"/>
                  </a:cxn>
                  <a:cxn ang="0">
                    <a:pos x="1890" y="886"/>
                  </a:cxn>
                  <a:cxn ang="0">
                    <a:pos x="1858" y="902"/>
                  </a:cxn>
                  <a:cxn ang="0">
                    <a:pos x="1816" y="918"/>
                  </a:cxn>
                  <a:cxn ang="0">
                    <a:pos x="1768" y="932"/>
                  </a:cxn>
                  <a:cxn ang="0">
                    <a:pos x="1740" y="938"/>
                  </a:cxn>
                  <a:cxn ang="0">
                    <a:pos x="1712" y="944"/>
                  </a:cxn>
                  <a:cxn ang="0">
                    <a:pos x="1682" y="948"/>
                  </a:cxn>
                  <a:cxn ang="0">
                    <a:pos x="1652" y="952"/>
                  </a:cxn>
                  <a:cxn ang="0">
                    <a:pos x="1618" y="952"/>
                  </a:cxn>
                  <a:cxn ang="0">
                    <a:pos x="1586" y="952"/>
                  </a:cxn>
                  <a:cxn ang="0">
                    <a:pos x="1550" y="950"/>
                  </a:cxn>
                  <a:cxn ang="0">
                    <a:pos x="1516" y="946"/>
                  </a:cxn>
                  <a:cxn ang="0">
                    <a:pos x="1480" y="940"/>
                  </a:cxn>
                  <a:cxn ang="0">
                    <a:pos x="1442" y="930"/>
                  </a:cxn>
                  <a:cxn ang="0">
                    <a:pos x="1404" y="918"/>
                  </a:cxn>
                  <a:cxn ang="0">
                    <a:pos x="1366" y="904"/>
                  </a:cxn>
                  <a:cxn ang="0">
                    <a:pos x="1328" y="886"/>
                  </a:cxn>
                  <a:cxn ang="0">
                    <a:pos x="1288" y="864"/>
                  </a:cxn>
                  <a:cxn ang="0">
                    <a:pos x="1248" y="840"/>
                  </a:cxn>
                  <a:cxn ang="0">
                    <a:pos x="1208" y="810"/>
                  </a:cxn>
                  <a:cxn ang="0">
                    <a:pos x="1168" y="778"/>
                  </a:cxn>
                  <a:cxn ang="0">
                    <a:pos x="1128" y="740"/>
                  </a:cxn>
                  <a:cxn ang="0">
                    <a:pos x="1090" y="700"/>
                  </a:cxn>
                  <a:cxn ang="0">
                    <a:pos x="1050" y="654"/>
                  </a:cxn>
                  <a:cxn ang="0">
                    <a:pos x="1050" y="654"/>
                  </a:cxn>
                  <a:cxn ang="0">
                    <a:pos x="972" y="560"/>
                  </a:cxn>
                  <a:cxn ang="0">
                    <a:pos x="898" y="478"/>
                  </a:cxn>
                  <a:cxn ang="0">
                    <a:pos x="828" y="402"/>
                  </a:cxn>
                  <a:cxn ang="0">
                    <a:pos x="758" y="336"/>
                  </a:cxn>
                  <a:cxn ang="0">
                    <a:pos x="692" y="276"/>
                  </a:cxn>
                  <a:cxn ang="0">
                    <a:pos x="628" y="224"/>
                  </a:cxn>
                  <a:cxn ang="0">
                    <a:pos x="564" y="178"/>
                  </a:cxn>
                  <a:cxn ang="0">
                    <a:pos x="502" y="138"/>
                  </a:cxn>
                  <a:cxn ang="0">
                    <a:pos x="442" y="104"/>
                  </a:cxn>
                  <a:cxn ang="0">
                    <a:pos x="380" y="76"/>
                  </a:cxn>
                  <a:cxn ang="0">
                    <a:pos x="320" y="54"/>
                  </a:cxn>
                  <a:cxn ang="0">
                    <a:pos x="258" y="36"/>
                  </a:cxn>
                  <a:cxn ang="0">
                    <a:pos x="196" y="22"/>
                  </a:cxn>
                  <a:cxn ang="0">
                    <a:pos x="132" y="12"/>
                  </a:cxn>
                  <a:cxn ang="0">
                    <a:pos x="66" y="4"/>
                  </a:cxn>
                  <a:cxn ang="0">
                    <a:pos x="0" y="0"/>
                  </a:cxn>
                </a:cxnLst>
                <a:rect l="0" t="0" r="r" b="b"/>
                <a:pathLst>
                  <a:path w="1936" h="952">
                    <a:moveTo>
                      <a:pt x="1936" y="862"/>
                    </a:moveTo>
                    <a:lnTo>
                      <a:pt x="1936" y="862"/>
                    </a:lnTo>
                    <a:lnTo>
                      <a:pt x="1916" y="874"/>
                    </a:lnTo>
                    <a:lnTo>
                      <a:pt x="1890" y="886"/>
                    </a:lnTo>
                    <a:lnTo>
                      <a:pt x="1858" y="902"/>
                    </a:lnTo>
                    <a:lnTo>
                      <a:pt x="1816" y="918"/>
                    </a:lnTo>
                    <a:lnTo>
                      <a:pt x="1768" y="932"/>
                    </a:lnTo>
                    <a:lnTo>
                      <a:pt x="1740" y="938"/>
                    </a:lnTo>
                    <a:lnTo>
                      <a:pt x="1712" y="944"/>
                    </a:lnTo>
                    <a:lnTo>
                      <a:pt x="1682" y="948"/>
                    </a:lnTo>
                    <a:lnTo>
                      <a:pt x="1652" y="952"/>
                    </a:lnTo>
                    <a:lnTo>
                      <a:pt x="1618" y="952"/>
                    </a:lnTo>
                    <a:lnTo>
                      <a:pt x="1586" y="952"/>
                    </a:lnTo>
                    <a:lnTo>
                      <a:pt x="1550" y="950"/>
                    </a:lnTo>
                    <a:lnTo>
                      <a:pt x="1516" y="946"/>
                    </a:lnTo>
                    <a:lnTo>
                      <a:pt x="1480" y="940"/>
                    </a:lnTo>
                    <a:lnTo>
                      <a:pt x="1442" y="930"/>
                    </a:lnTo>
                    <a:lnTo>
                      <a:pt x="1404" y="918"/>
                    </a:lnTo>
                    <a:lnTo>
                      <a:pt x="1366" y="904"/>
                    </a:lnTo>
                    <a:lnTo>
                      <a:pt x="1328" y="886"/>
                    </a:lnTo>
                    <a:lnTo>
                      <a:pt x="1288" y="864"/>
                    </a:lnTo>
                    <a:lnTo>
                      <a:pt x="1248" y="840"/>
                    </a:lnTo>
                    <a:lnTo>
                      <a:pt x="1208" y="810"/>
                    </a:lnTo>
                    <a:lnTo>
                      <a:pt x="1168" y="778"/>
                    </a:lnTo>
                    <a:lnTo>
                      <a:pt x="1128" y="740"/>
                    </a:lnTo>
                    <a:lnTo>
                      <a:pt x="1090" y="700"/>
                    </a:lnTo>
                    <a:lnTo>
                      <a:pt x="1050" y="654"/>
                    </a:lnTo>
                    <a:lnTo>
                      <a:pt x="1050" y="654"/>
                    </a:lnTo>
                    <a:lnTo>
                      <a:pt x="972" y="560"/>
                    </a:lnTo>
                    <a:lnTo>
                      <a:pt x="898" y="478"/>
                    </a:lnTo>
                    <a:lnTo>
                      <a:pt x="828" y="402"/>
                    </a:lnTo>
                    <a:lnTo>
                      <a:pt x="758" y="336"/>
                    </a:lnTo>
                    <a:lnTo>
                      <a:pt x="692" y="276"/>
                    </a:lnTo>
                    <a:lnTo>
                      <a:pt x="628" y="224"/>
                    </a:lnTo>
                    <a:lnTo>
                      <a:pt x="564" y="178"/>
                    </a:lnTo>
                    <a:lnTo>
                      <a:pt x="502" y="138"/>
                    </a:lnTo>
                    <a:lnTo>
                      <a:pt x="442" y="104"/>
                    </a:lnTo>
                    <a:lnTo>
                      <a:pt x="380" y="76"/>
                    </a:lnTo>
                    <a:lnTo>
                      <a:pt x="320" y="54"/>
                    </a:lnTo>
                    <a:lnTo>
                      <a:pt x="258" y="36"/>
                    </a:lnTo>
                    <a:lnTo>
                      <a:pt x="196" y="22"/>
                    </a:lnTo>
                    <a:lnTo>
                      <a:pt x="132" y="12"/>
                    </a:lnTo>
                    <a:lnTo>
                      <a:pt x="66" y="4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1" name="Freeform 564"/>
              <p:cNvSpPr>
                <a:spLocks/>
              </p:cNvSpPr>
              <p:nvPr/>
            </p:nvSpPr>
            <p:spPr bwMode="auto">
              <a:xfrm>
                <a:off x="1223" y="1945"/>
                <a:ext cx="1969" cy="896"/>
              </a:xfrm>
              <a:custGeom>
                <a:avLst/>
                <a:gdLst/>
                <a:ahLst/>
                <a:cxnLst>
                  <a:cxn ang="0">
                    <a:pos x="1968" y="790"/>
                  </a:cxn>
                  <a:cxn ang="0">
                    <a:pos x="1968" y="790"/>
                  </a:cxn>
                  <a:cxn ang="0">
                    <a:pos x="1948" y="802"/>
                  </a:cxn>
                  <a:cxn ang="0">
                    <a:pos x="1922" y="816"/>
                  </a:cxn>
                  <a:cxn ang="0">
                    <a:pos x="1890" y="834"/>
                  </a:cxn>
                  <a:cxn ang="0">
                    <a:pos x="1848" y="850"/>
                  </a:cxn>
                  <a:cxn ang="0">
                    <a:pos x="1800" y="868"/>
                  </a:cxn>
                  <a:cxn ang="0">
                    <a:pos x="1774" y="874"/>
                  </a:cxn>
                  <a:cxn ang="0">
                    <a:pos x="1746" y="882"/>
                  </a:cxn>
                  <a:cxn ang="0">
                    <a:pos x="1716" y="888"/>
                  </a:cxn>
                  <a:cxn ang="0">
                    <a:pos x="1684" y="892"/>
                  </a:cxn>
                  <a:cxn ang="0">
                    <a:pos x="1652" y="894"/>
                  </a:cxn>
                  <a:cxn ang="0">
                    <a:pos x="1618" y="896"/>
                  </a:cxn>
                  <a:cxn ang="0">
                    <a:pos x="1584" y="894"/>
                  </a:cxn>
                  <a:cxn ang="0">
                    <a:pos x="1548" y="892"/>
                  </a:cxn>
                  <a:cxn ang="0">
                    <a:pos x="1512" y="886"/>
                  </a:cxn>
                  <a:cxn ang="0">
                    <a:pos x="1474" y="880"/>
                  </a:cxn>
                  <a:cxn ang="0">
                    <a:pos x="1436" y="868"/>
                  </a:cxn>
                  <a:cxn ang="0">
                    <a:pos x="1398" y="856"/>
                  </a:cxn>
                  <a:cxn ang="0">
                    <a:pos x="1358" y="838"/>
                  </a:cxn>
                  <a:cxn ang="0">
                    <a:pos x="1318" y="818"/>
                  </a:cxn>
                  <a:cxn ang="0">
                    <a:pos x="1278" y="796"/>
                  </a:cxn>
                  <a:cxn ang="0">
                    <a:pos x="1236" y="768"/>
                  </a:cxn>
                  <a:cxn ang="0">
                    <a:pos x="1196" y="736"/>
                  </a:cxn>
                  <a:cxn ang="0">
                    <a:pos x="1154" y="700"/>
                  </a:cxn>
                  <a:cxn ang="0">
                    <a:pos x="1114" y="660"/>
                  </a:cxn>
                  <a:cxn ang="0">
                    <a:pos x="1072" y="616"/>
                  </a:cxn>
                  <a:cxn ang="0">
                    <a:pos x="1072" y="616"/>
                  </a:cxn>
                  <a:cxn ang="0">
                    <a:pos x="992" y="526"/>
                  </a:cxn>
                  <a:cxn ang="0">
                    <a:pos x="916" y="444"/>
                  </a:cxn>
                  <a:cxn ang="0">
                    <a:pos x="842" y="372"/>
                  </a:cxn>
                  <a:cxn ang="0">
                    <a:pos x="770" y="306"/>
                  </a:cxn>
                  <a:cxn ang="0">
                    <a:pos x="702" y="250"/>
                  </a:cxn>
                  <a:cxn ang="0">
                    <a:pos x="636" y="200"/>
                  </a:cxn>
                  <a:cxn ang="0">
                    <a:pos x="572" y="156"/>
                  </a:cxn>
                  <a:cxn ang="0">
                    <a:pos x="508" y="118"/>
                  </a:cxn>
                  <a:cxn ang="0">
                    <a:pos x="476" y="102"/>
                  </a:cxn>
                  <a:cxn ang="0">
                    <a:pos x="446" y="88"/>
                  </a:cxn>
                  <a:cxn ang="0">
                    <a:pos x="414" y="74"/>
                  </a:cxn>
                  <a:cxn ang="0">
                    <a:pos x="384" y="62"/>
                  </a:cxn>
                  <a:cxn ang="0">
                    <a:pos x="322" y="42"/>
                  </a:cxn>
                  <a:cxn ang="0">
                    <a:pos x="260" y="26"/>
                  </a:cxn>
                  <a:cxn ang="0">
                    <a:pos x="196" y="14"/>
                  </a:cxn>
                  <a:cxn ang="0">
                    <a:pos x="132" y="6"/>
                  </a:cxn>
                  <a:cxn ang="0">
                    <a:pos x="68" y="2"/>
                  </a:cxn>
                  <a:cxn ang="0">
                    <a:pos x="0" y="0"/>
                  </a:cxn>
                </a:cxnLst>
                <a:rect l="0" t="0" r="r" b="b"/>
                <a:pathLst>
                  <a:path w="1968" h="896">
                    <a:moveTo>
                      <a:pt x="1968" y="790"/>
                    </a:moveTo>
                    <a:lnTo>
                      <a:pt x="1968" y="790"/>
                    </a:lnTo>
                    <a:lnTo>
                      <a:pt x="1948" y="802"/>
                    </a:lnTo>
                    <a:lnTo>
                      <a:pt x="1922" y="816"/>
                    </a:lnTo>
                    <a:lnTo>
                      <a:pt x="1890" y="834"/>
                    </a:lnTo>
                    <a:lnTo>
                      <a:pt x="1848" y="850"/>
                    </a:lnTo>
                    <a:lnTo>
                      <a:pt x="1800" y="868"/>
                    </a:lnTo>
                    <a:lnTo>
                      <a:pt x="1774" y="874"/>
                    </a:lnTo>
                    <a:lnTo>
                      <a:pt x="1746" y="882"/>
                    </a:lnTo>
                    <a:lnTo>
                      <a:pt x="1716" y="888"/>
                    </a:lnTo>
                    <a:lnTo>
                      <a:pt x="1684" y="892"/>
                    </a:lnTo>
                    <a:lnTo>
                      <a:pt x="1652" y="894"/>
                    </a:lnTo>
                    <a:lnTo>
                      <a:pt x="1618" y="896"/>
                    </a:lnTo>
                    <a:lnTo>
                      <a:pt x="1584" y="894"/>
                    </a:lnTo>
                    <a:lnTo>
                      <a:pt x="1548" y="892"/>
                    </a:lnTo>
                    <a:lnTo>
                      <a:pt x="1512" y="886"/>
                    </a:lnTo>
                    <a:lnTo>
                      <a:pt x="1474" y="880"/>
                    </a:lnTo>
                    <a:lnTo>
                      <a:pt x="1436" y="868"/>
                    </a:lnTo>
                    <a:lnTo>
                      <a:pt x="1398" y="856"/>
                    </a:lnTo>
                    <a:lnTo>
                      <a:pt x="1358" y="838"/>
                    </a:lnTo>
                    <a:lnTo>
                      <a:pt x="1318" y="818"/>
                    </a:lnTo>
                    <a:lnTo>
                      <a:pt x="1278" y="796"/>
                    </a:lnTo>
                    <a:lnTo>
                      <a:pt x="1236" y="768"/>
                    </a:lnTo>
                    <a:lnTo>
                      <a:pt x="1196" y="736"/>
                    </a:lnTo>
                    <a:lnTo>
                      <a:pt x="1154" y="700"/>
                    </a:lnTo>
                    <a:lnTo>
                      <a:pt x="1114" y="660"/>
                    </a:lnTo>
                    <a:lnTo>
                      <a:pt x="1072" y="616"/>
                    </a:lnTo>
                    <a:lnTo>
                      <a:pt x="1072" y="616"/>
                    </a:lnTo>
                    <a:lnTo>
                      <a:pt x="992" y="526"/>
                    </a:lnTo>
                    <a:lnTo>
                      <a:pt x="916" y="444"/>
                    </a:lnTo>
                    <a:lnTo>
                      <a:pt x="842" y="372"/>
                    </a:lnTo>
                    <a:lnTo>
                      <a:pt x="770" y="306"/>
                    </a:lnTo>
                    <a:lnTo>
                      <a:pt x="702" y="250"/>
                    </a:lnTo>
                    <a:lnTo>
                      <a:pt x="636" y="200"/>
                    </a:lnTo>
                    <a:lnTo>
                      <a:pt x="572" y="156"/>
                    </a:lnTo>
                    <a:lnTo>
                      <a:pt x="508" y="118"/>
                    </a:lnTo>
                    <a:lnTo>
                      <a:pt x="476" y="102"/>
                    </a:lnTo>
                    <a:lnTo>
                      <a:pt x="446" y="88"/>
                    </a:lnTo>
                    <a:lnTo>
                      <a:pt x="414" y="74"/>
                    </a:lnTo>
                    <a:lnTo>
                      <a:pt x="384" y="62"/>
                    </a:lnTo>
                    <a:lnTo>
                      <a:pt x="322" y="42"/>
                    </a:lnTo>
                    <a:lnTo>
                      <a:pt x="260" y="26"/>
                    </a:lnTo>
                    <a:lnTo>
                      <a:pt x="196" y="14"/>
                    </a:lnTo>
                    <a:lnTo>
                      <a:pt x="132" y="6"/>
                    </a:lnTo>
                    <a:lnTo>
                      <a:pt x="68" y="2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2" name="Freeform 565"/>
              <p:cNvSpPr>
                <a:spLocks/>
              </p:cNvSpPr>
              <p:nvPr/>
            </p:nvSpPr>
            <p:spPr bwMode="auto">
              <a:xfrm>
                <a:off x="1229" y="1976"/>
                <a:ext cx="1997" cy="838"/>
              </a:xfrm>
              <a:custGeom>
                <a:avLst/>
                <a:gdLst/>
                <a:ahLst/>
                <a:cxnLst>
                  <a:cxn ang="0">
                    <a:pos x="1996" y="718"/>
                  </a:cxn>
                  <a:cxn ang="0">
                    <a:pos x="1996" y="718"/>
                  </a:cxn>
                  <a:cxn ang="0">
                    <a:pos x="1976" y="732"/>
                  </a:cxn>
                  <a:cxn ang="0">
                    <a:pos x="1952" y="746"/>
                  </a:cxn>
                  <a:cxn ang="0">
                    <a:pos x="1918" y="764"/>
                  </a:cxn>
                  <a:cxn ang="0">
                    <a:pos x="1878" y="784"/>
                  </a:cxn>
                  <a:cxn ang="0">
                    <a:pos x="1830" y="802"/>
                  </a:cxn>
                  <a:cxn ang="0">
                    <a:pos x="1804" y="810"/>
                  </a:cxn>
                  <a:cxn ang="0">
                    <a:pos x="1776" y="818"/>
                  </a:cxn>
                  <a:cxn ang="0">
                    <a:pos x="1746" y="826"/>
                  </a:cxn>
                  <a:cxn ang="0">
                    <a:pos x="1714" y="832"/>
                  </a:cxn>
                  <a:cxn ang="0">
                    <a:pos x="1682" y="836"/>
                  </a:cxn>
                  <a:cxn ang="0">
                    <a:pos x="1650" y="838"/>
                  </a:cxn>
                  <a:cxn ang="0">
                    <a:pos x="1614" y="838"/>
                  </a:cxn>
                  <a:cxn ang="0">
                    <a:pos x="1578" y="836"/>
                  </a:cxn>
                  <a:cxn ang="0">
                    <a:pos x="1542" y="834"/>
                  </a:cxn>
                  <a:cxn ang="0">
                    <a:pos x="1504" y="826"/>
                  </a:cxn>
                  <a:cxn ang="0">
                    <a:pos x="1466" y="818"/>
                  </a:cxn>
                  <a:cxn ang="0">
                    <a:pos x="1426" y="806"/>
                  </a:cxn>
                  <a:cxn ang="0">
                    <a:pos x="1386" y="790"/>
                  </a:cxn>
                  <a:cxn ang="0">
                    <a:pos x="1346" y="772"/>
                  </a:cxn>
                  <a:cxn ang="0">
                    <a:pos x="1304" y="750"/>
                  </a:cxn>
                  <a:cxn ang="0">
                    <a:pos x="1262" y="724"/>
                  </a:cxn>
                  <a:cxn ang="0">
                    <a:pos x="1220" y="694"/>
                  </a:cxn>
                  <a:cxn ang="0">
                    <a:pos x="1178" y="660"/>
                  </a:cxn>
                  <a:cxn ang="0">
                    <a:pos x="1136" y="622"/>
                  </a:cxn>
                  <a:cxn ang="0">
                    <a:pos x="1092" y="578"/>
                  </a:cxn>
                  <a:cxn ang="0">
                    <a:pos x="1092" y="578"/>
                  </a:cxn>
                  <a:cxn ang="0">
                    <a:pos x="1010" y="490"/>
                  </a:cxn>
                  <a:cxn ang="0">
                    <a:pos x="930" y="412"/>
                  </a:cxn>
                  <a:cxn ang="0">
                    <a:pos x="854" y="342"/>
                  </a:cxn>
                  <a:cxn ang="0">
                    <a:pos x="782" y="278"/>
                  </a:cxn>
                  <a:cxn ang="0">
                    <a:pos x="712" y="224"/>
                  </a:cxn>
                  <a:cxn ang="0">
                    <a:pos x="644" y="176"/>
                  </a:cxn>
                  <a:cxn ang="0">
                    <a:pos x="578" y="134"/>
                  </a:cxn>
                  <a:cxn ang="0">
                    <a:pos x="544" y="116"/>
                  </a:cxn>
                  <a:cxn ang="0">
                    <a:pos x="512" y="100"/>
                  </a:cxn>
                  <a:cxn ang="0">
                    <a:pos x="480" y="84"/>
                  </a:cxn>
                  <a:cxn ang="0">
                    <a:pos x="448" y="72"/>
                  </a:cxn>
                  <a:cxn ang="0">
                    <a:pos x="418" y="58"/>
                  </a:cxn>
                  <a:cxn ang="0">
                    <a:pos x="386" y="48"/>
                  </a:cxn>
                  <a:cxn ang="0">
                    <a:pos x="324" y="30"/>
                  </a:cxn>
                  <a:cxn ang="0">
                    <a:pos x="260" y="16"/>
                  </a:cxn>
                  <a:cxn ang="0">
                    <a:pos x="196" y="6"/>
                  </a:cxn>
                  <a:cxn ang="0">
                    <a:pos x="132" y="2"/>
                  </a:cxn>
                  <a:cxn ang="0">
                    <a:pos x="66" y="0"/>
                  </a:cxn>
                  <a:cxn ang="0">
                    <a:pos x="0" y="0"/>
                  </a:cxn>
                </a:cxnLst>
                <a:rect l="0" t="0" r="r" b="b"/>
                <a:pathLst>
                  <a:path w="1996" h="838">
                    <a:moveTo>
                      <a:pt x="1996" y="718"/>
                    </a:moveTo>
                    <a:lnTo>
                      <a:pt x="1996" y="718"/>
                    </a:lnTo>
                    <a:lnTo>
                      <a:pt x="1976" y="732"/>
                    </a:lnTo>
                    <a:lnTo>
                      <a:pt x="1952" y="746"/>
                    </a:lnTo>
                    <a:lnTo>
                      <a:pt x="1918" y="764"/>
                    </a:lnTo>
                    <a:lnTo>
                      <a:pt x="1878" y="784"/>
                    </a:lnTo>
                    <a:lnTo>
                      <a:pt x="1830" y="802"/>
                    </a:lnTo>
                    <a:lnTo>
                      <a:pt x="1804" y="810"/>
                    </a:lnTo>
                    <a:lnTo>
                      <a:pt x="1776" y="818"/>
                    </a:lnTo>
                    <a:lnTo>
                      <a:pt x="1746" y="826"/>
                    </a:lnTo>
                    <a:lnTo>
                      <a:pt x="1714" y="832"/>
                    </a:lnTo>
                    <a:lnTo>
                      <a:pt x="1682" y="836"/>
                    </a:lnTo>
                    <a:lnTo>
                      <a:pt x="1650" y="838"/>
                    </a:lnTo>
                    <a:lnTo>
                      <a:pt x="1614" y="838"/>
                    </a:lnTo>
                    <a:lnTo>
                      <a:pt x="1578" y="836"/>
                    </a:lnTo>
                    <a:lnTo>
                      <a:pt x="1542" y="834"/>
                    </a:lnTo>
                    <a:lnTo>
                      <a:pt x="1504" y="826"/>
                    </a:lnTo>
                    <a:lnTo>
                      <a:pt x="1466" y="818"/>
                    </a:lnTo>
                    <a:lnTo>
                      <a:pt x="1426" y="806"/>
                    </a:lnTo>
                    <a:lnTo>
                      <a:pt x="1386" y="790"/>
                    </a:lnTo>
                    <a:lnTo>
                      <a:pt x="1346" y="772"/>
                    </a:lnTo>
                    <a:lnTo>
                      <a:pt x="1304" y="750"/>
                    </a:lnTo>
                    <a:lnTo>
                      <a:pt x="1262" y="724"/>
                    </a:lnTo>
                    <a:lnTo>
                      <a:pt x="1220" y="694"/>
                    </a:lnTo>
                    <a:lnTo>
                      <a:pt x="1178" y="660"/>
                    </a:lnTo>
                    <a:lnTo>
                      <a:pt x="1136" y="622"/>
                    </a:lnTo>
                    <a:lnTo>
                      <a:pt x="1092" y="578"/>
                    </a:lnTo>
                    <a:lnTo>
                      <a:pt x="1092" y="578"/>
                    </a:lnTo>
                    <a:lnTo>
                      <a:pt x="1010" y="490"/>
                    </a:lnTo>
                    <a:lnTo>
                      <a:pt x="930" y="412"/>
                    </a:lnTo>
                    <a:lnTo>
                      <a:pt x="854" y="342"/>
                    </a:lnTo>
                    <a:lnTo>
                      <a:pt x="782" y="278"/>
                    </a:lnTo>
                    <a:lnTo>
                      <a:pt x="712" y="224"/>
                    </a:lnTo>
                    <a:lnTo>
                      <a:pt x="644" y="176"/>
                    </a:lnTo>
                    <a:lnTo>
                      <a:pt x="578" y="134"/>
                    </a:lnTo>
                    <a:lnTo>
                      <a:pt x="544" y="116"/>
                    </a:lnTo>
                    <a:lnTo>
                      <a:pt x="512" y="100"/>
                    </a:lnTo>
                    <a:lnTo>
                      <a:pt x="480" y="84"/>
                    </a:lnTo>
                    <a:lnTo>
                      <a:pt x="448" y="72"/>
                    </a:lnTo>
                    <a:lnTo>
                      <a:pt x="418" y="58"/>
                    </a:lnTo>
                    <a:lnTo>
                      <a:pt x="386" y="48"/>
                    </a:lnTo>
                    <a:lnTo>
                      <a:pt x="324" y="30"/>
                    </a:lnTo>
                    <a:lnTo>
                      <a:pt x="260" y="16"/>
                    </a:lnTo>
                    <a:lnTo>
                      <a:pt x="196" y="6"/>
                    </a:lnTo>
                    <a:lnTo>
                      <a:pt x="132" y="2"/>
                    </a:lnTo>
                    <a:lnTo>
                      <a:pt x="66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3" name="Freeform 566"/>
              <p:cNvSpPr>
                <a:spLocks/>
              </p:cNvSpPr>
              <p:nvPr/>
            </p:nvSpPr>
            <p:spPr bwMode="auto">
              <a:xfrm>
                <a:off x="1233" y="2007"/>
                <a:ext cx="2023" cy="782"/>
              </a:xfrm>
              <a:custGeom>
                <a:avLst/>
                <a:gdLst/>
                <a:ahLst/>
                <a:cxnLst>
                  <a:cxn ang="0">
                    <a:pos x="2022" y="646"/>
                  </a:cxn>
                  <a:cxn ang="0">
                    <a:pos x="2022" y="646"/>
                  </a:cxn>
                  <a:cxn ang="0">
                    <a:pos x="2002" y="662"/>
                  </a:cxn>
                  <a:cxn ang="0">
                    <a:pos x="1980" y="678"/>
                  </a:cxn>
                  <a:cxn ang="0">
                    <a:pos x="1946" y="696"/>
                  </a:cxn>
                  <a:cxn ang="0">
                    <a:pos x="1906" y="718"/>
                  </a:cxn>
                  <a:cxn ang="0">
                    <a:pos x="1860" y="738"/>
                  </a:cxn>
                  <a:cxn ang="0">
                    <a:pos x="1832" y="748"/>
                  </a:cxn>
                  <a:cxn ang="0">
                    <a:pos x="1806" y="756"/>
                  </a:cxn>
                  <a:cxn ang="0">
                    <a:pos x="1776" y="764"/>
                  </a:cxn>
                  <a:cxn ang="0">
                    <a:pos x="1744" y="772"/>
                  </a:cxn>
                  <a:cxn ang="0">
                    <a:pos x="1712" y="778"/>
                  </a:cxn>
                  <a:cxn ang="0">
                    <a:pos x="1678" y="782"/>
                  </a:cxn>
                  <a:cxn ang="0">
                    <a:pos x="1644" y="784"/>
                  </a:cxn>
                  <a:cxn ang="0">
                    <a:pos x="1608" y="784"/>
                  </a:cxn>
                  <a:cxn ang="0">
                    <a:pos x="1572" y="780"/>
                  </a:cxn>
                  <a:cxn ang="0">
                    <a:pos x="1534" y="776"/>
                  </a:cxn>
                  <a:cxn ang="0">
                    <a:pos x="1494" y="768"/>
                  </a:cxn>
                  <a:cxn ang="0">
                    <a:pos x="1454" y="758"/>
                  </a:cxn>
                  <a:cxn ang="0">
                    <a:pos x="1414" y="744"/>
                  </a:cxn>
                  <a:cxn ang="0">
                    <a:pos x="1372" y="728"/>
                  </a:cxn>
                  <a:cxn ang="0">
                    <a:pos x="1330" y="706"/>
                  </a:cxn>
                  <a:cxn ang="0">
                    <a:pos x="1288" y="682"/>
                  </a:cxn>
                  <a:cxn ang="0">
                    <a:pos x="1244" y="654"/>
                  </a:cxn>
                  <a:cxn ang="0">
                    <a:pos x="1202" y="620"/>
                  </a:cxn>
                  <a:cxn ang="0">
                    <a:pos x="1158" y="584"/>
                  </a:cxn>
                  <a:cxn ang="0">
                    <a:pos x="1114" y="542"/>
                  </a:cxn>
                  <a:cxn ang="0">
                    <a:pos x="1114" y="542"/>
                  </a:cxn>
                  <a:cxn ang="0">
                    <a:pos x="1028" y="456"/>
                  </a:cxn>
                  <a:cxn ang="0">
                    <a:pos x="946" y="380"/>
                  </a:cxn>
                  <a:cxn ang="0">
                    <a:pos x="868" y="312"/>
                  </a:cxn>
                  <a:cxn ang="0">
                    <a:pos x="792" y="254"/>
                  </a:cxn>
                  <a:cxn ang="0">
                    <a:pos x="720" y="200"/>
                  </a:cxn>
                  <a:cxn ang="0">
                    <a:pos x="650" y="156"/>
                  </a:cxn>
                  <a:cxn ang="0">
                    <a:pos x="584" y="116"/>
                  </a:cxn>
                  <a:cxn ang="0">
                    <a:pos x="550" y="100"/>
                  </a:cxn>
                  <a:cxn ang="0">
                    <a:pos x="518" y="84"/>
                  </a:cxn>
                  <a:cxn ang="0">
                    <a:pos x="484" y="70"/>
                  </a:cxn>
                  <a:cxn ang="0">
                    <a:pos x="452" y="58"/>
                  </a:cxn>
                  <a:cxn ang="0">
                    <a:pos x="420" y="46"/>
                  </a:cxn>
                  <a:cxn ang="0">
                    <a:pos x="388" y="36"/>
                  </a:cxn>
                  <a:cxn ang="0">
                    <a:pos x="326" y="20"/>
                  </a:cxn>
                  <a:cxn ang="0">
                    <a:pos x="262" y="10"/>
                  </a:cxn>
                  <a:cxn ang="0">
                    <a:pos x="198" y="2"/>
                  </a:cxn>
                  <a:cxn ang="0">
                    <a:pos x="134" y="0"/>
                  </a:cxn>
                  <a:cxn ang="0">
                    <a:pos x="68" y="0"/>
                  </a:cxn>
                  <a:cxn ang="0">
                    <a:pos x="0" y="4"/>
                  </a:cxn>
                </a:cxnLst>
                <a:rect l="0" t="0" r="r" b="b"/>
                <a:pathLst>
                  <a:path w="2022" h="784">
                    <a:moveTo>
                      <a:pt x="2022" y="646"/>
                    </a:moveTo>
                    <a:lnTo>
                      <a:pt x="2022" y="646"/>
                    </a:lnTo>
                    <a:lnTo>
                      <a:pt x="2002" y="662"/>
                    </a:lnTo>
                    <a:lnTo>
                      <a:pt x="1980" y="678"/>
                    </a:lnTo>
                    <a:lnTo>
                      <a:pt x="1946" y="696"/>
                    </a:lnTo>
                    <a:lnTo>
                      <a:pt x="1906" y="718"/>
                    </a:lnTo>
                    <a:lnTo>
                      <a:pt x="1860" y="738"/>
                    </a:lnTo>
                    <a:lnTo>
                      <a:pt x="1832" y="748"/>
                    </a:lnTo>
                    <a:lnTo>
                      <a:pt x="1806" y="756"/>
                    </a:lnTo>
                    <a:lnTo>
                      <a:pt x="1776" y="764"/>
                    </a:lnTo>
                    <a:lnTo>
                      <a:pt x="1744" y="772"/>
                    </a:lnTo>
                    <a:lnTo>
                      <a:pt x="1712" y="778"/>
                    </a:lnTo>
                    <a:lnTo>
                      <a:pt x="1678" y="782"/>
                    </a:lnTo>
                    <a:lnTo>
                      <a:pt x="1644" y="784"/>
                    </a:lnTo>
                    <a:lnTo>
                      <a:pt x="1608" y="784"/>
                    </a:lnTo>
                    <a:lnTo>
                      <a:pt x="1572" y="780"/>
                    </a:lnTo>
                    <a:lnTo>
                      <a:pt x="1534" y="776"/>
                    </a:lnTo>
                    <a:lnTo>
                      <a:pt x="1494" y="768"/>
                    </a:lnTo>
                    <a:lnTo>
                      <a:pt x="1454" y="758"/>
                    </a:lnTo>
                    <a:lnTo>
                      <a:pt x="1414" y="744"/>
                    </a:lnTo>
                    <a:lnTo>
                      <a:pt x="1372" y="728"/>
                    </a:lnTo>
                    <a:lnTo>
                      <a:pt x="1330" y="706"/>
                    </a:lnTo>
                    <a:lnTo>
                      <a:pt x="1288" y="682"/>
                    </a:lnTo>
                    <a:lnTo>
                      <a:pt x="1244" y="654"/>
                    </a:lnTo>
                    <a:lnTo>
                      <a:pt x="1202" y="620"/>
                    </a:lnTo>
                    <a:lnTo>
                      <a:pt x="1158" y="584"/>
                    </a:lnTo>
                    <a:lnTo>
                      <a:pt x="1114" y="542"/>
                    </a:lnTo>
                    <a:lnTo>
                      <a:pt x="1114" y="542"/>
                    </a:lnTo>
                    <a:lnTo>
                      <a:pt x="1028" y="456"/>
                    </a:lnTo>
                    <a:lnTo>
                      <a:pt x="946" y="380"/>
                    </a:lnTo>
                    <a:lnTo>
                      <a:pt x="868" y="312"/>
                    </a:lnTo>
                    <a:lnTo>
                      <a:pt x="792" y="254"/>
                    </a:lnTo>
                    <a:lnTo>
                      <a:pt x="720" y="200"/>
                    </a:lnTo>
                    <a:lnTo>
                      <a:pt x="650" y="156"/>
                    </a:lnTo>
                    <a:lnTo>
                      <a:pt x="584" y="116"/>
                    </a:lnTo>
                    <a:lnTo>
                      <a:pt x="550" y="100"/>
                    </a:lnTo>
                    <a:lnTo>
                      <a:pt x="518" y="84"/>
                    </a:lnTo>
                    <a:lnTo>
                      <a:pt x="484" y="70"/>
                    </a:lnTo>
                    <a:lnTo>
                      <a:pt x="452" y="58"/>
                    </a:lnTo>
                    <a:lnTo>
                      <a:pt x="420" y="46"/>
                    </a:lnTo>
                    <a:lnTo>
                      <a:pt x="388" y="36"/>
                    </a:lnTo>
                    <a:lnTo>
                      <a:pt x="326" y="20"/>
                    </a:lnTo>
                    <a:lnTo>
                      <a:pt x="262" y="10"/>
                    </a:lnTo>
                    <a:lnTo>
                      <a:pt x="198" y="2"/>
                    </a:lnTo>
                    <a:lnTo>
                      <a:pt x="134" y="0"/>
                    </a:lnTo>
                    <a:lnTo>
                      <a:pt x="68" y="0"/>
                    </a:lnTo>
                    <a:lnTo>
                      <a:pt x="0" y="4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4" name="Freeform 567"/>
              <p:cNvSpPr>
                <a:spLocks/>
              </p:cNvSpPr>
              <p:nvPr/>
            </p:nvSpPr>
            <p:spPr bwMode="auto">
              <a:xfrm>
                <a:off x="1242" y="2033"/>
                <a:ext cx="2046" cy="730"/>
              </a:xfrm>
              <a:custGeom>
                <a:avLst/>
                <a:gdLst/>
                <a:ahLst/>
                <a:cxnLst>
                  <a:cxn ang="0">
                    <a:pos x="2046" y="576"/>
                  </a:cxn>
                  <a:cxn ang="0">
                    <a:pos x="2046" y="576"/>
                  </a:cxn>
                  <a:cxn ang="0">
                    <a:pos x="2028" y="592"/>
                  </a:cxn>
                  <a:cxn ang="0">
                    <a:pos x="2004" y="610"/>
                  </a:cxn>
                  <a:cxn ang="0">
                    <a:pos x="1972" y="630"/>
                  </a:cxn>
                  <a:cxn ang="0">
                    <a:pos x="1932" y="652"/>
                  </a:cxn>
                  <a:cxn ang="0">
                    <a:pos x="1886" y="676"/>
                  </a:cxn>
                  <a:cxn ang="0">
                    <a:pos x="1860" y="686"/>
                  </a:cxn>
                  <a:cxn ang="0">
                    <a:pos x="1832" y="696"/>
                  </a:cxn>
                  <a:cxn ang="0">
                    <a:pos x="1802" y="706"/>
                  </a:cxn>
                  <a:cxn ang="0">
                    <a:pos x="1772" y="714"/>
                  </a:cxn>
                  <a:cxn ang="0">
                    <a:pos x="1740" y="720"/>
                  </a:cxn>
                  <a:cxn ang="0">
                    <a:pos x="1706" y="726"/>
                  </a:cxn>
                  <a:cxn ang="0">
                    <a:pos x="1672" y="730"/>
                  </a:cxn>
                  <a:cxn ang="0">
                    <a:pos x="1636" y="730"/>
                  </a:cxn>
                  <a:cxn ang="0">
                    <a:pos x="1598" y="730"/>
                  </a:cxn>
                  <a:cxn ang="0">
                    <a:pos x="1560" y="726"/>
                  </a:cxn>
                  <a:cxn ang="0">
                    <a:pos x="1520" y="720"/>
                  </a:cxn>
                  <a:cxn ang="0">
                    <a:pos x="1480" y="712"/>
                  </a:cxn>
                  <a:cxn ang="0">
                    <a:pos x="1440" y="700"/>
                  </a:cxn>
                  <a:cxn ang="0">
                    <a:pos x="1398" y="684"/>
                  </a:cxn>
                  <a:cxn ang="0">
                    <a:pos x="1354" y="664"/>
                  </a:cxn>
                  <a:cxn ang="0">
                    <a:pos x="1312" y="642"/>
                  </a:cxn>
                  <a:cxn ang="0">
                    <a:pos x="1268" y="614"/>
                  </a:cxn>
                  <a:cxn ang="0">
                    <a:pos x="1222" y="584"/>
                  </a:cxn>
                  <a:cxn ang="0">
                    <a:pos x="1178" y="548"/>
                  </a:cxn>
                  <a:cxn ang="0">
                    <a:pos x="1132" y="506"/>
                  </a:cxn>
                  <a:cxn ang="0">
                    <a:pos x="1132" y="506"/>
                  </a:cxn>
                  <a:cxn ang="0">
                    <a:pos x="1044" y="426"/>
                  </a:cxn>
                  <a:cxn ang="0">
                    <a:pos x="958" y="352"/>
                  </a:cxn>
                  <a:cxn ang="0">
                    <a:pos x="878" y="286"/>
                  </a:cxn>
                  <a:cxn ang="0">
                    <a:pos x="802" y="230"/>
                  </a:cxn>
                  <a:cxn ang="0">
                    <a:pos x="728" y="180"/>
                  </a:cxn>
                  <a:cxn ang="0">
                    <a:pos x="656" y="136"/>
                  </a:cxn>
                  <a:cxn ang="0">
                    <a:pos x="588" y="100"/>
                  </a:cxn>
                  <a:cxn ang="0">
                    <a:pos x="554" y="84"/>
                  </a:cxn>
                  <a:cxn ang="0">
                    <a:pos x="520" y="70"/>
                  </a:cxn>
                  <a:cxn ang="0">
                    <a:pos x="488" y="58"/>
                  </a:cxn>
                  <a:cxn ang="0">
                    <a:pos x="454" y="46"/>
                  </a:cxn>
                  <a:cxn ang="0">
                    <a:pos x="422" y="36"/>
                  </a:cxn>
                  <a:cxn ang="0">
                    <a:pos x="390" y="28"/>
                  </a:cxn>
                  <a:cxn ang="0">
                    <a:pos x="358" y="20"/>
                  </a:cxn>
                  <a:cxn ang="0">
                    <a:pos x="326" y="14"/>
                  </a:cxn>
                  <a:cxn ang="0">
                    <a:pos x="262" y="4"/>
                  </a:cxn>
                  <a:cxn ang="0">
                    <a:pos x="198" y="0"/>
                  </a:cxn>
                  <a:cxn ang="0">
                    <a:pos x="134" y="0"/>
                  </a:cxn>
                  <a:cxn ang="0">
                    <a:pos x="66" y="4"/>
                  </a:cxn>
                  <a:cxn ang="0">
                    <a:pos x="0" y="10"/>
                  </a:cxn>
                </a:cxnLst>
                <a:rect l="0" t="0" r="r" b="b"/>
                <a:pathLst>
                  <a:path w="2046" h="730">
                    <a:moveTo>
                      <a:pt x="2046" y="576"/>
                    </a:moveTo>
                    <a:lnTo>
                      <a:pt x="2046" y="576"/>
                    </a:lnTo>
                    <a:lnTo>
                      <a:pt x="2028" y="592"/>
                    </a:lnTo>
                    <a:lnTo>
                      <a:pt x="2004" y="610"/>
                    </a:lnTo>
                    <a:lnTo>
                      <a:pt x="1972" y="630"/>
                    </a:lnTo>
                    <a:lnTo>
                      <a:pt x="1932" y="652"/>
                    </a:lnTo>
                    <a:lnTo>
                      <a:pt x="1886" y="676"/>
                    </a:lnTo>
                    <a:lnTo>
                      <a:pt x="1860" y="686"/>
                    </a:lnTo>
                    <a:lnTo>
                      <a:pt x="1832" y="696"/>
                    </a:lnTo>
                    <a:lnTo>
                      <a:pt x="1802" y="706"/>
                    </a:lnTo>
                    <a:lnTo>
                      <a:pt x="1772" y="714"/>
                    </a:lnTo>
                    <a:lnTo>
                      <a:pt x="1740" y="720"/>
                    </a:lnTo>
                    <a:lnTo>
                      <a:pt x="1706" y="726"/>
                    </a:lnTo>
                    <a:lnTo>
                      <a:pt x="1672" y="730"/>
                    </a:lnTo>
                    <a:lnTo>
                      <a:pt x="1636" y="730"/>
                    </a:lnTo>
                    <a:lnTo>
                      <a:pt x="1598" y="730"/>
                    </a:lnTo>
                    <a:lnTo>
                      <a:pt x="1560" y="726"/>
                    </a:lnTo>
                    <a:lnTo>
                      <a:pt x="1520" y="720"/>
                    </a:lnTo>
                    <a:lnTo>
                      <a:pt x="1480" y="712"/>
                    </a:lnTo>
                    <a:lnTo>
                      <a:pt x="1440" y="700"/>
                    </a:lnTo>
                    <a:lnTo>
                      <a:pt x="1398" y="684"/>
                    </a:lnTo>
                    <a:lnTo>
                      <a:pt x="1354" y="664"/>
                    </a:lnTo>
                    <a:lnTo>
                      <a:pt x="1312" y="642"/>
                    </a:lnTo>
                    <a:lnTo>
                      <a:pt x="1268" y="614"/>
                    </a:lnTo>
                    <a:lnTo>
                      <a:pt x="1222" y="584"/>
                    </a:lnTo>
                    <a:lnTo>
                      <a:pt x="1178" y="548"/>
                    </a:lnTo>
                    <a:lnTo>
                      <a:pt x="1132" y="506"/>
                    </a:lnTo>
                    <a:lnTo>
                      <a:pt x="1132" y="506"/>
                    </a:lnTo>
                    <a:lnTo>
                      <a:pt x="1044" y="426"/>
                    </a:lnTo>
                    <a:lnTo>
                      <a:pt x="958" y="352"/>
                    </a:lnTo>
                    <a:lnTo>
                      <a:pt x="878" y="286"/>
                    </a:lnTo>
                    <a:lnTo>
                      <a:pt x="802" y="230"/>
                    </a:lnTo>
                    <a:lnTo>
                      <a:pt x="728" y="180"/>
                    </a:lnTo>
                    <a:lnTo>
                      <a:pt x="656" y="136"/>
                    </a:lnTo>
                    <a:lnTo>
                      <a:pt x="588" y="100"/>
                    </a:lnTo>
                    <a:lnTo>
                      <a:pt x="554" y="84"/>
                    </a:lnTo>
                    <a:lnTo>
                      <a:pt x="520" y="70"/>
                    </a:lnTo>
                    <a:lnTo>
                      <a:pt x="488" y="58"/>
                    </a:lnTo>
                    <a:lnTo>
                      <a:pt x="454" y="46"/>
                    </a:lnTo>
                    <a:lnTo>
                      <a:pt x="422" y="36"/>
                    </a:lnTo>
                    <a:lnTo>
                      <a:pt x="390" y="28"/>
                    </a:lnTo>
                    <a:lnTo>
                      <a:pt x="358" y="20"/>
                    </a:lnTo>
                    <a:lnTo>
                      <a:pt x="326" y="14"/>
                    </a:lnTo>
                    <a:lnTo>
                      <a:pt x="262" y="4"/>
                    </a:lnTo>
                    <a:lnTo>
                      <a:pt x="198" y="0"/>
                    </a:lnTo>
                    <a:lnTo>
                      <a:pt x="134" y="0"/>
                    </a:lnTo>
                    <a:lnTo>
                      <a:pt x="66" y="4"/>
                    </a:lnTo>
                    <a:lnTo>
                      <a:pt x="0" y="1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5" name="Freeform 568"/>
              <p:cNvSpPr>
                <a:spLocks/>
              </p:cNvSpPr>
              <p:nvPr/>
            </p:nvSpPr>
            <p:spPr bwMode="auto">
              <a:xfrm>
                <a:off x="1252" y="2061"/>
                <a:ext cx="2067" cy="679"/>
              </a:xfrm>
              <a:custGeom>
                <a:avLst/>
                <a:gdLst/>
                <a:ahLst/>
                <a:cxnLst>
                  <a:cxn ang="0">
                    <a:pos x="2070" y="506"/>
                  </a:cxn>
                  <a:cxn ang="0">
                    <a:pos x="2070" y="506"/>
                  </a:cxn>
                  <a:cxn ang="0">
                    <a:pos x="2050" y="522"/>
                  </a:cxn>
                  <a:cxn ang="0">
                    <a:pos x="2028" y="540"/>
                  </a:cxn>
                  <a:cxn ang="0">
                    <a:pos x="1996" y="562"/>
                  </a:cxn>
                  <a:cxn ang="0">
                    <a:pos x="1958" y="588"/>
                  </a:cxn>
                  <a:cxn ang="0">
                    <a:pos x="1910" y="612"/>
                  </a:cxn>
                  <a:cxn ang="0">
                    <a:pos x="1886" y="624"/>
                  </a:cxn>
                  <a:cxn ang="0">
                    <a:pos x="1858" y="634"/>
                  </a:cxn>
                  <a:cxn ang="0">
                    <a:pos x="1828" y="646"/>
                  </a:cxn>
                  <a:cxn ang="0">
                    <a:pos x="1798" y="654"/>
                  </a:cxn>
                  <a:cxn ang="0">
                    <a:pos x="1766" y="662"/>
                  </a:cxn>
                  <a:cxn ang="0">
                    <a:pos x="1732" y="670"/>
                  </a:cxn>
                  <a:cxn ang="0">
                    <a:pos x="1698" y="674"/>
                  </a:cxn>
                  <a:cxn ang="0">
                    <a:pos x="1662" y="678"/>
                  </a:cxn>
                  <a:cxn ang="0">
                    <a:pos x="1624" y="678"/>
                  </a:cxn>
                  <a:cxn ang="0">
                    <a:pos x="1586" y="676"/>
                  </a:cxn>
                  <a:cxn ang="0">
                    <a:pos x="1546" y="672"/>
                  </a:cxn>
                  <a:cxn ang="0">
                    <a:pos x="1506" y="664"/>
                  </a:cxn>
                  <a:cxn ang="0">
                    <a:pos x="1464" y="654"/>
                  </a:cxn>
                  <a:cxn ang="0">
                    <a:pos x="1422" y="640"/>
                  </a:cxn>
                  <a:cxn ang="0">
                    <a:pos x="1378" y="622"/>
                  </a:cxn>
                  <a:cxn ang="0">
                    <a:pos x="1334" y="600"/>
                  </a:cxn>
                  <a:cxn ang="0">
                    <a:pos x="1290" y="576"/>
                  </a:cxn>
                  <a:cxn ang="0">
                    <a:pos x="1244" y="546"/>
                  </a:cxn>
                  <a:cxn ang="0">
                    <a:pos x="1198" y="510"/>
                  </a:cxn>
                  <a:cxn ang="0">
                    <a:pos x="1150" y="472"/>
                  </a:cxn>
                  <a:cxn ang="0">
                    <a:pos x="1150" y="472"/>
                  </a:cxn>
                  <a:cxn ang="0">
                    <a:pos x="1060" y="394"/>
                  </a:cxn>
                  <a:cxn ang="0">
                    <a:pos x="972" y="322"/>
                  </a:cxn>
                  <a:cxn ang="0">
                    <a:pos x="890" y="260"/>
                  </a:cxn>
                  <a:cxn ang="0">
                    <a:pos x="810" y="206"/>
                  </a:cxn>
                  <a:cxn ang="0">
                    <a:pos x="736" y="158"/>
                  </a:cxn>
                  <a:cxn ang="0">
                    <a:pos x="662" y="118"/>
                  </a:cxn>
                  <a:cxn ang="0">
                    <a:pos x="628" y="100"/>
                  </a:cxn>
                  <a:cxn ang="0">
                    <a:pos x="592" y="84"/>
                  </a:cxn>
                  <a:cxn ang="0">
                    <a:pos x="558" y="70"/>
                  </a:cxn>
                  <a:cxn ang="0">
                    <a:pos x="524" y="56"/>
                  </a:cxn>
                  <a:cxn ang="0">
                    <a:pos x="490" y="44"/>
                  </a:cxn>
                  <a:cxn ang="0">
                    <a:pos x="458" y="34"/>
                  </a:cxn>
                  <a:cxn ang="0">
                    <a:pos x="424" y="26"/>
                  </a:cxn>
                  <a:cxn ang="0">
                    <a:pos x="392" y="18"/>
                  </a:cxn>
                  <a:cxn ang="0">
                    <a:pos x="360" y="12"/>
                  </a:cxn>
                  <a:cxn ang="0">
                    <a:pos x="328" y="8"/>
                  </a:cxn>
                  <a:cxn ang="0">
                    <a:pos x="264" y="2"/>
                  </a:cxn>
                  <a:cxn ang="0">
                    <a:pos x="198" y="0"/>
                  </a:cxn>
                  <a:cxn ang="0">
                    <a:pos x="134" y="2"/>
                  </a:cxn>
                  <a:cxn ang="0">
                    <a:pos x="68" y="8"/>
                  </a:cxn>
                  <a:cxn ang="0">
                    <a:pos x="0" y="18"/>
                  </a:cxn>
                </a:cxnLst>
                <a:rect l="0" t="0" r="r" b="b"/>
                <a:pathLst>
                  <a:path w="2070" h="678">
                    <a:moveTo>
                      <a:pt x="2070" y="506"/>
                    </a:moveTo>
                    <a:lnTo>
                      <a:pt x="2070" y="506"/>
                    </a:lnTo>
                    <a:lnTo>
                      <a:pt x="2050" y="522"/>
                    </a:lnTo>
                    <a:lnTo>
                      <a:pt x="2028" y="540"/>
                    </a:lnTo>
                    <a:lnTo>
                      <a:pt x="1996" y="562"/>
                    </a:lnTo>
                    <a:lnTo>
                      <a:pt x="1958" y="588"/>
                    </a:lnTo>
                    <a:lnTo>
                      <a:pt x="1910" y="612"/>
                    </a:lnTo>
                    <a:lnTo>
                      <a:pt x="1886" y="624"/>
                    </a:lnTo>
                    <a:lnTo>
                      <a:pt x="1858" y="634"/>
                    </a:lnTo>
                    <a:lnTo>
                      <a:pt x="1828" y="646"/>
                    </a:lnTo>
                    <a:lnTo>
                      <a:pt x="1798" y="654"/>
                    </a:lnTo>
                    <a:lnTo>
                      <a:pt x="1766" y="662"/>
                    </a:lnTo>
                    <a:lnTo>
                      <a:pt x="1732" y="670"/>
                    </a:lnTo>
                    <a:lnTo>
                      <a:pt x="1698" y="674"/>
                    </a:lnTo>
                    <a:lnTo>
                      <a:pt x="1662" y="678"/>
                    </a:lnTo>
                    <a:lnTo>
                      <a:pt x="1624" y="678"/>
                    </a:lnTo>
                    <a:lnTo>
                      <a:pt x="1586" y="676"/>
                    </a:lnTo>
                    <a:lnTo>
                      <a:pt x="1546" y="672"/>
                    </a:lnTo>
                    <a:lnTo>
                      <a:pt x="1506" y="664"/>
                    </a:lnTo>
                    <a:lnTo>
                      <a:pt x="1464" y="654"/>
                    </a:lnTo>
                    <a:lnTo>
                      <a:pt x="1422" y="640"/>
                    </a:lnTo>
                    <a:lnTo>
                      <a:pt x="1378" y="622"/>
                    </a:lnTo>
                    <a:lnTo>
                      <a:pt x="1334" y="600"/>
                    </a:lnTo>
                    <a:lnTo>
                      <a:pt x="1290" y="576"/>
                    </a:lnTo>
                    <a:lnTo>
                      <a:pt x="1244" y="546"/>
                    </a:lnTo>
                    <a:lnTo>
                      <a:pt x="1198" y="510"/>
                    </a:lnTo>
                    <a:lnTo>
                      <a:pt x="1150" y="472"/>
                    </a:lnTo>
                    <a:lnTo>
                      <a:pt x="1150" y="472"/>
                    </a:lnTo>
                    <a:lnTo>
                      <a:pt x="1060" y="394"/>
                    </a:lnTo>
                    <a:lnTo>
                      <a:pt x="972" y="322"/>
                    </a:lnTo>
                    <a:lnTo>
                      <a:pt x="890" y="260"/>
                    </a:lnTo>
                    <a:lnTo>
                      <a:pt x="810" y="206"/>
                    </a:lnTo>
                    <a:lnTo>
                      <a:pt x="736" y="158"/>
                    </a:lnTo>
                    <a:lnTo>
                      <a:pt x="662" y="118"/>
                    </a:lnTo>
                    <a:lnTo>
                      <a:pt x="628" y="100"/>
                    </a:lnTo>
                    <a:lnTo>
                      <a:pt x="592" y="84"/>
                    </a:lnTo>
                    <a:lnTo>
                      <a:pt x="558" y="70"/>
                    </a:lnTo>
                    <a:lnTo>
                      <a:pt x="524" y="56"/>
                    </a:lnTo>
                    <a:lnTo>
                      <a:pt x="490" y="44"/>
                    </a:lnTo>
                    <a:lnTo>
                      <a:pt x="458" y="34"/>
                    </a:lnTo>
                    <a:lnTo>
                      <a:pt x="424" y="26"/>
                    </a:lnTo>
                    <a:lnTo>
                      <a:pt x="392" y="18"/>
                    </a:lnTo>
                    <a:lnTo>
                      <a:pt x="360" y="12"/>
                    </a:lnTo>
                    <a:lnTo>
                      <a:pt x="328" y="8"/>
                    </a:lnTo>
                    <a:lnTo>
                      <a:pt x="264" y="2"/>
                    </a:lnTo>
                    <a:lnTo>
                      <a:pt x="198" y="0"/>
                    </a:lnTo>
                    <a:lnTo>
                      <a:pt x="134" y="2"/>
                    </a:lnTo>
                    <a:lnTo>
                      <a:pt x="68" y="8"/>
                    </a:lnTo>
                    <a:lnTo>
                      <a:pt x="0" y="1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6" name="Freeform 569"/>
              <p:cNvSpPr>
                <a:spLocks/>
              </p:cNvSpPr>
              <p:nvPr/>
            </p:nvSpPr>
            <p:spPr bwMode="auto">
              <a:xfrm>
                <a:off x="1259" y="2090"/>
                <a:ext cx="2090" cy="628"/>
              </a:xfrm>
              <a:custGeom>
                <a:avLst/>
                <a:gdLst/>
                <a:ahLst/>
                <a:cxnLst>
                  <a:cxn ang="0">
                    <a:pos x="2090" y="436"/>
                  </a:cxn>
                  <a:cxn ang="0">
                    <a:pos x="2090" y="436"/>
                  </a:cxn>
                  <a:cxn ang="0">
                    <a:pos x="2070" y="454"/>
                  </a:cxn>
                  <a:cxn ang="0">
                    <a:pos x="2048" y="474"/>
                  </a:cxn>
                  <a:cxn ang="0">
                    <a:pos x="2018" y="496"/>
                  </a:cxn>
                  <a:cxn ang="0">
                    <a:pos x="1980" y="522"/>
                  </a:cxn>
                  <a:cxn ang="0">
                    <a:pos x="1934" y="550"/>
                  </a:cxn>
                  <a:cxn ang="0">
                    <a:pos x="1908" y="562"/>
                  </a:cxn>
                  <a:cxn ang="0">
                    <a:pos x="1880" y="574"/>
                  </a:cxn>
                  <a:cxn ang="0">
                    <a:pos x="1852" y="586"/>
                  </a:cxn>
                  <a:cxn ang="0">
                    <a:pos x="1822" y="598"/>
                  </a:cxn>
                  <a:cxn ang="0">
                    <a:pos x="1790" y="606"/>
                  </a:cxn>
                  <a:cxn ang="0">
                    <a:pos x="1756" y="614"/>
                  </a:cxn>
                  <a:cxn ang="0">
                    <a:pos x="1722" y="620"/>
                  </a:cxn>
                  <a:cxn ang="0">
                    <a:pos x="1686" y="626"/>
                  </a:cxn>
                  <a:cxn ang="0">
                    <a:pos x="1648" y="628"/>
                  </a:cxn>
                  <a:cxn ang="0">
                    <a:pos x="1610" y="626"/>
                  </a:cxn>
                  <a:cxn ang="0">
                    <a:pos x="1570" y="624"/>
                  </a:cxn>
                  <a:cxn ang="0">
                    <a:pos x="1528" y="618"/>
                  </a:cxn>
                  <a:cxn ang="0">
                    <a:pos x="1486" y="608"/>
                  </a:cxn>
                  <a:cxn ang="0">
                    <a:pos x="1444" y="596"/>
                  </a:cxn>
                  <a:cxn ang="0">
                    <a:pos x="1400" y="580"/>
                  </a:cxn>
                  <a:cxn ang="0">
                    <a:pos x="1354" y="560"/>
                  </a:cxn>
                  <a:cxn ang="0">
                    <a:pos x="1310" y="538"/>
                  </a:cxn>
                  <a:cxn ang="0">
                    <a:pos x="1262" y="508"/>
                  </a:cxn>
                  <a:cxn ang="0">
                    <a:pos x="1216" y="476"/>
                  </a:cxn>
                  <a:cxn ang="0">
                    <a:pos x="1168" y="438"/>
                  </a:cxn>
                  <a:cxn ang="0">
                    <a:pos x="1168" y="438"/>
                  </a:cxn>
                  <a:cxn ang="0">
                    <a:pos x="1072" y="364"/>
                  </a:cxn>
                  <a:cxn ang="0">
                    <a:pos x="984" y="296"/>
                  </a:cxn>
                  <a:cxn ang="0">
                    <a:pos x="898" y="236"/>
                  </a:cxn>
                  <a:cxn ang="0">
                    <a:pos x="818" y="184"/>
                  </a:cxn>
                  <a:cxn ang="0">
                    <a:pos x="740" y="140"/>
                  </a:cxn>
                  <a:cxn ang="0">
                    <a:pos x="666" y="102"/>
                  </a:cxn>
                  <a:cxn ang="0">
                    <a:pos x="632" y="86"/>
                  </a:cxn>
                  <a:cxn ang="0">
                    <a:pos x="596" y="70"/>
                  </a:cxn>
                  <a:cxn ang="0">
                    <a:pos x="560" y="58"/>
                  </a:cxn>
                  <a:cxn ang="0">
                    <a:pos x="526" y="46"/>
                  </a:cxn>
                  <a:cxn ang="0">
                    <a:pos x="492" y="36"/>
                  </a:cxn>
                  <a:cxn ang="0">
                    <a:pos x="460" y="26"/>
                  </a:cxn>
                  <a:cxn ang="0">
                    <a:pos x="426" y="18"/>
                  </a:cxn>
                  <a:cxn ang="0">
                    <a:pos x="394" y="12"/>
                  </a:cxn>
                  <a:cxn ang="0">
                    <a:pos x="360" y="8"/>
                  </a:cxn>
                  <a:cxn ang="0">
                    <a:pos x="328" y="4"/>
                  </a:cxn>
                  <a:cxn ang="0">
                    <a:pos x="264" y="0"/>
                  </a:cxn>
                  <a:cxn ang="0">
                    <a:pos x="198" y="0"/>
                  </a:cxn>
                  <a:cxn ang="0">
                    <a:pos x="134" y="6"/>
                  </a:cxn>
                  <a:cxn ang="0">
                    <a:pos x="68" y="14"/>
                  </a:cxn>
                  <a:cxn ang="0">
                    <a:pos x="0" y="26"/>
                  </a:cxn>
                </a:cxnLst>
                <a:rect l="0" t="0" r="r" b="b"/>
                <a:pathLst>
                  <a:path w="2090" h="628">
                    <a:moveTo>
                      <a:pt x="2090" y="436"/>
                    </a:moveTo>
                    <a:lnTo>
                      <a:pt x="2090" y="436"/>
                    </a:lnTo>
                    <a:lnTo>
                      <a:pt x="2070" y="454"/>
                    </a:lnTo>
                    <a:lnTo>
                      <a:pt x="2048" y="474"/>
                    </a:lnTo>
                    <a:lnTo>
                      <a:pt x="2018" y="496"/>
                    </a:lnTo>
                    <a:lnTo>
                      <a:pt x="1980" y="522"/>
                    </a:lnTo>
                    <a:lnTo>
                      <a:pt x="1934" y="550"/>
                    </a:lnTo>
                    <a:lnTo>
                      <a:pt x="1908" y="562"/>
                    </a:lnTo>
                    <a:lnTo>
                      <a:pt x="1880" y="574"/>
                    </a:lnTo>
                    <a:lnTo>
                      <a:pt x="1852" y="586"/>
                    </a:lnTo>
                    <a:lnTo>
                      <a:pt x="1822" y="598"/>
                    </a:lnTo>
                    <a:lnTo>
                      <a:pt x="1790" y="606"/>
                    </a:lnTo>
                    <a:lnTo>
                      <a:pt x="1756" y="614"/>
                    </a:lnTo>
                    <a:lnTo>
                      <a:pt x="1722" y="620"/>
                    </a:lnTo>
                    <a:lnTo>
                      <a:pt x="1686" y="626"/>
                    </a:lnTo>
                    <a:lnTo>
                      <a:pt x="1648" y="628"/>
                    </a:lnTo>
                    <a:lnTo>
                      <a:pt x="1610" y="626"/>
                    </a:lnTo>
                    <a:lnTo>
                      <a:pt x="1570" y="624"/>
                    </a:lnTo>
                    <a:lnTo>
                      <a:pt x="1528" y="618"/>
                    </a:lnTo>
                    <a:lnTo>
                      <a:pt x="1486" y="608"/>
                    </a:lnTo>
                    <a:lnTo>
                      <a:pt x="1444" y="596"/>
                    </a:lnTo>
                    <a:lnTo>
                      <a:pt x="1400" y="580"/>
                    </a:lnTo>
                    <a:lnTo>
                      <a:pt x="1354" y="560"/>
                    </a:lnTo>
                    <a:lnTo>
                      <a:pt x="1310" y="538"/>
                    </a:lnTo>
                    <a:lnTo>
                      <a:pt x="1262" y="508"/>
                    </a:lnTo>
                    <a:lnTo>
                      <a:pt x="1216" y="476"/>
                    </a:lnTo>
                    <a:lnTo>
                      <a:pt x="1168" y="438"/>
                    </a:lnTo>
                    <a:lnTo>
                      <a:pt x="1168" y="438"/>
                    </a:lnTo>
                    <a:lnTo>
                      <a:pt x="1072" y="364"/>
                    </a:lnTo>
                    <a:lnTo>
                      <a:pt x="984" y="296"/>
                    </a:lnTo>
                    <a:lnTo>
                      <a:pt x="898" y="236"/>
                    </a:lnTo>
                    <a:lnTo>
                      <a:pt x="818" y="184"/>
                    </a:lnTo>
                    <a:lnTo>
                      <a:pt x="740" y="140"/>
                    </a:lnTo>
                    <a:lnTo>
                      <a:pt x="666" y="102"/>
                    </a:lnTo>
                    <a:lnTo>
                      <a:pt x="632" y="86"/>
                    </a:lnTo>
                    <a:lnTo>
                      <a:pt x="596" y="70"/>
                    </a:lnTo>
                    <a:lnTo>
                      <a:pt x="560" y="58"/>
                    </a:lnTo>
                    <a:lnTo>
                      <a:pt x="526" y="46"/>
                    </a:lnTo>
                    <a:lnTo>
                      <a:pt x="492" y="36"/>
                    </a:lnTo>
                    <a:lnTo>
                      <a:pt x="460" y="26"/>
                    </a:lnTo>
                    <a:lnTo>
                      <a:pt x="426" y="18"/>
                    </a:lnTo>
                    <a:lnTo>
                      <a:pt x="394" y="12"/>
                    </a:lnTo>
                    <a:lnTo>
                      <a:pt x="360" y="8"/>
                    </a:lnTo>
                    <a:lnTo>
                      <a:pt x="328" y="4"/>
                    </a:lnTo>
                    <a:lnTo>
                      <a:pt x="264" y="0"/>
                    </a:lnTo>
                    <a:lnTo>
                      <a:pt x="198" y="0"/>
                    </a:lnTo>
                    <a:lnTo>
                      <a:pt x="134" y="6"/>
                    </a:lnTo>
                    <a:lnTo>
                      <a:pt x="68" y="14"/>
                    </a:lnTo>
                    <a:lnTo>
                      <a:pt x="0" y="26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7" name="Freeform 570"/>
              <p:cNvSpPr>
                <a:spLocks/>
              </p:cNvSpPr>
              <p:nvPr/>
            </p:nvSpPr>
            <p:spPr bwMode="auto">
              <a:xfrm>
                <a:off x="1271" y="2112"/>
                <a:ext cx="2107" cy="578"/>
              </a:xfrm>
              <a:custGeom>
                <a:avLst/>
                <a:gdLst/>
                <a:ahLst/>
                <a:cxnLst>
                  <a:cxn ang="0">
                    <a:pos x="2108" y="366"/>
                  </a:cxn>
                  <a:cxn ang="0">
                    <a:pos x="2108" y="366"/>
                  </a:cxn>
                  <a:cxn ang="0">
                    <a:pos x="2090" y="384"/>
                  </a:cxn>
                  <a:cxn ang="0">
                    <a:pos x="2068" y="404"/>
                  </a:cxn>
                  <a:cxn ang="0">
                    <a:pos x="2038" y="430"/>
                  </a:cxn>
                  <a:cxn ang="0">
                    <a:pos x="2000" y="458"/>
                  </a:cxn>
                  <a:cxn ang="0">
                    <a:pos x="1954" y="486"/>
                  </a:cxn>
                  <a:cxn ang="0">
                    <a:pos x="1930" y="500"/>
                  </a:cxn>
                  <a:cxn ang="0">
                    <a:pos x="1902" y="514"/>
                  </a:cxn>
                  <a:cxn ang="0">
                    <a:pos x="1874" y="526"/>
                  </a:cxn>
                  <a:cxn ang="0">
                    <a:pos x="1844" y="538"/>
                  </a:cxn>
                  <a:cxn ang="0">
                    <a:pos x="1812" y="550"/>
                  </a:cxn>
                  <a:cxn ang="0">
                    <a:pos x="1780" y="558"/>
                  </a:cxn>
                  <a:cxn ang="0">
                    <a:pos x="1744" y="566"/>
                  </a:cxn>
                  <a:cxn ang="0">
                    <a:pos x="1708" y="572"/>
                  </a:cxn>
                  <a:cxn ang="0">
                    <a:pos x="1672" y="576"/>
                  </a:cxn>
                  <a:cxn ang="0">
                    <a:pos x="1632" y="578"/>
                  </a:cxn>
                  <a:cxn ang="0">
                    <a:pos x="1592" y="576"/>
                  </a:cxn>
                  <a:cxn ang="0">
                    <a:pos x="1552" y="572"/>
                  </a:cxn>
                  <a:cxn ang="0">
                    <a:pos x="1510" y="564"/>
                  </a:cxn>
                  <a:cxn ang="0">
                    <a:pos x="1466" y="554"/>
                  </a:cxn>
                  <a:cxn ang="0">
                    <a:pos x="1422" y="538"/>
                  </a:cxn>
                  <a:cxn ang="0">
                    <a:pos x="1376" y="520"/>
                  </a:cxn>
                  <a:cxn ang="0">
                    <a:pos x="1328" y="498"/>
                  </a:cxn>
                  <a:cxn ang="0">
                    <a:pos x="1282" y="472"/>
                  </a:cxn>
                  <a:cxn ang="0">
                    <a:pos x="1232" y="442"/>
                  </a:cxn>
                  <a:cxn ang="0">
                    <a:pos x="1184" y="406"/>
                  </a:cxn>
                  <a:cxn ang="0">
                    <a:pos x="1184" y="406"/>
                  </a:cxn>
                  <a:cxn ang="0">
                    <a:pos x="1086" y="334"/>
                  </a:cxn>
                  <a:cxn ang="0">
                    <a:pos x="996" y="268"/>
                  </a:cxn>
                  <a:cxn ang="0">
                    <a:pos x="908" y="212"/>
                  </a:cxn>
                  <a:cxn ang="0">
                    <a:pos x="826" y="164"/>
                  </a:cxn>
                  <a:cxn ang="0">
                    <a:pos x="748" y="122"/>
                  </a:cxn>
                  <a:cxn ang="0">
                    <a:pos x="672" y="86"/>
                  </a:cxn>
                  <a:cxn ang="0">
                    <a:pos x="636" y="72"/>
                  </a:cxn>
                  <a:cxn ang="0">
                    <a:pos x="600" y="58"/>
                  </a:cxn>
                  <a:cxn ang="0">
                    <a:pos x="564" y="46"/>
                  </a:cxn>
                  <a:cxn ang="0">
                    <a:pos x="530" y="34"/>
                  </a:cxn>
                  <a:cxn ang="0">
                    <a:pos x="496" y="26"/>
                  </a:cxn>
                  <a:cxn ang="0">
                    <a:pos x="462" y="18"/>
                  </a:cxn>
                  <a:cxn ang="0">
                    <a:pos x="428" y="12"/>
                  </a:cxn>
                  <a:cxn ang="0">
                    <a:pos x="394" y="8"/>
                  </a:cxn>
                  <a:cxn ang="0">
                    <a:pos x="362" y="4"/>
                  </a:cxn>
                  <a:cxn ang="0">
                    <a:pos x="330" y="0"/>
                  </a:cxn>
                  <a:cxn ang="0">
                    <a:pos x="264" y="0"/>
                  </a:cxn>
                  <a:cxn ang="0">
                    <a:pos x="200" y="4"/>
                  </a:cxn>
                  <a:cxn ang="0">
                    <a:pos x="134" y="10"/>
                  </a:cxn>
                  <a:cxn ang="0">
                    <a:pos x="68" y="22"/>
                  </a:cxn>
                  <a:cxn ang="0">
                    <a:pos x="0" y="38"/>
                  </a:cxn>
                </a:cxnLst>
                <a:rect l="0" t="0" r="r" b="b"/>
                <a:pathLst>
                  <a:path w="2108" h="578">
                    <a:moveTo>
                      <a:pt x="2108" y="366"/>
                    </a:moveTo>
                    <a:lnTo>
                      <a:pt x="2108" y="366"/>
                    </a:lnTo>
                    <a:lnTo>
                      <a:pt x="2090" y="384"/>
                    </a:lnTo>
                    <a:lnTo>
                      <a:pt x="2068" y="404"/>
                    </a:lnTo>
                    <a:lnTo>
                      <a:pt x="2038" y="430"/>
                    </a:lnTo>
                    <a:lnTo>
                      <a:pt x="2000" y="458"/>
                    </a:lnTo>
                    <a:lnTo>
                      <a:pt x="1954" y="486"/>
                    </a:lnTo>
                    <a:lnTo>
                      <a:pt x="1930" y="500"/>
                    </a:lnTo>
                    <a:lnTo>
                      <a:pt x="1902" y="514"/>
                    </a:lnTo>
                    <a:lnTo>
                      <a:pt x="1874" y="526"/>
                    </a:lnTo>
                    <a:lnTo>
                      <a:pt x="1844" y="538"/>
                    </a:lnTo>
                    <a:lnTo>
                      <a:pt x="1812" y="550"/>
                    </a:lnTo>
                    <a:lnTo>
                      <a:pt x="1780" y="558"/>
                    </a:lnTo>
                    <a:lnTo>
                      <a:pt x="1744" y="566"/>
                    </a:lnTo>
                    <a:lnTo>
                      <a:pt x="1708" y="572"/>
                    </a:lnTo>
                    <a:lnTo>
                      <a:pt x="1672" y="576"/>
                    </a:lnTo>
                    <a:lnTo>
                      <a:pt x="1632" y="578"/>
                    </a:lnTo>
                    <a:lnTo>
                      <a:pt x="1592" y="576"/>
                    </a:lnTo>
                    <a:lnTo>
                      <a:pt x="1552" y="572"/>
                    </a:lnTo>
                    <a:lnTo>
                      <a:pt x="1510" y="564"/>
                    </a:lnTo>
                    <a:lnTo>
                      <a:pt x="1466" y="554"/>
                    </a:lnTo>
                    <a:lnTo>
                      <a:pt x="1422" y="538"/>
                    </a:lnTo>
                    <a:lnTo>
                      <a:pt x="1376" y="520"/>
                    </a:lnTo>
                    <a:lnTo>
                      <a:pt x="1328" y="498"/>
                    </a:lnTo>
                    <a:lnTo>
                      <a:pt x="1282" y="472"/>
                    </a:lnTo>
                    <a:lnTo>
                      <a:pt x="1232" y="442"/>
                    </a:lnTo>
                    <a:lnTo>
                      <a:pt x="1184" y="406"/>
                    </a:lnTo>
                    <a:lnTo>
                      <a:pt x="1184" y="406"/>
                    </a:lnTo>
                    <a:lnTo>
                      <a:pt x="1086" y="334"/>
                    </a:lnTo>
                    <a:lnTo>
                      <a:pt x="996" y="268"/>
                    </a:lnTo>
                    <a:lnTo>
                      <a:pt x="908" y="212"/>
                    </a:lnTo>
                    <a:lnTo>
                      <a:pt x="826" y="164"/>
                    </a:lnTo>
                    <a:lnTo>
                      <a:pt x="748" y="122"/>
                    </a:lnTo>
                    <a:lnTo>
                      <a:pt x="672" y="86"/>
                    </a:lnTo>
                    <a:lnTo>
                      <a:pt x="636" y="72"/>
                    </a:lnTo>
                    <a:lnTo>
                      <a:pt x="600" y="58"/>
                    </a:lnTo>
                    <a:lnTo>
                      <a:pt x="564" y="46"/>
                    </a:lnTo>
                    <a:lnTo>
                      <a:pt x="530" y="34"/>
                    </a:lnTo>
                    <a:lnTo>
                      <a:pt x="496" y="26"/>
                    </a:lnTo>
                    <a:lnTo>
                      <a:pt x="462" y="18"/>
                    </a:lnTo>
                    <a:lnTo>
                      <a:pt x="428" y="12"/>
                    </a:lnTo>
                    <a:lnTo>
                      <a:pt x="394" y="8"/>
                    </a:lnTo>
                    <a:lnTo>
                      <a:pt x="362" y="4"/>
                    </a:lnTo>
                    <a:lnTo>
                      <a:pt x="330" y="0"/>
                    </a:lnTo>
                    <a:lnTo>
                      <a:pt x="264" y="0"/>
                    </a:lnTo>
                    <a:lnTo>
                      <a:pt x="200" y="4"/>
                    </a:lnTo>
                    <a:lnTo>
                      <a:pt x="134" y="10"/>
                    </a:lnTo>
                    <a:lnTo>
                      <a:pt x="68" y="22"/>
                    </a:lnTo>
                    <a:lnTo>
                      <a:pt x="0" y="3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8" name="Freeform 571"/>
              <p:cNvSpPr>
                <a:spLocks/>
              </p:cNvSpPr>
              <p:nvPr/>
            </p:nvSpPr>
            <p:spPr bwMode="auto">
              <a:xfrm>
                <a:off x="1285" y="2136"/>
                <a:ext cx="2121" cy="531"/>
              </a:xfrm>
              <a:custGeom>
                <a:avLst/>
                <a:gdLst/>
                <a:ahLst/>
                <a:cxnLst>
                  <a:cxn ang="0">
                    <a:pos x="2120" y="298"/>
                  </a:cxn>
                  <a:cxn ang="0">
                    <a:pos x="2120" y="298"/>
                  </a:cxn>
                  <a:cxn ang="0">
                    <a:pos x="2104" y="318"/>
                  </a:cxn>
                  <a:cxn ang="0">
                    <a:pos x="2082" y="338"/>
                  </a:cxn>
                  <a:cxn ang="0">
                    <a:pos x="2052" y="364"/>
                  </a:cxn>
                  <a:cxn ang="0">
                    <a:pos x="2016" y="394"/>
                  </a:cxn>
                  <a:cxn ang="0">
                    <a:pos x="1972" y="424"/>
                  </a:cxn>
                  <a:cxn ang="0">
                    <a:pos x="1946" y="440"/>
                  </a:cxn>
                  <a:cxn ang="0">
                    <a:pos x="1920" y="454"/>
                  </a:cxn>
                  <a:cxn ang="0">
                    <a:pos x="1892" y="468"/>
                  </a:cxn>
                  <a:cxn ang="0">
                    <a:pos x="1862" y="482"/>
                  </a:cxn>
                  <a:cxn ang="0">
                    <a:pos x="1830" y="494"/>
                  </a:cxn>
                  <a:cxn ang="0">
                    <a:pos x="1798" y="504"/>
                  </a:cxn>
                  <a:cxn ang="0">
                    <a:pos x="1764" y="514"/>
                  </a:cxn>
                  <a:cxn ang="0">
                    <a:pos x="1728" y="520"/>
                  </a:cxn>
                  <a:cxn ang="0">
                    <a:pos x="1690" y="526"/>
                  </a:cxn>
                  <a:cxn ang="0">
                    <a:pos x="1652" y="528"/>
                  </a:cxn>
                  <a:cxn ang="0">
                    <a:pos x="1612" y="528"/>
                  </a:cxn>
                  <a:cxn ang="0">
                    <a:pos x="1570" y="526"/>
                  </a:cxn>
                  <a:cxn ang="0">
                    <a:pos x="1528" y="520"/>
                  </a:cxn>
                  <a:cxn ang="0">
                    <a:pos x="1484" y="512"/>
                  </a:cxn>
                  <a:cxn ang="0">
                    <a:pos x="1438" y="498"/>
                  </a:cxn>
                  <a:cxn ang="0">
                    <a:pos x="1392" y="482"/>
                  </a:cxn>
                  <a:cxn ang="0">
                    <a:pos x="1344" y="462"/>
                  </a:cxn>
                  <a:cxn ang="0">
                    <a:pos x="1296" y="436"/>
                  </a:cxn>
                  <a:cxn ang="0">
                    <a:pos x="1246" y="408"/>
                  </a:cxn>
                  <a:cxn ang="0">
                    <a:pos x="1196" y="374"/>
                  </a:cxn>
                  <a:cxn ang="0">
                    <a:pos x="1196" y="374"/>
                  </a:cxn>
                  <a:cxn ang="0">
                    <a:pos x="1096" y="304"/>
                  </a:cxn>
                  <a:cxn ang="0">
                    <a:pos x="1002" y="244"/>
                  </a:cxn>
                  <a:cxn ang="0">
                    <a:pos x="914" y="190"/>
                  </a:cxn>
                  <a:cxn ang="0">
                    <a:pos x="830" y="144"/>
                  </a:cxn>
                  <a:cxn ang="0">
                    <a:pos x="750" y="106"/>
                  </a:cxn>
                  <a:cxn ang="0">
                    <a:pos x="674" y="72"/>
                  </a:cxn>
                  <a:cxn ang="0">
                    <a:pos x="636" y="58"/>
                  </a:cxn>
                  <a:cxn ang="0">
                    <a:pos x="600" y="46"/>
                  </a:cxn>
                  <a:cxn ang="0">
                    <a:pos x="564" y="36"/>
                  </a:cxn>
                  <a:cxn ang="0">
                    <a:pos x="528" y="26"/>
                  </a:cxn>
                  <a:cxn ang="0">
                    <a:pos x="494" y="18"/>
                  </a:cxn>
                  <a:cxn ang="0">
                    <a:pos x="460" y="12"/>
                  </a:cxn>
                  <a:cxn ang="0">
                    <a:pos x="426" y="8"/>
                  </a:cxn>
                  <a:cxn ang="0">
                    <a:pos x="394" y="4"/>
                  </a:cxn>
                  <a:cxn ang="0">
                    <a:pos x="360" y="2"/>
                  </a:cxn>
                  <a:cxn ang="0">
                    <a:pos x="328" y="0"/>
                  </a:cxn>
                  <a:cxn ang="0">
                    <a:pos x="262" y="2"/>
                  </a:cxn>
                  <a:cxn ang="0">
                    <a:pos x="198" y="8"/>
                  </a:cxn>
                  <a:cxn ang="0">
                    <a:pos x="132" y="18"/>
                  </a:cxn>
                  <a:cxn ang="0">
                    <a:pos x="66" y="32"/>
                  </a:cxn>
                  <a:cxn ang="0">
                    <a:pos x="0" y="50"/>
                  </a:cxn>
                </a:cxnLst>
                <a:rect l="0" t="0" r="r" b="b"/>
                <a:pathLst>
                  <a:path w="2120" h="528">
                    <a:moveTo>
                      <a:pt x="2120" y="298"/>
                    </a:moveTo>
                    <a:lnTo>
                      <a:pt x="2120" y="298"/>
                    </a:lnTo>
                    <a:lnTo>
                      <a:pt x="2104" y="318"/>
                    </a:lnTo>
                    <a:lnTo>
                      <a:pt x="2082" y="338"/>
                    </a:lnTo>
                    <a:lnTo>
                      <a:pt x="2052" y="364"/>
                    </a:lnTo>
                    <a:lnTo>
                      <a:pt x="2016" y="394"/>
                    </a:lnTo>
                    <a:lnTo>
                      <a:pt x="1972" y="424"/>
                    </a:lnTo>
                    <a:lnTo>
                      <a:pt x="1946" y="440"/>
                    </a:lnTo>
                    <a:lnTo>
                      <a:pt x="1920" y="454"/>
                    </a:lnTo>
                    <a:lnTo>
                      <a:pt x="1892" y="468"/>
                    </a:lnTo>
                    <a:lnTo>
                      <a:pt x="1862" y="482"/>
                    </a:lnTo>
                    <a:lnTo>
                      <a:pt x="1830" y="494"/>
                    </a:lnTo>
                    <a:lnTo>
                      <a:pt x="1798" y="504"/>
                    </a:lnTo>
                    <a:lnTo>
                      <a:pt x="1764" y="514"/>
                    </a:lnTo>
                    <a:lnTo>
                      <a:pt x="1728" y="520"/>
                    </a:lnTo>
                    <a:lnTo>
                      <a:pt x="1690" y="526"/>
                    </a:lnTo>
                    <a:lnTo>
                      <a:pt x="1652" y="528"/>
                    </a:lnTo>
                    <a:lnTo>
                      <a:pt x="1612" y="528"/>
                    </a:lnTo>
                    <a:lnTo>
                      <a:pt x="1570" y="526"/>
                    </a:lnTo>
                    <a:lnTo>
                      <a:pt x="1528" y="520"/>
                    </a:lnTo>
                    <a:lnTo>
                      <a:pt x="1484" y="512"/>
                    </a:lnTo>
                    <a:lnTo>
                      <a:pt x="1438" y="498"/>
                    </a:lnTo>
                    <a:lnTo>
                      <a:pt x="1392" y="482"/>
                    </a:lnTo>
                    <a:lnTo>
                      <a:pt x="1344" y="462"/>
                    </a:lnTo>
                    <a:lnTo>
                      <a:pt x="1296" y="436"/>
                    </a:lnTo>
                    <a:lnTo>
                      <a:pt x="1246" y="408"/>
                    </a:lnTo>
                    <a:lnTo>
                      <a:pt x="1196" y="374"/>
                    </a:lnTo>
                    <a:lnTo>
                      <a:pt x="1196" y="374"/>
                    </a:lnTo>
                    <a:lnTo>
                      <a:pt x="1096" y="304"/>
                    </a:lnTo>
                    <a:lnTo>
                      <a:pt x="1002" y="244"/>
                    </a:lnTo>
                    <a:lnTo>
                      <a:pt x="914" y="190"/>
                    </a:lnTo>
                    <a:lnTo>
                      <a:pt x="830" y="144"/>
                    </a:lnTo>
                    <a:lnTo>
                      <a:pt x="750" y="106"/>
                    </a:lnTo>
                    <a:lnTo>
                      <a:pt x="674" y="72"/>
                    </a:lnTo>
                    <a:lnTo>
                      <a:pt x="636" y="58"/>
                    </a:lnTo>
                    <a:lnTo>
                      <a:pt x="600" y="46"/>
                    </a:lnTo>
                    <a:lnTo>
                      <a:pt x="564" y="36"/>
                    </a:lnTo>
                    <a:lnTo>
                      <a:pt x="528" y="26"/>
                    </a:lnTo>
                    <a:lnTo>
                      <a:pt x="494" y="18"/>
                    </a:lnTo>
                    <a:lnTo>
                      <a:pt x="460" y="12"/>
                    </a:lnTo>
                    <a:lnTo>
                      <a:pt x="426" y="8"/>
                    </a:lnTo>
                    <a:lnTo>
                      <a:pt x="394" y="4"/>
                    </a:lnTo>
                    <a:lnTo>
                      <a:pt x="360" y="2"/>
                    </a:lnTo>
                    <a:lnTo>
                      <a:pt x="328" y="0"/>
                    </a:lnTo>
                    <a:lnTo>
                      <a:pt x="262" y="2"/>
                    </a:lnTo>
                    <a:lnTo>
                      <a:pt x="198" y="8"/>
                    </a:lnTo>
                    <a:lnTo>
                      <a:pt x="132" y="18"/>
                    </a:lnTo>
                    <a:lnTo>
                      <a:pt x="66" y="32"/>
                    </a:lnTo>
                    <a:lnTo>
                      <a:pt x="0" y="5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9" name="Freeform 572"/>
              <p:cNvSpPr>
                <a:spLocks/>
              </p:cNvSpPr>
              <p:nvPr/>
            </p:nvSpPr>
            <p:spPr bwMode="auto">
              <a:xfrm>
                <a:off x="1294" y="2161"/>
                <a:ext cx="2135" cy="482"/>
              </a:xfrm>
              <a:custGeom>
                <a:avLst/>
                <a:gdLst/>
                <a:ahLst/>
                <a:cxnLst>
                  <a:cxn ang="0">
                    <a:pos x="2134" y="228"/>
                  </a:cxn>
                  <a:cxn ang="0">
                    <a:pos x="2134" y="228"/>
                  </a:cxn>
                  <a:cxn ang="0">
                    <a:pos x="2118" y="248"/>
                  </a:cxn>
                  <a:cxn ang="0">
                    <a:pos x="2098" y="270"/>
                  </a:cxn>
                  <a:cxn ang="0">
                    <a:pos x="2068" y="298"/>
                  </a:cxn>
                  <a:cxn ang="0">
                    <a:pos x="2032" y="330"/>
                  </a:cxn>
                  <a:cxn ang="0">
                    <a:pos x="1990" y="362"/>
                  </a:cxn>
                  <a:cxn ang="0">
                    <a:pos x="1964" y="378"/>
                  </a:cxn>
                  <a:cxn ang="0">
                    <a:pos x="1938" y="394"/>
                  </a:cxn>
                  <a:cxn ang="0">
                    <a:pos x="1910" y="410"/>
                  </a:cxn>
                  <a:cxn ang="0">
                    <a:pos x="1882" y="424"/>
                  </a:cxn>
                  <a:cxn ang="0">
                    <a:pos x="1850" y="438"/>
                  </a:cxn>
                  <a:cxn ang="0">
                    <a:pos x="1818" y="450"/>
                  </a:cxn>
                  <a:cxn ang="0">
                    <a:pos x="1784" y="460"/>
                  </a:cxn>
                  <a:cxn ang="0">
                    <a:pos x="1748" y="468"/>
                  </a:cxn>
                  <a:cxn ang="0">
                    <a:pos x="1710" y="476"/>
                  </a:cxn>
                  <a:cxn ang="0">
                    <a:pos x="1672" y="480"/>
                  </a:cxn>
                  <a:cxn ang="0">
                    <a:pos x="1632" y="482"/>
                  </a:cxn>
                  <a:cxn ang="0">
                    <a:pos x="1590" y="480"/>
                  </a:cxn>
                  <a:cxn ang="0">
                    <a:pos x="1546" y="476"/>
                  </a:cxn>
                  <a:cxn ang="0">
                    <a:pos x="1502" y="468"/>
                  </a:cxn>
                  <a:cxn ang="0">
                    <a:pos x="1456" y="458"/>
                  </a:cxn>
                  <a:cxn ang="0">
                    <a:pos x="1410" y="444"/>
                  </a:cxn>
                  <a:cxn ang="0">
                    <a:pos x="1362" y="424"/>
                  </a:cxn>
                  <a:cxn ang="0">
                    <a:pos x="1312" y="402"/>
                  </a:cxn>
                  <a:cxn ang="0">
                    <a:pos x="1262" y="374"/>
                  </a:cxn>
                  <a:cxn ang="0">
                    <a:pos x="1210" y="342"/>
                  </a:cxn>
                  <a:cxn ang="0">
                    <a:pos x="1210" y="342"/>
                  </a:cxn>
                  <a:cxn ang="0">
                    <a:pos x="1108" y="276"/>
                  </a:cxn>
                  <a:cxn ang="0">
                    <a:pos x="1012" y="218"/>
                  </a:cxn>
                  <a:cxn ang="0">
                    <a:pos x="922" y="168"/>
                  </a:cxn>
                  <a:cxn ang="0">
                    <a:pos x="836" y="126"/>
                  </a:cxn>
                  <a:cxn ang="0">
                    <a:pos x="754" y="88"/>
                  </a:cxn>
                  <a:cxn ang="0">
                    <a:pos x="676" y="60"/>
                  </a:cxn>
                  <a:cxn ang="0">
                    <a:pos x="640" y="48"/>
                  </a:cxn>
                  <a:cxn ang="0">
                    <a:pos x="602" y="36"/>
                  </a:cxn>
                  <a:cxn ang="0">
                    <a:pos x="566" y="26"/>
                  </a:cxn>
                  <a:cxn ang="0">
                    <a:pos x="530" y="18"/>
                  </a:cxn>
                  <a:cxn ang="0">
                    <a:pos x="496" y="12"/>
                  </a:cxn>
                  <a:cxn ang="0">
                    <a:pos x="462" y="8"/>
                  </a:cxn>
                  <a:cxn ang="0">
                    <a:pos x="428" y="4"/>
                  </a:cxn>
                  <a:cxn ang="0">
                    <a:pos x="394" y="2"/>
                  </a:cxn>
                  <a:cxn ang="0">
                    <a:pos x="360" y="0"/>
                  </a:cxn>
                  <a:cxn ang="0">
                    <a:pos x="328" y="0"/>
                  </a:cxn>
                  <a:cxn ang="0">
                    <a:pos x="262" y="4"/>
                  </a:cxn>
                  <a:cxn ang="0">
                    <a:pos x="198" y="14"/>
                  </a:cxn>
                  <a:cxn ang="0">
                    <a:pos x="132" y="26"/>
                  </a:cxn>
                  <a:cxn ang="0">
                    <a:pos x="68" y="42"/>
                  </a:cxn>
                  <a:cxn ang="0">
                    <a:pos x="0" y="64"/>
                  </a:cxn>
                </a:cxnLst>
                <a:rect l="0" t="0" r="r" b="b"/>
                <a:pathLst>
                  <a:path w="2134" h="482">
                    <a:moveTo>
                      <a:pt x="2134" y="228"/>
                    </a:moveTo>
                    <a:lnTo>
                      <a:pt x="2134" y="228"/>
                    </a:lnTo>
                    <a:lnTo>
                      <a:pt x="2118" y="248"/>
                    </a:lnTo>
                    <a:lnTo>
                      <a:pt x="2098" y="270"/>
                    </a:lnTo>
                    <a:lnTo>
                      <a:pt x="2068" y="298"/>
                    </a:lnTo>
                    <a:lnTo>
                      <a:pt x="2032" y="330"/>
                    </a:lnTo>
                    <a:lnTo>
                      <a:pt x="1990" y="362"/>
                    </a:lnTo>
                    <a:lnTo>
                      <a:pt x="1964" y="378"/>
                    </a:lnTo>
                    <a:lnTo>
                      <a:pt x="1938" y="394"/>
                    </a:lnTo>
                    <a:lnTo>
                      <a:pt x="1910" y="410"/>
                    </a:lnTo>
                    <a:lnTo>
                      <a:pt x="1882" y="424"/>
                    </a:lnTo>
                    <a:lnTo>
                      <a:pt x="1850" y="438"/>
                    </a:lnTo>
                    <a:lnTo>
                      <a:pt x="1818" y="450"/>
                    </a:lnTo>
                    <a:lnTo>
                      <a:pt x="1784" y="460"/>
                    </a:lnTo>
                    <a:lnTo>
                      <a:pt x="1748" y="468"/>
                    </a:lnTo>
                    <a:lnTo>
                      <a:pt x="1710" y="476"/>
                    </a:lnTo>
                    <a:lnTo>
                      <a:pt x="1672" y="480"/>
                    </a:lnTo>
                    <a:lnTo>
                      <a:pt x="1632" y="482"/>
                    </a:lnTo>
                    <a:lnTo>
                      <a:pt x="1590" y="480"/>
                    </a:lnTo>
                    <a:lnTo>
                      <a:pt x="1546" y="476"/>
                    </a:lnTo>
                    <a:lnTo>
                      <a:pt x="1502" y="468"/>
                    </a:lnTo>
                    <a:lnTo>
                      <a:pt x="1456" y="458"/>
                    </a:lnTo>
                    <a:lnTo>
                      <a:pt x="1410" y="444"/>
                    </a:lnTo>
                    <a:lnTo>
                      <a:pt x="1362" y="424"/>
                    </a:lnTo>
                    <a:lnTo>
                      <a:pt x="1312" y="402"/>
                    </a:lnTo>
                    <a:lnTo>
                      <a:pt x="1262" y="374"/>
                    </a:lnTo>
                    <a:lnTo>
                      <a:pt x="1210" y="342"/>
                    </a:lnTo>
                    <a:lnTo>
                      <a:pt x="1210" y="342"/>
                    </a:lnTo>
                    <a:lnTo>
                      <a:pt x="1108" y="276"/>
                    </a:lnTo>
                    <a:lnTo>
                      <a:pt x="1012" y="218"/>
                    </a:lnTo>
                    <a:lnTo>
                      <a:pt x="922" y="168"/>
                    </a:lnTo>
                    <a:lnTo>
                      <a:pt x="836" y="126"/>
                    </a:lnTo>
                    <a:lnTo>
                      <a:pt x="754" y="88"/>
                    </a:lnTo>
                    <a:lnTo>
                      <a:pt x="676" y="60"/>
                    </a:lnTo>
                    <a:lnTo>
                      <a:pt x="640" y="48"/>
                    </a:lnTo>
                    <a:lnTo>
                      <a:pt x="602" y="36"/>
                    </a:lnTo>
                    <a:lnTo>
                      <a:pt x="566" y="26"/>
                    </a:lnTo>
                    <a:lnTo>
                      <a:pt x="530" y="18"/>
                    </a:lnTo>
                    <a:lnTo>
                      <a:pt x="496" y="12"/>
                    </a:lnTo>
                    <a:lnTo>
                      <a:pt x="462" y="8"/>
                    </a:lnTo>
                    <a:lnTo>
                      <a:pt x="428" y="4"/>
                    </a:lnTo>
                    <a:lnTo>
                      <a:pt x="394" y="2"/>
                    </a:lnTo>
                    <a:lnTo>
                      <a:pt x="360" y="0"/>
                    </a:lnTo>
                    <a:lnTo>
                      <a:pt x="328" y="0"/>
                    </a:lnTo>
                    <a:lnTo>
                      <a:pt x="262" y="4"/>
                    </a:lnTo>
                    <a:lnTo>
                      <a:pt x="198" y="14"/>
                    </a:lnTo>
                    <a:lnTo>
                      <a:pt x="132" y="26"/>
                    </a:lnTo>
                    <a:lnTo>
                      <a:pt x="68" y="42"/>
                    </a:lnTo>
                    <a:lnTo>
                      <a:pt x="0" y="64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40" name="Freeform 573"/>
              <p:cNvSpPr>
                <a:spLocks/>
              </p:cNvSpPr>
              <p:nvPr/>
            </p:nvSpPr>
            <p:spPr bwMode="auto">
              <a:xfrm>
                <a:off x="1312" y="2185"/>
                <a:ext cx="2144" cy="434"/>
              </a:xfrm>
              <a:custGeom>
                <a:avLst/>
                <a:gdLst/>
                <a:ahLst/>
                <a:cxnLst>
                  <a:cxn ang="0">
                    <a:pos x="2144" y="160"/>
                  </a:cxn>
                  <a:cxn ang="0">
                    <a:pos x="2144" y="160"/>
                  </a:cxn>
                  <a:cxn ang="0">
                    <a:pos x="2128" y="180"/>
                  </a:cxn>
                  <a:cxn ang="0">
                    <a:pos x="2108" y="202"/>
                  </a:cxn>
                  <a:cxn ang="0">
                    <a:pos x="2080" y="232"/>
                  </a:cxn>
                  <a:cxn ang="0">
                    <a:pos x="2044" y="264"/>
                  </a:cxn>
                  <a:cxn ang="0">
                    <a:pos x="2002" y="300"/>
                  </a:cxn>
                  <a:cxn ang="0">
                    <a:pos x="1978" y="316"/>
                  </a:cxn>
                  <a:cxn ang="0">
                    <a:pos x="1952" y="334"/>
                  </a:cxn>
                  <a:cxn ang="0">
                    <a:pos x="1924" y="350"/>
                  </a:cxn>
                  <a:cxn ang="0">
                    <a:pos x="1896" y="366"/>
                  </a:cxn>
                  <a:cxn ang="0">
                    <a:pos x="1864" y="380"/>
                  </a:cxn>
                  <a:cxn ang="0">
                    <a:pos x="1832" y="394"/>
                  </a:cxn>
                  <a:cxn ang="0">
                    <a:pos x="1798" y="406"/>
                  </a:cxn>
                  <a:cxn ang="0">
                    <a:pos x="1762" y="416"/>
                  </a:cxn>
                  <a:cxn ang="0">
                    <a:pos x="1726" y="424"/>
                  </a:cxn>
                  <a:cxn ang="0">
                    <a:pos x="1686" y="430"/>
                  </a:cxn>
                  <a:cxn ang="0">
                    <a:pos x="1646" y="434"/>
                  </a:cxn>
                  <a:cxn ang="0">
                    <a:pos x="1604" y="434"/>
                  </a:cxn>
                  <a:cxn ang="0">
                    <a:pos x="1562" y="432"/>
                  </a:cxn>
                  <a:cxn ang="0">
                    <a:pos x="1516" y="426"/>
                  </a:cxn>
                  <a:cxn ang="0">
                    <a:pos x="1470" y="416"/>
                  </a:cxn>
                  <a:cxn ang="0">
                    <a:pos x="1424" y="404"/>
                  </a:cxn>
                  <a:cxn ang="0">
                    <a:pos x="1374" y="386"/>
                  </a:cxn>
                  <a:cxn ang="0">
                    <a:pos x="1324" y="366"/>
                  </a:cxn>
                  <a:cxn ang="0">
                    <a:pos x="1272" y="340"/>
                  </a:cxn>
                  <a:cxn ang="0">
                    <a:pos x="1220" y="310"/>
                  </a:cxn>
                  <a:cxn ang="0">
                    <a:pos x="1220" y="310"/>
                  </a:cxn>
                  <a:cxn ang="0">
                    <a:pos x="1116" y="248"/>
                  </a:cxn>
                  <a:cxn ang="0">
                    <a:pos x="1018" y="194"/>
                  </a:cxn>
                  <a:cxn ang="0">
                    <a:pos x="926" y="146"/>
                  </a:cxn>
                  <a:cxn ang="0">
                    <a:pos x="838" y="106"/>
                  </a:cxn>
                  <a:cxn ang="0">
                    <a:pos x="756" y="74"/>
                  </a:cxn>
                  <a:cxn ang="0">
                    <a:pos x="716" y="58"/>
                  </a:cxn>
                  <a:cxn ang="0">
                    <a:pos x="678" y="46"/>
                  </a:cxn>
                  <a:cxn ang="0">
                    <a:pos x="640" y="36"/>
                  </a:cxn>
                  <a:cxn ang="0">
                    <a:pos x="602" y="26"/>
                  </a:cxn>
                  <a:cxn ang="0">
                    <a:pos x="566" y="18"/>
                  </a:cxn>
                  <a:cxn ang="0">
                    <a:pos x="530" y="12"/>
                  </a:cxn>
                  <a:cxn ang="0">
                    <a:pos x="494" y="6"/>
                  </a:cxn>
                  <a:cxn ang="0">
                    <a:pos x="460" y="2"/>
                  </a:cxn>
                  <a:cxn ang="0">
                    <a:pos x="426" y="0"/>
                  </a:cxn>
                  <a:cxn ang="0">
                    <a:pos x="392" y="0"/>
                  </a:cxn>
                  <a:cxn ang="0">
                    <a:pos x="358" y="0"/>
                  </a:cxn>
                  <a:cxn ang="0">
                    <a:pos x="326" y="2"/>
                  </a:cxn>
                  <a:cxn ang="0">
                    <a:pos x="292" y="4"/>
                  </a:cxn>
                  <a:cxn ang="0">
                    <a:pos x="260" y="8"/>
                  </a:cxn>
                  <a:cxn ang="0">
                    <a:pos x="196" y="18"/>
                  </a:cxn>
                  <a:cxn ang="0">
                    <a:pos x="130" y="34"/>
                  </a:cxn>
                  <a:cxn ang="0">
                    <a:pos x="66" y="54"/>
                  </a:cxn>
                  <a:cxn ang="0">
                    <a:pos x="0" y="78"/>
                  </a:cxn>
                </a:cxnLst>
                <a:rect l="0" t="0" r="r" b="b"/>
                <a:pathLst>
                  <a:path w="2144" h="434">
                    <a:moveTo>
                      <a:pt x="2144" y="160"/>
                    </a:moveTo>
                    <a:lnTo>
                      <a:pt x="2144" y="160"/>
                    </a:lnTo>
                    <a:lnTo>
                      <a:pt x="2128" y="180"/>
                    </a:lnTo>
                    <a:lnTo>
                      <a:pt x="2108" y="202"/>
                    </a:lnTo>
                    <a:lnTo>
                      <a:pt x="2080" y="232"/>
                    </a:lnTo>
                    <a:lnTo>
                      <a:pt x="2044" y="264"/>
                    </a:lnTo>
                    <a:lnTo>
                      <a:pt x="2002" y="300"/>
                    </a:lnTo>
                    <a:lnTo>
                      <a:pt x="1978" y="316"/>
                    </a:lnTo>
                    <a:lnTo>
                      <a:pt x="1952" y="334"/>
                    </a:lnTo>
                    <a:lnTo>
                      <a:pt x="1924" y="350"/>
                    </a:lnTo>
                    <a:lnTo>
                      <a:pt x="1896" y="366"/>
                    </a:lnTo>
                    <a:lnTo>
                      <a:pt x="1864" y="380"/>
                    </a:lnTo>
                    <a:lnTo>
                      <a:pt x="1832" y="394"/>
                    </a:lnTo>
                    <a:lnTo>
                      <a:pt x="1798" y="406"/>
                    </a:lnTo>
                    <a:lnTo>
                      <a:pt x="1762" y="416"/>
                    </a:lnTo>
                    <a:lnTo>
                      <a:pt x="1726" y="424"/>
                    </a:lnTo>
                    <a:lnTo>
                      <a:pt x="1686" y="430"/>
                    </a:lnTo>
                    <a:lnTo>
                      <a:pt x="1646" y="434"/>
                    </a:lnTo>
                    <a:lnTo>
                      <a:pt x="1604" y="434"/>
                    </a:lnTo>
                    <a:lnTo>
                      <a:pt x="1562" y="432"/>
                    </a:lnTo>
                    <a:lnTo>
                      <a:pt x="1516" y="426"/>
                    </a:lnTo>
                    <a:lnTo>
                      <a:pt x="1470" y="416"/>
                    </a:lnTo>
                    <a:lnTo>
                      <a:pt x="1424" y="404"/>
                    </a:lnTo>
                    <a:lnTo>
                      <a:pt x="1374" y="386"/>
                    </a:lnTo>
                    <a:lnTo>
                      <a:pt x="1324" y="366"/>
                    </a:lnTo>
                    <a:lnTo>
                      <a:pt x="1272" y="340"/>
                    </a:lnTo>
                    <a:lnTo>
                      <a:pt x="1220" y="310"/>
                    </a:lnTo>
                    <a:lnTo>
                      <a:pt x="1220" y="310"/>
                    </a:lnTo>
                    <a:lnTo>
                      <a:pt x="1116" y="248"/>
                    </a:lnTo>
                    <a:lnTo>
                      <a:pt x="1018" y="194"/>
                    </a:lnTo>
                    <a:lnTo>
                      <a:pt x="926" y="146"/>
                    </a:lnTo>
                    <a:lnTo>
                      <a:pt x="838" y="106"/>
                    </a:lnTo>
                    <a:lnTo>
                      <a:pt x="756" y="74"/>
                    </a:lnTo>
                    <a:lnTo>
                      <a:pt x="716" y="58"/>
                    </a:lnTo>
                    <a:lnTo>
                      <a:pt x="678" y="46"/>
                    </a:lnTo>
                    <a:lnTo>
                      <a:pt x="640" y="36"/>
                    </a:lnTo>
                    <a:lnTo>
                      <a:pt x="602" y="26"/>
                    </a:lnTo>
                    <a:lnTo>
                      <a:pt x="566" y="18"/>
                    </a:lnTo>
                    <a:lnTo>
                      <a:pt x="530" y="12"/>
                    </a:lnTo>
                    <a:lnTo>
                      <a:pt x="494" y="6"/>
                    </a:lnTo>
                    <a:lnTo>
                      <a:pt x="460" y="2"/>
                    </a:lnTo>
                    <a:lnTo>
                      <a:pt x="426" y="0"/>
                    </a:lnTo>
                    <a:lnTo>
                      <a:pt x="392" y="0"/>
                    </a:lnTo>
                    <a:lnTo>
                      <a:pt x="358" y="0"/>
                    </a:lnTo>
                    <a:lnTo>
                      <a:pt x="326" y="2"/>
                    </a:lnTo>
                    <a:lnTo>
                      <a:pt x="292" y="4"/>
                    </a:lnTo>
                    <a:lnTo>
                      <a:pt x="260" y="8"/>
                    </a:lnTo>
                    <a:lnTo>
                      <a:pt x="196" y="18"/>
                    </a:lnTo>
                    <a:lnTo>
                      <a:pt x="130" y="34"/>
                    </a:lnTo>
                    <a:lnTo>
                      <a:pt x="66" y="54"/>
                    </a:lnTo>
                    <a:lnTo>
                      <a:pt x="0" y="7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41" name="Freeform 574"/>
              <p:cNvSpPr>
                <a:spLocks/>
              </p:cNvSpPr>
              <p:nvPr/>
            </p:nvSpPr>
            <p:spPr bwMode="auto">
              <a:xfrm>
                <a:off x="1326" y="2208"/>
                <a:ext cx="2150" cy="388"/>
              </a:xfrm>
              <a:custGeom>
                <a:avLst/>
                <a:gdLst/>
                <a:ahLst/>
                <a:cxnLst>
                  <a:cxn ang="0">
                    <a:pos x="2150" y="90"/>
                  </a:cxn>
                  <a:cxn ang="0">
                    <a:pos x="2150" y="90"/>
                  </a:cxn>
                  <a:cxn ang="0">
                    <a:pos x="2136" y="112"/>
                  </a:cxn>
                  <a:cxn ang="0">
                    <a:pos x="2116" y="136"/>
                  </a:cxn>
                  <a:cxn ang="0">
                    <a:pos x="2088" y="166"/>
                  </a:cxn>
                  <a:cxn ang="0">
                    <a:pos x="2054" y="202"/>
                  </a:cxn>
                  <a:cxn ang="0">
                    <a:pos x="2014" y="238"/>
                  </a:cxn>
                  <a:cxn ang="0">
                    <a:pos x="1990" y="256"/>
                  </a:cxn>
                  <a:cxn ang="0">
                    <a:pos x="1964" y="274"/>
                  </a:cxn>
                  <a:cxn ang="0">
                    <a:pos x="1938" y="292"/>
                  </a:cxn>
                  <a:cxn ang="0">
                    <a:pos x="1908" y="308"/>
                  </a:cxn>
                  <a:cxn ang="0">
                    <a:pos x="1878" y="324"/>
                  </a:cxn>
                  <a:cxn ang="0">
                    <a:pos x="1846" y="340"/>
                  </a:cxn>
                  <a:cxn ang="0">
                    <a:pos x="1812" y="352"/>
                  </a:cxn>
                  <a:cxn ang="0">
                    <a:pos x="1778" y="364"/>
                  </a:cxn>
                  <a:cxn ang="0">
                    <a:pos x="1740" y="374"/>
                  </a:cxn>
                  <a:cxn ang="0">
                    <a:pos x="1702" y="382"/>
                  </a:cxn>
                  <a:cxn ang="0">
                    <a:pos x="1662" y="386"/>
                  </a:cxn>
                  <a:cxn ang="0">
                    <a:pos x="1620" y="388"/>
                  </a:cxn>
                  <a:cxn ang="0">
                    <a:pos x="1576" y="388"/>
                  </a:cxn>
                  <a:cxn ang="0">
                    <a:pos x="1532" y="384"/>
                  </a:cxn>
                  <a:cxn ang="0">
                    <a:pos x="1484" y="376"/>
                  </a:cxn>
                  <a:cxn ang="0">
                    <a:pos x="1436" y="366"/>
                  </a:cxn>
                  <a:cxn ang="0">
                    <a:pos x="1388" y="350"/>
                  </a:cxn>
                  <a:cxn ang="0">
                    <a:pos x="1336" y="332"/>
                  </a:cxn>
                  <a:cxn ang="0">
                    <a:pos x="1284" y="308"/>
                  </a:cxn>
                  <a:cxn ang="0">
                    <a:pos x="1230" y="278"/>
                  </a:cxn>
                  <a:cxn ang="0">
                    <a:pos x="1230" y="278"/>
                  </a:cxn>
                  <a:cxn ang="0">
                    <a:pos x="1124" y="220"/>
                  </a:cxn>
                  <a:cxn ang="0">
                    <a:pos x="1024" y="170"/>
                  </a:cxn>
                  <a:cxn ang="0">
                    <a:pos x="930" y="126"/>
                  </a:cxn>
                  <a:cxn ang="0">
                    <a:pos x="842" y="90"/>
                  </a:cxn>
                  <a:cxn ang="0">
                    <a:pos x="758" y="60"/>
                  </a:cxn>
                  <a:cxn ang="0">
                    <a:pos x="718" y="46"/>
                  </a:cxn>
                  <a:cxn ang="0">
                    <a:pos x="678" y="36"/>
                  </a:cxn>
                  <a:cxn ang="0">
                    <a:pos x="640" y="26"/>
                  </a:cxn>
                  <a:cxn ang="0">
                    <a:pos x="602" y="18"/>
                  </a:cxn>
                  <a:cxn ang="0">
                    <a:pos x="564" y="12"/>
                  </a:cxn>
                  <a:cxn ang="0">
                    <a:pos x="528" y="6"/>
                  </a:cxn>
                  <a:cxn ang="0">
                    <a:pos x="494" y="2"/>
                  </a:cxn>
                  <a:cxn ang="0">
                    <a:pos x="458" y="0"/>
                  </a:cxn>
                  <a:cxn ang="0">
                    <a:pos x="424" y="0"/>
                  </a:cxn>
                  <a:cxn ang="0">
                    <a:pos x="390" y="0"/>
                  </a:cxn>
                  <a:cxn ang="0">
                    <a:pos x="356" y="2"/>
                  </a:cxn>
                  <a:cxn ang="0">
                    <a:pos x="324" y="4"/>
                  </a:cxn>
                  <a:cxn ang="0">
                    <a:pos x="292" y="8"/>
                  </a:cxn>
                  <a:cxn ang="0">
                    <a:pos x="258" y="14"/>
                  </a:cxn>
                  <a:cxn ang="0">
                    <a:pos x="194" y="26"/>
                  </a:cxn>
                  <a:cxn ang="0">
                    <a:pos x="130" y="46"/>
                  </a:cxn>
                  <a:cxn ang="0">
                    <a:pos x="64" y="68"/>
                  </a:cxn>
                  <a:cxn ang="0">
                    <a:pos x="0" y="94"/>
                  </a:cxn>
                </a:cxnLst>
                <a:rect l="0" t="0" r="r" b="b"/>
                <a:pathLst>
                  <a:path w="2150" h="388">
                    <a:moveTo>
                      <a:pt x="2150" y="90"/>
                    </a:moveTo>
                    <a:lnTo>
                      <a:pt x="2150" y="90"/>
                    </a:lnTo>
                    <a:lnTo>
                      <a:pt x="2136" y="112"/>
                    </a:lnTo>
                    <a:lnTo>
                      <a:pt x="2116" y="136"/>
                    </a:lnTo>
                    <a:lnTo>
                      <a:pt x="2088" y="166"/>
                    </a:lnTo>
                    <a:lnTo>
                      <a:pt x="2054" y="202"/>
                    </a:lnTo>
                    <a:lnTo>
                      <a:pt x="2014" y="238"/>
                    </a:lnTo>
                    <a:lnTo>
                      <a:pt x="1990" y="256"/>
                    </a:lnTo>
                    <a:lnTo>
                      <a:pt x="1964" y="274"/>
                    </a:lnTo>
                    <a:lnTo>
                      <a:pt x="1938" y="292"/>
                    </a:lnTo>
                    <a:lnTo>
                      <a:pt x="1908" y="308"/>
                    </a:lnTo>
                    <a:lnTo>
                      <a:pt x="1878" y="324"/>
                    </a:lnTo>
                    <a:lnTo>
                      <a:pt x="1846" y="340"/>
                    </a:lnTo>
                    <a:lnTo>
                      <a:pt x="1812" y="352"/>
                    </a:lnTo>
                    <a:lnTo>
                      <a:pt x="1778" y="364"/>
                    </a:lnTo>
                    <a:lnTo>
                      <a:pt x="1740" y="374"/>
                    </a:lnTo>
                    <a:lnTo>
                      <a:pt x="1702" y="382"/>
                    </a:lnTo>
                    <a:lnTo>
                      <a:pt x="1662" y="386"/>
                    </a:lnTo>
                    <a:lnTo>
                      <a:pt x="1620" y="388"/>
                    </a:lnTo>
                    <a:lnTo>
                      <a:pt x="1576" y="388"/>
                    </a:lnTo>
                    <a:lnTo>
                      <a:pt x="1532" y="384"/>
                    </a:lnTo>
                    <a:lnTo>
                      <a:pt x="1484" y="376"/>
                    </a:lnTo>
                    <a:lnTo>
                      <a:pt x="1436" y="366"/>
                    </a:lnTo>
                    <a:lnTo>
                      <a:pt x="1388" y="350"/>
                    </a:lnTo>
                    <a:lnTo>
                      <a:pt x="1336" y="332"/>
                    </a:lnTo>
                    <a:lnTo>
                      <a:pt x="1284" y="308"/>
                    </a:lnTo>
                    <a:lnTo>
                      <a:pt x="1230" y="278"/>
                    </a:lnTo>
                    <a:lnTo>
                      <a:pt x="1230" y="278"/>
                    </a:lnTo>
                    <a:lnTo>
                      <a:pt x="1124" y="220"/>
                    </a:lnTo>
                    <a:lnTo>
                      <a:pt x="1024" y="170"/>
                    </a:lnTo>
                    <a:lnTo>
                      <a:pt x="930" y="126"/>
                    </a:lnTo>
                    <a:lnTo>
                      <a:pt x="842" y="90"/>
                    </a:lnTo>
                    <a:lnTo>
                      <a:pt x="758" y="60"/>
                    </a:lnTo>
                    <a:lnTo>
                      <a:pt x="718" y="46"/>
                    </a:lnTo>
                    <a:lnTo>
                      <a:pt x="678" y="36"/>
                    </a:lnTo>
                    <a:lnTo>
                      <a:pt x="640" y="26"/>
                    </a:lnTo>
                    <a:lnTo>
                      <a:pt x="602" y="18"/>
                    </a:lnTo>
                    <a:lnTo>
                      <a:pt x="564" y="12"/>
                    </a:lnTo>
                    <a:lnTo>
                      <a:pt x="528" y="6"/>
                    </a:lnTo>
                    <a:lnTo>
                      <a:pt x="494" y="2"/>
                    </a:lnTo>
                    <a:lnTo>
                      <a:pt x="458" y="0"/>
                    </a:lnTo>
                    <a:lnTo>
                      <a:pt x="424" y="0"/>
                    </a:lnTo>
                    <a:lnTo>
                      <a:pt x="390" y="0"/>
                    </a:lnTo>
                    <a:lnTo>
                      <a:pt x="356" y="2"/>
                    </a:lnTo>
                    <a:lnTo>
                      <a:pt x="324" y="4"/>
                    </a:lnTo>
                    <a:lnTo>
                      <a:pt x="292" y="8"/>
                    </a:lnTo>
                    <a:lnTo>
                      <a:pt x="258" y="14"/>
                    </a:lnTo>
                    <a:lnTo>
                      <a:pt x="194" y="26"/>
                    </a:lnTo>
                    <a:lnTo>
                      <a:pt x="130" y="46"/>
                    </a:lnTo>
                    <a:lnTo>
                      <a:pt x="64" y="68"/>
                    </a:lnTo>
                    <a:lnTo>
                      <a:pt x="0" y="94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42" name="Freeform 575"/>
              <p:cNvSpPr>
                <a:spLocks/>
              </p:cNvSpPr>
              <p:nvPr/>
            </p:nvSpPr>
            <p:spPr bwMode="auto">
              <a:xfrm>
                <a:off x="1348" y="2228"/>
                <a:ext cx="2157" cy="346"/>
              </a:xfrm>
              <a:custGeom>
                <a:avLst/>
                <a:gdLst/>
                <a:ahLst/>
                <a:cxnLst>
                  <a:cxn ang="0">
                    <a:pos x="2158" y="24"/>
                  </a:cxn>
                  <a:cxn ang="0">
                    <a:pos x="2158" y="24"/>
                  </a:cxn>
                  <a:cxn ang="0">
                    <a:pos x="2142" y="46"/>
                  </a:cxn>
                  <a:cxn ang="0">
                    <a:pos x="2124" y="72"/>
                  </a:cxn>
                  <a:cxn ang="0">
                    <a:pos x="2098" y="104"/>
                  </a:cxn>
                  <a:cxn ang="0">
                    <a:pos x="2064" y="140"/>
                  </a:cxn>
                  <a:cxn ang="0">
                    <a:pos x="2024" y="178"/>
                  </a:cxn>
                  <a:cxn ang="0">
                    <a:pos x="2000" y="196"/>
                  </a:cxn>
                  <a:cxn ang="0">
                    <a:pos x="1976" y="216"/>
                  </a:cxn>
                  <a:cxn ang="0">
                    <a:pos x="1950" y="236"/>
                  </a:cxn>
                  <a:cxn ang="0">
                    <a:pos x="1920" y="254"/>
                  </a:cxn>
                  <a:cxn ang="0">
                    <a:pos x="1892" y="270"/>
                  </a:cxn>
                  <a:cxn ang="0">
                    <a:pos x="1860" y="286"/>
                  </a:cxn>
                  <a:cxn ang="0">
                    <a:pos x="1826" y="302"/>
                  </a:cxn>
                  <a:cxn ang="0">
                    <a:pos x="1790" y="314"/>
                  </a:cxn>
                  <a:cxn ang="0">
                    <a:pos x="1754" y="326"/>
                  </a:cxn>
                  <a:cxn ang="0">
                    <a:pos x="1716" y="334"/>
                  </a:cxn>
                  <a:cxn ang="0">
                    <a:pos x="1676" y="342"/>
                  </a:cxn>
                  <a:cxn ang="0">
                    <a:pos x="1634" y="346"/>
                  </a:cxn>
                  <a:cxn ang="0">
                    <a:pos x="1590" y="346"/>
                  </a:cxn>
                  <a:cxn ang="0">
                    <a:pos x="1544" y="344"/>
                  </a:cxn>
                  <a:cxn ang="0">
                    <a:pos x="1498" y="338"/>
                  </a:cxn>
                  <a:cxn ang="0">
                    <a:pos x="1450" y="330"/>
                  </a:cxn>
                  <a:cxn ang="0">
                    <a:pos x="1400" y="316"/>
                  </a:cxn>
                  <a:cxn ang="0">
                    <a:pos x="1348" y="298"/>
                  </a:cxn>
                  <a:cxn ang="0">
                    <a:pos x="1294" y="276"/>
                  </a:cxn>
                  <a:cxn ang="0">
                    <a:pos x="1240" y="250"/>
                  </a:cxn>
                  <a:cxn ang="0">
                    <a:pos x="1240" y="250"/>
                  </a:cxn>
                  <a:cxn ang="0">
                    <a:pos x="1132" y="196"/>
                  </a:cxn>
                  <a:cxn ang="0">
                    <a:pos x="1030" y="148"/>
                  </a:cxn>
                  <a:cxn ang="0">
                    <a:pos x="934" y="108"/>
                  </a:cxn>
                  <a:cxn ang="0">
                    <a:pos x="844" y="74"/>
                  </a:cxn>
                  <a:cxn ang="0">
                    <a:pos x="760" y="48"/>
                  </a:cxn>
                  <a:cxn ang="0">
                    <a:pos x="718" y="36"/>
                  </a:cxn>
                  <a:cxn ang="0">
                    <a:pos x="678" y="28"/>
                  </a:cxn>
                  <a:cxn ang="0">
                    <a:pos x="640" y="20"/>
                  </a:cxn>
                  <a:cxn ang="0">
                    <a:pos x="602" y="12"/>
                  </a:cxn>
                  <a:cxn ang="0">
                    <a:pos x="564" y="8"/>
                  </a:cxn>
                  <a:cxn ang="0">
                    <a:pos x="528" y="4"/>
                  </a:cxn>
                  <a:cxn ang="0">
                    <a:pos x="492" y="2"/>
                  </a:cxn>
                  <a:cxn ang="0">
                    <a:pos x="458" y="0"/>
                  </a:cxn>
                  <a:cxn ang="0">
                    <a:pos x="424" y="0"/>
                  </a:cxn>
                  <a:cxn ang="0">
                    <a:pos x="390" y="2"/>
                  </a:cxn>
                  <a:cxn ang="0">
                    <a:pos x="356" y="6"/>
                  </a:cxn>
                  <a:cxn ang="0">
                    <a:pos x="324" y="10"/>
                  </a:cxn>
                  <a:cxn ang="0">
                    <a:pos x="290" y="14"/>
                  </a:cxn>
                  <a:cxn ang="0">
                    <a:pos x="258" y="22"/>
                  </a:cxn>
                  <a:cxn ang="0">
                    <a:pos x="194" y="38"/>
                  </a:cxn>
                  <a:cxn ang="0">
                    <a:pos x="130" y="58"/>
                  </a:cxn>
                  <a:cxn ang="0">
                    <a:pos x="66" y="84"/>
                  </a:cxn>
                  <a:cxn ang="0">
                    <a:pos x="0" y="112"/>
                  </a:cxn>
                </a:cxnLst>
                <a:rect l="0" t="0" r="r" b="b"/>
                <a:pathLst>
                  <a:path w="2158" h="346">
                    <a:moveTo>
                      <a:pt x="2158" y="24"/>
                    </a:moveTo>
                    <a:lnTo>
                      <a:pt x="2158" y="24"/>
                    </a:lnTo>
                    <a:lnTo>
                      <a:pt x="2142" y="46"/>
                    </a:lnTo>
                    <a:lnTo>
                      <a:pt x="2124" y="72"/>
                    </a:lnTo>
                    <a:lnTo>
                      <a:pt x="2098" y="104"/>
                    </a:lnTo>
                    <a:lnTo>
                      <a:pt x="2064" y="140"/>
                    </a:lnTo>
                    <a:lnTo>
                      <a:pt x="2024" y="178"/>
                    </a:lnTo>
                    <a:lnTo>
                      <a:pt x="2000" y="196"/>
                    </a:lnTo>
                    <a:lnTo>
                      <a:pt x="1976" y="216"/>
                    </a:lnTo>
                    <a:lnTo>
                      <a:pt x="1950" y="236"/>
                    </a:lnTo>
                    <a:lnTo>
                      <a:pt x="1920" y="254"/>
                    </a:lnTo>
                    <a:lnTo>
                      <a:pt x="1892" y="270"/>
                    </a:lnTo>
                    <a:lnTo>
                      <a:pt x="1860" y="286"/>
                    </a:lnTo>
                    <a:lnTo>
                      <a:pt x="1826" y="302"/>
                    </a:lnTo>
                    <a:lnTo>
                      <a:pt x="1790" y="314"/>
                    </a:lnTo>
                    <a:lnTo>
                      <a:pt x="1754" y="326"/>
                    </a:lnTo>
                    <a:lnTo>
                      <a:pt x="1716" y="334"/>
                    </a:lnTo>
                    <a:lnTo>
                      <a:pt x="1676" y="342"/>
                    </a:lnTo>
                    <a:lnTo>
                      <a:pt x="1634" y="346"/>
                    </a:lnTo>
                    <a:lnTo>
                      <a:pt x="1590" y="346"/>
                    </a:lnTo>
                    <a:lnTo>
                      <a:pt x="1544" y="344"/>
                    </a:lnTo>
                    <a:lnTo>
                      <a:pt x="1498" y="338"/>
                    </a:lnTo>
                    <a:lnTo>
                      <a:pt x="1450" y="330"/>
                    </a:lnTo>
                    <a:lnTo>
                      <a:pt x="1400" y="316"/>
                    </a:lnTo>
                    <a:lnTo>
                      <a:pt x="1348" y="298"/>
                    </a:lnTo>
                    <a:lnTo>
                      <a:pt x="1294" y="276"/>
                    </a:lnTo>
                    <a:lnTo>
                      <a:pt x="1240" y="250"/>
                    </a:lnTo>
                    <a:lnTo>
                      <a:pt x="1240" y="250"/>
                    </a:lnTo>
                    <a:lnTo>
                      <a:pt x="1132" y="196"/>
                    </a:lnTo>
                    <a:lnTo>
                      <a:pt x="1030" y="148"/>
                    </a:lnTo>
                    <a:lnTo>
                      <a:pt x="934" y="108"/>
                    </a:lnTo>
                    <a:lnTo>
                      <a:pt x="844" y="74"/>
                    </a:lnTo>
                    <a:lnTo>
                      <a:pt x="760" y="48"/>
                    </a:lnTo>
                    <a:lnTo>
                      <a:pt x="718" y="36"/>
                    </a:lnTo>
                    <a:lnTo>
                      <a:pt x="678" y="28"/>
                    </a:lnTo>
                    <a:lnTo>
                      <a:pt x="640" y="20"/>
                    </a:lnTo>
                    <a:lnTo>
                      <a:pt x="602" y="12"/>
                    </a:lnTo>
                    <a:lnTo>
                      <a:pt x="564" y="8"/>
                    </a:lnTo>
                    <a:lnTo>
                      <a:pt x="528" y="4"/>
                    </a:lnTo>
                    <a:lnTo>
                      <a:pt x="492" y="2"/>
                    </a:lnTo>
                    <a:lnTo>
                      <a:pt x="458" y="0"/>
                    </a:lnTo>
                    <a:lnTo>
                      <a:pt x="424" y="0"/>
                    </a:lnTo>
                    <a:lnTo>
                      <a:pt x="390" y="2"/>
                    </a:lnTo>
                    <a:lnTo>
                      <a:pt x="356" y="6"/>
                    </a:lnTo>
                    <a:lnTo>
                      <a:pt x="324" y="10"/>
                    </a:lnTo>
                    <a:lnTo>
                      <a:pt x="290" y="14"/>
                    </a:lnTo>
                    <a:lnTo>
                      <a:pt x="258" y="22"/>
                    </a:lnTo>
                    <a:lnTo>
                      <a:pt x="194" y="38"/>
                    </a:lnTo>
                    <a:lnTo>
                      <a:pt x="130" y="58"/>
                    </a:lnTo>
                    <a:lnTo>
                      <a:pt x="66" y="84"/>
                    </a:lnTo>
                    <a:lnTo>
                      <a:pt x="0" y="112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43" name="Freeform 576"/>
              <p:cNvSpPr>
                <a:spLocks/>
              </p:cNvSpPr>
              <p:nvPr/>
            </p:nvSpPr>
            <p:spPr bwMode="auto">
              <a:xfrm>
                <a:off x="1365" y="2205"/>
                <a:ext cx="2157" cy="346"/>
              </a:xfrm>
              <a:custGeom>
                <a:avLst/>
                <a:gdLst/>
                <a:ahLst/>
                <a:cxnLst>
                  <a:cxn ang="0">
                    <a:pos x="2158" y="0"/>
                  </a:cxn>
                  <a:cxn ang="0">
                    <a:pos x="2158" y="0"/>
                  </a:cxn>
                  <a:cxn ang="0">
                    <a:pos x="2144" y="22"/>
                  </a:cxn>
                  <a:cxn ang="0">
                    <a:pos x="2126" y="48"/>
                  </a:cxn>
                  <a:cxn ang="0">
                    <a:pos x="2100" y="82"/>
                  </a:cxn>
                  <a:cxn ang="0">
                    <a:pos x="2068" y="118"/>
                  </a:cxn>
                  <a:cxn ang="0">
                    <a:pos x="2028" y="158"/>
                  </a:cxn>
                  <a:cxn ang="0">
                    <a:pos x="2006" y="180"/>
                  </a:cxn>
                  <a:cxn ang="0">
                    <a:pos x="1982" y="200"/>
                  </a:cxn>
                  <a:cxn ang="0">
                    <a:pos x="1956" y="220"/>
                  </a:cxn>
                  <a:cxn ang="0">
                    <a:pos x="1928" y="240"/>
                  </a:cxn>
                  <a:cxn ang="0">
                    <a:pos x="1898" y="258"/>
                  </a:cxn>
                  <a:cxn ang="0">
                    <a:pos x="1868" y="276"/>
                  </a:cxn>
                  <a:cxn ang="0">
                    <a:pos x="1834" y="292"/>
                  </a:cxn>
                  <a:cxn ang="0">
                    <a:pos x="1800" y="306"/>
                  </a:cxn>
                  <a:cxn ang="0">
                    <a:pos x="1764" y="318"/>
                  </a:cxn>
                  <a:cxn ang="0">
                    <a:pos x="1724" y="330"/>
                  </a:cxn>
                  <a:cxn ang="0">
                    <a:pos x="1684" y="338"/>
                  </a:cxn>
                  <a:cxn ang="0">
                    <a:pos x="1642" y="344"/>
                  </a:cxn>
                  <a:cxn ang="0">
                    <a:pos x="1600" y="346"/>
                  </a:cxn>
                  <a:cxn ang="0">
                    <a:pos x="1554" y="346"/>
                  </a:cxn>
                  <a:cxn ang="0">
                    <a:pos x="1506" y="342"/>
                  </a:cxn>
                  <a:cxn ang="0">
                    <a:pos x="1458" y="334"/>
                  </a:cxn>
                  <a:cxn ang="0">
                    <a:pos x="1408" y="322"/>
                  </a:cxn>
                  <a:cxn ang="0">
                    <a:pos x="1356" y="308"/>
                  </a:cxn>
                  <a:cxn ang="0">
                    <a:pos x="1302" y="288"/>
                  </a:cxn>
                  <a:cxn ang="0">
                    <a:pos x="1246" y="262"/>
                  </a:cxn>
                  <a:cxn ang="0">
                    <a:pos x="1246" y="262"/>
                  </a:cxn>
                  <a:cxn ang="0">
                    <a:pos x="1136" y="212"/>
                  </a:cxn>
                  <a:cxn ang="0">
                    <a:pos x="1032" y="170"/>
                  </a:cxn>
                  <a:cxn ang="0">
                    <a:pos x="936" y="132"/>
                  </a:cxn>
                  <a:cxn ang="0">
                    <a:pos x="844" y="102"/>
                  </a:cxn>
                  <a:cxn ang="0">
                    <a:pos x="758" y="78"/>
                  </a:cxn>
                  <a:cxn ang="0">
                    <a:pos x="716" y="68"/>
                  </a:cxn>
                  <a:cxn ang="0">
                    <a:pos x="676" y="60"/>
                  </a:cxn>
                  <a:cxn ang="0">
                    <a:pos x="638" y="54"/>
                  </a:cxn>
                  <a:cxn ang="0">
                    <a:pos x="600" y="50"/>
                  </a:cxn>
                  <a:cxn ang="0">
                    <a:pos x="562" y="46"/>
                  </a:cxn>
                  <a:cxn ang="0">
                    <a:pos x="526" y="44"/>
                  </a:cxn>
                  <a:cxn ang="0">
                    <a:pos x="490" y="42"/>
                  </a:cxn>
                  <a:cxn ang="0">
                    <a:pos x="454" y="42"/>
                  </a:cxn>
                  <a:cxn ang="0">
                    <a:pos x="420" y="44"/>
                  </a:cxn>
                  <a:cxn ang="0">
                    <a:pos x="386" y="48"/>
                  </a:cxn>
                  <a:cxn ang="0">
                    <a:pos x="352" y="52"/>
                  </a:cxn>
                  <a:cxn ang="0">
                    <a:pos x="320" y="56"/>
                  </a:cxn>
                  <a:cxn ang="0">
                    <a:pos x="286" y="64"/>
                  </a:cxn>
                  <a:cxn ang="0">
                    <a:pos x="254" y="72"/>
                  </a:cxn>
                  <a:cxn ang="0">
                    <a:pos x="190" y="90"/>
                  </a:cxn>
                  <a:cxn ang="0">
                    <a:pos x="128" y="114"/>
                  </a:cxn>
                  <a:cxn ang="0">
                    <a:pos x="64" y="142"/>
                  </a:cxn>
                  <a:cxn ang="0">
                    <a:pos x="0" y="174"/>
                  </a:cxn>
                </a:cxnLst>
                <a:rect l="0" t="0" r="r" b="b"/>
                <a:pathLst>
                  <a:path w="2158" h="346">
                    <a:moveTo>
                      <a:pt x="2158" y="0"/>
                    </a:moveTo>
                    <a:lnTo>
                      <a:pt x="2158" y="0"/>
                    </a:lnTo>
                    <a:lnTo>
                      <a:pt x="2144" y="22"/>
                    </a:lnTo>
                    <a:lnTo>
                      <a:pt x="2126" y="48"/>
                    </a:lnTo>
                    <a:lnTo>
                      <a:pt x="2100" y="82"/>
                    </a:lnTo>
                    <a:lnTo>
                      <a:pt x="2068" y="118"/>
                    </a:lnTo>
                    <a:lnTo>
                      <a:pt x="2028" y="158"/>
                    </a:lnTo>
                    <a:lnTo>
                      <a:pt x="2006" y="180"/>
                    </a:lnTo>
                    <a:lnTo>
                      <a:pt x="1982" y="200"/>
                    </a:lnTo>
                    <a:lnTo>
                      <a:pt x="1956" y="220"/>
                    </a:lnTo>
                    <a:lnTo>
                      <a:pt x="1928" y="240"/>
                    </a:lnTo>
                    <a:lnTo>
                      <a:pt x="1898" y="258"/>
                    </a:lnTo>
                    <a:lnTo>
                      <a:pt x="1868" y="276"/>
                    </a:lnTo>
                    <a:lnTo>
                      <a:pt x="1834" y="292"/>
                    </a:lnTo>
                    <a:lnTo>
                      <a:pt x="1800" y="306"/>
                    </a:lnTo>
                    <a:lnTo>
                      <a:pt x="1764" y="318"/>
                    </a:lnTo>
                    <a:lnTo>
                      <a:pt x="1724" y="330"/>
                    </a:lnTo>
                    <a:lnTo>
                      <a:pt x="1684" y="338"/>
                    </a:lnTo>
                    <a:lnTo>
                      <a:pt x="1642" y="344"/>
                    </a:lnTo>
                    <a:lnTo>
                      <a:pt x="1600" y="346"/>
                    </a:lnTo>
                    <a:lnTo>
                      <a:pt x="1554" y="346"/>
                    </a:lnTo>
                    <a:lnTo>
                      <a:pt x="1506" y="342"/>
                    </a:lnTo>
                    <a:lnTo>
                      <a:pt x="1458" y="334"/>
                    </a:lnTo>
                    <a:lnTo>
                      <a:pt x="1408" y="322"/>
                    </a:lnTo>
                    <a:lnTo>
                      <a:pt x="1356" y="308"/>
                    </a:lnTo>
                    <a:lnTo>
                      <a:pt x="1302" y="288"/>
                    </a:lnTo>
                    <a:lnTo>
                      <a:pt x="1246" y="262"/>
                    </a:lnTo>
                    <a:lnTo>
                      <a:pt x="1246" y="262"/>
                    </a:lnTo>
                    <a:lnTo>
                      <a:pt x="1136" y="212"/>
                    </a:lnTo>
                    <a:lnTo>
                      <a:pt x="1032" y="170"/>
                    </a:lnTo>
                    <a:lnTo>
                      <a:pt x="936" y="132"/>
                    </a:lnTo>
                    <a:lnTo>
                      <a:pt x="844" y="102"/>
                    </a:lnTo>
                    <a:lnTo>
                      <a:pt x="758" y="78"/>
                    </a:lnTo>
                    <a:lnTo>
                      <a:pt x="716" y="68"/>
                    </a:lnTo>
                    <a:lnTo>
                      <a:pt x="676" y="60"/>
                    </a:lnTo>
                    <a:lnTo>
                      <a:pt x="638" y="54"/>
                    </a:lnTo>
                    <a:lnTo>
                      <a:pt x="600" y="50"/>
                    </a:lnTo>
                    <a:lnTo>
                      <a:pt x="562" y="46"/>
                    </a:lnTo>
                    <a:lnTo>
                      <a:pt x="526" y="44"/>
                    </a:lnTo>
                    <a:lnTo>
                      <a:pt x="490" y="42"/>
                    </a:lnTo>
                    <a:lnTo>
                      <a:pt x="454" y="42"/>
                    </a:lnTo>
                    <a:lnTo>
                      <a:pt x="420" y="44"/>
                    </a:lnTo>
                    <a:lnTo>
                      <a:pt x="386" y="48"/>
                    </a:lnTo>
                    <a:lnTo>
                      <a:pt x="352" y="52"/>
                    </a:lnTo>
                    <a:lnTo>
                      <a:pt x="320" y="56"/>
                    </a:lnTo>
                    <a:lnTo>
                      <a:pt x="286" y="64"/>
                    </a:lnTo>
                    <a:lnTo>
                      <a:pt x="254" y="72"/>
                    </a:lnTo>
                    <a:lnTo>
                      <a:pt x="190" y="90"/>
                    </a:lnTo>
                    <a:lnTo>
                      <a:pt x="128" y="114"/>
                    </a:lnTo>
                    <a:lnTo>
                      <a:pt x="64" y="142"/>
                    </a:lnTo>
                    <a:lnTo>
                      <a:pt x="0" y="174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44" name="Freeform 577"/>
              <p:cNvSpPr>
                <a:spLocks/>
              </p:cNvSpPr>
              <p:nvPr/>
            </p:nvSpPr>
            <p:spPr bwMode="auto">
              <a:xfrm>
                <a:off x="1385" y="2156"/>
                <a:ext cx="2159" cy="375"/>
              </a:xfrm>
              <a:custGeom>
                <a:avLst/>
                <a:gdLst/>
                <a:ahLst/>
                <a:cxnLst>
                  <a:cxn ang="0">
                    <a:pos x="2158" y="0"/>
                  </a:cxn>
                  <a:cxn ang="0">
                    <a:pos x="2158" y="0"/>
                  </a:cxn>
                  <a:cxn ang="0">
                    <a:pos x="2144" y="24"/>
                  </a:cxn>
                  <a:cxn ang="0">
                    <a:pos x="2126" y="50"/>
                  </a:cxn>
                  <a:cxn ang="0">
                    <a:pos x="2102" y="84"/>
                  </a:cxn>
                  <a:cxn ang="0">
                    <a:pos x="2072" y="124"/>
                  </a:cxn>
                  <a:cxn ang="0">
                    <a:pos x="2032" y="166"/>
                  </a:cxn>
                  <a:cxn ang="0">
                    <a:pos x="2012" y="188"/>
                  </a:cxn>
                  <a:cxn ang="0">
                    <a:pos x="1988" y="208"/>
                  </a:cxn>
                  <a:cxn ang="0">
                    <a:pos x="1962" y="230"/>
                  </a:cxn>
                  <a:cxn ang="0">
                    <a:pos x="1934" y="250"/>
                  </a:cxn>
                  <a:cxn ang="0">
                    <a:pos x="1906" y="270"/>
                  </a:cxn>
                  <a:cxn ang="0">
                    <a:pos x="1874" y="290"/>
                  </a:cxn>
                  <a:cxn ang="0">
                    <a:pos x="1842" y="308"/>
                  </a:cxn>
                  <a:cxn ang="0">
                    <a:pos x="1808" y="324"/>
                  </a:cxn>
                  <a:cxn ang="0">
                    <a:pos x="1772" y="338"/>
                  </a:cxn>
                  <a:cxn ang="0">
                    <a:pos x="1734" y="350"/>
                  </a:cxn>
                  <a:cxn ang="0">
                    <a:pos x="1694" y="360"/>
                  </a:cxn>
                  <a:cxn ang="0">
                    <a:pos x="1652" y="366"/>
                  </a:cxn>
                  <a:cxn ang="0">
                    <a:pos x="1608" y="372"/>
                  </a:cxn>
                  <a:cxn ang="0">
                    <a:pos x="1562" y="372"/>
                  </a:cxn>
                  <a:cxn ang="0">
                    <a:pos x="1516" y="370"/>
                  </a:cxn>
                  <a:cxn ang="0">
                    <a:pos x="1466" y="364"/>
                  </a:cxn>
                  <a:cxn ang="0">
                    <a:pos x="1416" y="356"/>
                  </a:cxn>
                  <a:cxn ang="0">
                    <a:pos x="1362" y="342"/>
                  </a:cxn>
                  <a:cxn ang="0">
                    <a:pos x="1308" y="324"/>
                  </a:cxn>
                  <a:cxn ang="0">
                    <a:pos x="1250" y="302"/>
                  </a:cxn>
                  <a:cxn ang="0">
                    <a:pos x="1250" y="302"/>
                  </a:cxn>
                  <a:cxn ang="0">
                    <a:pos x="1140" y="256"/>
                  </a:cxn>
                  <a:cxn ang="0">
                    <a:pos x="1034" y="216"/>
                  </a:cxn>
                  <a:cxn ang="0">
                    <a:pos x="936" y="182"/>
                  </a:cxn>
                  <a:cxn ang="0">
                    <a:pos x="844" y="156"/>
                  </a:cxn>
                  <a:cxn ang="0">
                    <a:pos x="756" y="136"/>
                  </a:cxn>
                  <a:cxn ang="0">
                    <a:pos x="716" y="128"/>
                  </a:cxn>
                  <a:cxn ang="0">
                    <a:pos x="674" y="120"/>
                  </a:cxn>
                  <a:cxn ang="0">
                    <a:pos x="636" y="116"/>
                  </a:cxn>
                  <a:cxn ang="0">
                    <a:pos x="596" y="112"/>
                  </a:cxn>
                  <a:cxn ang="0">
                    <a:pos x="558" y="110"/>
                  </a:cxn>
                  <a:cxn ang="0">
                    <a:pos x="522" y="108"/>
                  </a:cxn>
                  <a:cxn ang="0">
                    <a:pos x="486" y="110"/>
                  </a:cxn>
                  <a:cxn ang="0">
                    <a:pos x="452" y="112"/>
                  </a:cxn>
                  <a:cxn ang="0">
                    <a:pos x="416" y="114"/>
                  </a:cxn>
                  <a:cxn ang="0">
                    <a:pos x="382" y="118"/>
                  </a:cxn>
                  <a:cxn ang="0">
                    <a:pos x="350" y="124"/>
                  </a:cxn>
                  <a:cxn ang="0">
                    <a:pos x="316" y="130"/>
                  </a:cxn>
                  <a:cxn ang="0">
                    <a:pos x="284" y="138"/>
                  </a:cxn>
                  <a:cxn ang="0">
                    <a:pos x="252" y="148"/>
                  </a:cxn>
                  <a:cxn ang="0">
                    <a:pos x="188" y="170"/>
                  </a:cxn>
                  <a:cxn ang="0">
                    <a:pos x="126" y="196"/>
                  </a:cxn>
                  <a:cxn ang="0">
                    <a:pos x="62" y="226"/>
                  </a:cxn>
                  <a:cxn ang="0">
                    <a:pos x="0" y="260"/>
                  </a:cxn>
                </a:cxnLst>
                <a:rect l="0" t="0" r="r" b="b"/>
                <a:pathLst>
                  <a:path w="2158" h="372">
                    <a:moveTo>
                      <a:pt x="2158" y="0"/>
                    </a:moveTo>
                    <a:lnTo>
                      <a:pt x="2158" y="0"/>
                    </a:lnTo>
                    <a:lnTo>
                      <a:pt x="2144" y="24"/>
                    </a:lnTo>
                    <a:lnTo>
                      <a:pt x="2126" y="50"/>
                    </a:lnTo>
                    <a:lnTo>
                      <a:pt x="2102" y="84"/>
                    </a:lnTo>
                    <a:lnTo>
                      <a:pt x="2072" y="124"/>
                    </a:lnTo>
                    <a:lnTo>
                      <a:pt x="2032" y="166"/>
                    </a:lnTo>
                    <a:lnTo>
                      <a:pt x="2012" y="188"/>
                    </a:lnTo>
                    <a:lnTo>
                      <a:pt x="1988" y="208"/>
                    </a:lnTo>
                    <a:lnTo>
                      <a:pt x="1962" y="230"/>
                    </a:lnTo>
                    <a:lnTo>
                      <a:pt x="1934" y="250"/>
                    </a:lnTo>
                    <a:lnTo>
                      <a:pt x="1906" y="270"/>
                    </a:lnTo>
                    <a:lnTo>
                      <a:pt x="1874" y="290"/>
                    </a:lnTo>
                    <a:lnTo>
                      <a:pt x="1842" y="308"/>
                    </a:lnTo>
                    <a:lnTo>
                      <a:pt x="1808" y="324"/>
                    </a:lnTo>
                    <a:lnTo>
                      <a:pt x="1772" y="338"/>
                    </a:lnTo>
                    <a:lnTo>
                      <a:pt x="1734" y="350"/>
                    </a:lnTo>
                    <a:lnTo>
                      <a:pt x="1694" y="360"/>
                    </a:lnTo>
                    <a:lnTo>
                      <a:pt x="1652" y="366"/>
                    </a:lnTo>
                    <a:lnTo>
                      <a:pt x="1608" y="372"/>
                    </a:lnTo>
                    <a:lnTo>
                      <a:pt x="1562" y="372"/>
                    </a:lnTo>
                    <a:lnTo>
                      <a:pt x="1516" y="370"/>
                    </a:lnTo>
                    <a:lnTo>
                      <a:pt x="1466" y="364"/>
                    </a:lnTo>
                    <a:lnTo>
                      <a:pt x="1416" y="356"/>
                    </a:lnTo>
                    <a:lnTo>
                      <a:pt x="1362" y="342"/>
                    </a:lnTo>
                    <a:lnTo>
                      <a:pt x="1308" y="324"/>
                    </a:lnTo>
                    <a:lnTo>
                      <a:pt x="1250" y="302"/>
                    </a:lnTo>
                    <a:lnTo>
                      <a:pt x="1250" y="302"/>
                    </a:lnTo>
                    <a:lnTo>
                      <a:pt x="1140" y="256"/>
                    </a:lnTo>
                    <a:lnTo>
                      <a:pt x="1034" y="216"/>
                    </a:lnTo>
                    <a:lnTo>
                      <a:pt x="936" y="182"/>
                    </a:lnTo>
                    <a:lnTo>
                      <a:pt x="844" y="156"/>
                    </a:lnTo>
                    <a:lnTo>
                      <a:pt x="756" y="136"/>
                    </a:lnTo>
                    <a:lnTo>
                      <a:pt x="716" y="128"/>
                    </a:lnTo>
                    <a:lnTo>
                      <a:pt x="674" y="120"/>
                    </a:lnTo>
                    <a:lnTo>
                      <a:pt x="636" y="116"/>
                    </a:lnTo>
                    <a:lnTo>
                      <a:pt x="596" y="112"/>
                    </a:lnTo>
                    <a:lnTo>
                      <a:pt x="558" y="110"/>
                    </a:lnTo>
                    <a:lnTo>
                      <a:pt x="522" y="108"/>
                    </a:lnTo>
                    <a:lnTo>
                      <a:pt x="486" y="110"/>
                    </a:lnTo>
                    <a:lnTo>
                      <a:pt x="452" y="112"/>
                    </a:lnTo>
                    <a:lnTo>
                      <a:pt x="416" y="114"/>
                    </a:lnTo>
                    <a:lnTo>
                      <a:pt x="382" y="118"/>
                    </a:lnTo>
                    <a:lnTo>
                      <a:pt x="350" y="124"/>
                    </a:lnTo>
                    <a:lnTo>
                      <a:pt x="316" y="130"/>
                    </a:lnTo>
                    <a:lnTo>
                      <a:pt x="284" y="138"/>
                    </a:lnTo>
                    <a:lnTo>
                      <a:pt x="252" y="148"/>
                    </a:lnTo>
                    <a:lnTo>
                      <a:pt x="188" y="170"/>
                    </a:lnTo>
                    <a:lnTo>
                      <a:pt x="126" y="196"/>
                    </a:lnTo>
                    <a:lnTo>
                      <a:pt x="62" y="226"/>
                    </a:lnTo>
                    <a:lnTo>
                      <a:pt x="0" y="26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45" name="Freeform 578"/>
              <p:cNvSpPr>
                <a:spLocks/>
              </p:cNvSpPr>
              <p:nvPr/>
            </p:nvSpPr>
            <p:spPr bwMode="auto">
              <a:xfrm>
                <a:off x="1404" y="2112"/>
                <a:ext cx="2156" cy="398"/>
              </a:xfrm>
              <a:custGeom>
                <a:avLst/>
                <a:gdLst/>
                <a:ahLst/>
                <a:cxnLst>
                  <a:cxn ang="0">
                    <a:pos x="2156" y="0"/>
                  </a:cxn>
                  <a:cxn ang="0">
                    <a:pos x="2156" y="0"/>
                  </a:cxn>
                  <a:cxn ang="0">
                    <a:pos x="2142" y="26"/>
                  </a:cxn>
                  <a:cxn ang="0">
                    <a:pos x="2126" y="52"/>
                  </a:cxn>
                  <a:cxn ang="0">
                    <a:pos x="2104" y="88"/>
                  </a:cxn>
                  <a:cxn ang="0">
                    <a:pos x="2074" y="128"/>
                  </a:cxn>
                  <a:cxn ang="0">
                    <a:pos x="2036" y="172"/>
                  </a:cxn>
                  <a:cxn ang="0">
                    <a:pos x="2014" y="194"/>
                  </a:cxn>
                  <a:cxn ang="0">
                    <a:pos x="1992" y="218"/>
                  </a:cxn>
                  <a:cxn ang="0">
                    <a:pos x="1966" y="240"/>
                  </a:cxn>
                  <a:cxn ang="0">
                    <a:pos x="1940" y="262"/>
                  </a:cxn>
                  <a:cxn ang="0">
                    <a:pos x="1912" y="282"/>
                  </a:cxn>
                  <a:cxn ang="0">
                    <a:pos x="1882" y="302"/>
                  </a:cxn>
                  <a:cxn ang="0">
                    <a:pos x="1850" y="322"/>
                  </a:cxn>
                  <a:cxn ang="0">
                    <a:pos x="1816" y="340"/>
                  </a:cxn>
                  <a:cxn ang="0">
                    <a:pos x="1780" y="356"/>
                  </a:cxn>
                  <a:cxn ang="0">
                    <a:pos x="1742" y="370"/>
                  </a:cxn>
                  <a:cxn ang="0">
                    <a:pos x="1702" y="380"/>
                  </a:cxn>
                  <a:cxn ang="0">
                    <a:pos x="1660" y="390"/>
                  </a:cxn>
                  <a:cxn ang="0">
                    <a:pos x="1616" y="396"/>
                  </a:cxn>
                  <a:cxn ang="0">
                    <a:pos x="1572" y="398"/>
                  </a:cxn>
                  <a:cxn ang="0">
                    <a:pos x="1524" y="398"/>
                  </a:cxn>
                  <a:cxn ang="0">
                    <a:pos x="1474" y="396"/>
                  </a:cxn>
                  <a:cxn ang="0">
                    <a:pos x="1422" y="388"/>
                  </a:cxn>
                  <a:cxn ang="0">
                    <a:pos x="1370" y="376"/>
                  </a:cxn>
                  <a:cxn ang="0">
                    <a:pos x="1314" y="360"/>
                  </a:cxn>
                  <a:cxn ang="0">
                    <a:pos x="1256" y="340"/>
                  </a:cxn>
                  <a:cxn ang="0">
                    <a:pos x="1256" y="340"/>
                  </a:cxn>
                  <a:cxn ang="0">
                    <a:pos x="1142" y="298"/>
                  </a:cxn>
                  <a:cxn ang="0">
                    <a:pos x="1036" y="262"/>
                  </a:cxn>
                  <a:cxn ang="0">
                    <a:pos x="938" y="232"/>
                  </a:cxn>
                  <a:cxn ang="0">
                    <a:pos x="844" y="210"/>
                  </a:cxn>
                  <a:cxn ang="0">
                    <a:pos x="800" y="200"/>
                  </a:cxn>
                  <a:cxn ang="0">
                    <a:pos x="756" y="192"/>
                  </a:cxn>
                  <a:cxn ang="0">
                    <a:pos x="714" y="186"/>
                  </a:cxn>
                  <a:cxn ang="0">
                    <a:pos x="674" y="180"/>
                  </a:cxn>
                  <a:cxn ang="0">
                    <a:pos x="634" y="178"/>
                  </a:cxn>
                  <a:cxn ang="0">
                    <a:pos x="594" y="176"/>
                  </a:cxn>
                  <a:cxn ang="0">
                    <a:pos x="556" y="174"/>
                  </a:cxn>
                  <a:cxn ang="0">
                    <a:pos x="520" y="174"/>
                  </a:cxn>
                  <a:cxn ang="0">
                    <a:pos x="484" y="176"/>
                  </a:cxn>
                  <a:cxn ang="0">
                    <a:pos x="448" y="180"/>
                  </a:cxn>
                  <a:cxn ang="0">
                    <a:pos x="414" y="184"/>
                  </a:cxn>
                  <a:cxn ang="0">
                    <a:pos x="380" y="190"/>
                  </a:cxn>
                  <a:cxn ang="0">
                    <a:pos x="348" y="198"/>
                  </a:cxn>
                  <a:cxn ang="0">
                    <a:pos x="314" y="206"/>
                  </a:cxn>
                  <a:cxn ang="0">
                    <a:pos x="282" y="214"/>
                  </a:cxn>
                  <a:cxn ang="0">
                    <a:pos x="250" y="226"/>
                  </a:cxn>
                  <a:cxn ang="0">
                    <a:pos x="188" y="250"/>
                  </a:cxn>
                  <a:cxn ang="0">
                    <a:pos x="124" y="278"/>
                  </a:cxn>
                  <a:cxn ang="0">
                    <a:pos x="62" y="312"/>
                  </a:cxn>
                  <a:cxn ang="0">
                    <a:pos x="0" y="348"/>
                  </a:cxn>
                </a:cxnLst>
                <a:rect l="0" t="0" r="r" b="b"/>
                <a:pathLst>
                  <a:path w="2156" h="398">
                    <a:moveTo>
                      <a:pt x="2156" y="0"/>
                    </a:moveTo>
                    <a:lnTo>
                      <a:pt x="2156" y="0"/>
                    </a:lnTo>
                    <a:lnTo>
                      <a:pt x="2142" y="26"/>
                    </a:lnTo>
                    <a:lnTo>
                      <a:pt x="2126" y="52"/>
                    </a:lnTo>
                    <a:lnTo>
                      <a:pt x="2104" y="88"/>
                    </a:lnTo>
                    <a:lnTo>
                      <a:pt x="2074" y="128"/>
                    </a:lnTo>
                    <a:lnTo>
                      <a:pt x="2036" y="172"/>
                    </a:lnTo>
                    <a:lnTo>
                      <a:pt x="2014" y="194"/>
                    </a:lnTo>
                    <a:lnTo>
                      <a:pt x="1992" y="218"/>
                    </a:lnTo>
                    <a:lnTo>
                      <a:pt x="1966" y="240"/>
                    </a:lnTo>
                    <a:lnTo>
                      <a:pt x="1940" y="262"/>
                    </a:lnTo>
                    <a:lnTo>
                      <a:pt x="1912" y="282"/>
                    </a:lnTo>
                    <a:lnTo>
                      <a:pt x="1882" y="302"/>
                    </a:lnTo>
                    <a:lnTo>
                      <a:pt x="1850" y="322"/>
                    </a:lnTo>
                    <a:lnTo>
                      <a:pt x="1816" y="340"/>
                    </a:lnTo>
                    <a:lnTo>
                      <a:pt x="1780" y="356"/>
                    </a:lnTo>
                    <a:lnTo>
                      <a:pt x="1742" y="370"/>
                    </a:lnTo>
                    <a:lnTo>
                      <a:pt x="1702" y="380"/>
                    </a:lnTo>
                    <a:lnTo>
                      <a:pt x="1660" y="390"/>
                    </a:lnTo>
                    <a:lnTo>
                      <a:pt x="1616" y="396"/>
                    </a:lnTo>
                    <a:lnTo>
                      <a:pt x="1572" y="398"/>
                    </a:lnTo>
                    <a:lnTo>
                      <a:pt x="1524" y="398"/>
                    </a:lnTo>
                    <a:lnTo>
                      <a:pt x="1474" y="396"/>
                    </a:lnTo>
                    <a:lnTo>
                      <a:pt x="1422" y="388"/>
                    </a:lnTo>
                    <a:lnTo>
                      <a:pt x="1370" y="376"/>
                    </a:lnTo>
                    <a:lnTo>
                      <a:pt x="1314" y="360"/>
                    </a:lnTo>
                    <a:lnTo>
                      <a:pt x="1256" y="340"/>
                    </a:lnTo>
                    <a:lnTo>
                      <a:pt x="1256" y="340"/>
                    </a:lnTo>
                    <a:lnTo>
                      <a:pt x="1142" y="298"/>
                    </a:lnTo>
                    <a:lnTo>
                      <a:pt x="1036" y="262"/>
                    </a:lnTo>
                    <a:lnTo>
                      <a:pt x="938" y="232"/>
                    </a:lnTo>
                    <a:lnTo>
                      <a:pt x="844" y="210"/>
                    </a:lnTo>
                    <a:lnTo>
                      <a:pt x="800" y="200"/>
                    </a:lnTo>
                    <a:lnTo>
                      <a:pt x="756" y="192"/>
                    </a:lnTo>
                    <a:lnTo>
                      <a:pt x="714" y="186"/>
                    </a:lnTo>
                    <a:lnTo>
                      <a:pt x="674" y="180"/>
                    </a:lnTo>
                    <a:lnTo>
                      <a:pt x="634" y="178"/>
                    </a:lnTo>
                    <a:lnTo>
                      <a:pt x="594" y="176"/>
                    </a:lnTo>
                    <a:lnTo>
                      <a:pt x="556" y="174"/>
                    </a:lnTo>
                    <a:lnTo>
                      <a:pt x="520" y="174"/>
                    </a:lnTo>
                    <a:lnTo>
                      <a:pt x="484" y="176"/>
                    </a:lnTo>
                    <a:lnTo>
                      <a:pt x="448" y="180"/>
                    </a:lnTo>
                    <a:lnTo>
                      <a:pt x="414" y="184"/>
                    </a:lnTo>
                    <a:lnTo>
                      <a:pt x="380" y="190"/>
                    </a:lnTo>
                    <a:lnTo>
                      <a:pt x="348" y="198"/>
                    </a:lnTo>
                    <a:lnTo>
                      <a:pt x="314" y="206"/>
                    </a:lnTo>
                    <a:lnTo>
                      <a:pt x="282" y="214"/>
                    </a:lnTo>
                    <a:lnTo>
                      <a:pt x="250" y="226"/>
                    </a:lnTo>
                    <a:lnTo>
                      <a:pt x="188" y="250"/>
                    </a:lnTo>
                    <a:lnTo>
                      <a:pt x="124" y="278"/>
                    </a:lnTo>
                    <a:lnTo>
                      <a:pt x="62" y="312"/>
                    </a:lnTo>
                    <a:lnTo>
                      <a:pt x="0" y="34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46" name="Freeform 579"/>
              <p:cNvSpPr>
                <a:spLocks/>
              </p:cNvSpPr>
              <p:nvPr/>
            </p:nvSpPr>
            <p:spPr bwMode="auto">
              <a:xfrm>
                <a:off x="1425" y="2066"/>
                <a:ext cx="2151" cy="434"/>
              </a:xfrm>
              <a:custGeom>
                <a:avLst/>
                <a:gdLst/>
                <a:ahLst/>
                <a:cxnLst>
                  <a:cxn ang="0">
                    <a:pos x="2150" y="0"/>
                  </a:cxn>
                  <a:cxn ang="0">
                    <a:pos x="2150" y="0"/>
                  </a:cxn>
                  <a:cxn ang="0">
                    <a:pos x="2138" y="24"/>
                  </a:cxn>
                  <a:cxn ang="0">
                    <a:pos x="2122" y="52"/>
                  </a:cxn>
                  <a:cxn ang="0">
                    <a:pos x="2100" y="88"/>
                  </a:cxn>
                  <a:cxn ang="0">
                    <a:pos x="2072" y="130"/>
                  </a:cxn>
                  <a:cxn ang="0">
                    <a:pos x="2036" y="176"/>
                  </a:cxn>
                  <a:cxn ang="0">
                    <a:pos x="2016" y="200"/>
                  </a:cxn>
                  <a:cxn ang="0">
                    <a:pos x="1992" y="224"/>
                  </a:cxn>
                  <a:cxn ang="0">
                    <a:pos x="1968" y="248"/>
                  </a:cxn>
                  <a:cxn ang="0">
                    <a:pos x="1942" y="270"/>
                  </a:cxn>
                  <a:cxn ang="0">
                    <a:pos x="1914" y="292"/>
                  </a:cxn>
                  <a:cxn ang="0">
                    <a:pos x="1884" y="314"/>
                  </a:cxn>
                  <a:cxn ang="0">
                    <a:pos x="1854" y="334"/>
                  </a:cxn>
                  <a:cxn ang="0">
                    <a:pos x="1820" y="354"/>
                  </a:cxn>
                  <a:cxn ang="0">
                    <a:pos x="1784" y="370"/>
                  </a:cxn>
                  <a:cxn ang="0">
                    <a:pos x="1746" y="386"/>
                  </a:cxn>
                  <a:cxn ang="0">
                    <a:pos x="1708" y="400"/>
                  </a:cxn>
                  <a:cxn ang="0">
                    <a:pos x="1666" y="410"/>
                  </a:cxn>
                  <a:cxn ang="0">
                    <a:pos x="1622" y="418"/>
                  </a:cxn>
                  <a:cxn ang="0">
                    <a:pos x="1576" y="424"/>
                  </a:cxn>
                  <a:cxn ang="0">
                    <a:pos x="1530" y="424"/>
                  </a:cxn>
                  <a:cxn ang="0">
                    <a:pos x="1480" y="424"/>
                  </a:cxn>
                  <a:cxn ang="0">
                    <a:pos x="1428" y="418"/>
                  </a:cxn>
                  <a:cxn ang="0">
                    <a:pos x="1374" y="408"/>
                  </a:cxn>
                  <a:cxn ang="0">
                    <a:pos x="1318" y="394"/>
                  </a:cxn>
                  <a:cxn ang="0">
                    <a:pos x="1260" y="376"/>
                  </a:cxn>
                  <a:cxn ang="0">
                    <a:pos x="1260" y="376"/>
                  </a:cxn>
                  <a:cxn ang="0">
                    <a:pos x="1144" y="338"/>
                  </a:cxn>
                  <a:cxn ang="0">
                    <a:pos x="1038" y="306"/>
                  </a:cxn>
                  <a:cxn ang="0">
                    <a:pos x="936" y="280"/>
                  </a:cxn>
                  <a:cxn ang="0">
                    <a:pos x="842" y="262"/>
                  </a:cxn>
                  <a:cxn ang="0">
                    <a:pos x="798" y="254"/>
                  </a:cxn>
                  <a:cxn ang="0">
                    <a:pos x="754" y="248"/>
                  </a:cxn>
                  <a:cxn ang="0">
                    <a:pos x="712" y="242"/>
                  </a:cxn>
                  <a:cxn ang="0">
                    <a:pos x="670" y="240"/>
                  </a:cxn>
                  <a:cxn ang="0">
                    <a:pos x="630" y="238"/>
                  </a:cxn>
                  <a:cxn ang="0">
                    <a:pos x="592" y="236"/>
                  </a:cxn>
                  <a:cxn ang="0">
                    <a:pos x="554" y="238"/>
                  </a:cxn>
                  <a:cxn ang="0">
                    <a:pos x="516" y="240"/>
                  </a:cxn>
                  <a:cxn ang="0">
                    <a:pos x="480" y="242"/>
                  </a:cxn>
                  <a:cxn ang="0">
                    <a:pos x="446" y="248"/>
                  </a:cxn>
                  <a:cxn ang="0">
                    <a:pos x="410" y="252"/>
                  </a:cxn>
                  <a:cxn ang="0">
                    <a:pos x="378" y="260"/>
                  </a:cxn>
                  <a:cxn ang="0">
                    <a:pos x="344" y="268"/>
                  </a:cxn>
                  <a:cxn ang="0">
                    <a:pos x="312" y="278"/>
                  </a:cxn>
                  <a:cxn ang="0">
                    <a:pos x="280" y="288"/>
                  </a:cxn>
                  <a:cxn ang="0">
                    <a:pos x="248" y="300"/>
                  </a:cxn>
                  <a:cxn ang="0">
                    <a:pos x="186" y="328"/>
                  </a:cxn>
                  <a:cxn ang="0">
                    <a:pos x="124" y="358"/>
                  </a:cxn>
                  <a:cxn ang="0">
                    <a:pos x="62" y="394"/>
                  </a:cxn>
                  <a:cxn ang="0">
                    <a:pos x="0" y="434"/>
                  </a:cxn>
                </a:cxnLst>
                <a:rect l="0" t="0" r="r" b="b"/>
                <a:pathLst>
                  <a:path w="2150" h="434">
                    <a:moveTo>
                      <a:pt x="2150" y="0"/>
                    </a:moveTo>
                    <a:lnTo>
                      <a:pt x="2150" y="0"/>
                    </a:lnTo>
                    <a:lnTo>
                      <a:pt x="2138" y="24"/>
                    </a:lnTo>
                    <a:lnTo>
                      <a:pt x="2122" y="52"/>
                    </a:lnTo>
                    <a:lnTo>
                      <a:pt x="2100" y="88"/>
                    </a:lnTo>
                    <a:lnTo>
                      <a:pt x="2072" y="130"/>
                    </a:lnTo>
                    <a:lnTo>
                      <a:pt x="2036" y="176"/>
                    </a:lnTo>
                    <a:lnTo>
                      <a:pt x="2016" y="200"/>
                    </a:lnTo>
                    <a:lnTo>
                      <a:pt x="1992" y="224"/>
                    </a:lnTo>
                    <a:lnTo>
                      <a:pt x="1968" y="248"/>
                    </a:lnTo>
                    <a:lnTo>
                      <a:pt x="1942" y="270"/>
                    </a:lnTo>
                    <a:lnTo>
                      <a:pt x="1914" y="292"/>
                    </a:lnTo>
                    <a:lnTo>
                      <a:pt x="1884" y="314"/>
                    </a:lnTo>
                    <a:lnTo>
                      <a:pt x="1854" y="334"/>
                    </a:lnTo>
                    <a:lnTo>
                      <a:pt x="1820" y="354"/>
                    </a:lnTo>
                    <a:lnTo>
                      <a:pt x="1784" y="370"/>
                    </a:lnTo>
                    <a:lnTo>
                      <a:pt x="1746" y="386"/>
                    </a:lnTo>
                    <a:lnTo>
                      <a:pt x="1708" y="400"/>
                    </a:lnTo>
                    <a:lnTo>
                      <a:pt x="1666" y="410"/>
                    </a:lnTo>
                    <a:lnTo>
                      <a:pt x="1622" y="418"/>
                    </a:lnTo>
                    <a:lnTo>
                      <a:pt x="1576" y="424"/>
                    </a:lnTo>
                    <a:lnTo>
                      <a:pt x="1530" y="424"/>
                    </a:lnTo>
                    <a:lnTo>
                      <a:pt x="1480" y="424"/>
                    </a:lnTo>
                    <a:lnTo>
                      <a:pt x="1428" y="418"/>
                    </a:lnTo>
                    <a:lnTo>
                      <a:pt x="1374" y="408"/>
                    </a:lnTo>
                    <a:lnTo>
                      <a:pt x="1318" y="394"/>
                    </a:lnTo>
                    <a:lnTo>
                      <a:pt x="1260" y="376"/>
                    </a:lnTo>
                    <a:lnTo>
                      <a:pt x="1260" y="376"/>
                    </a:lnTo>
                    <a:lnTo>
                      <a:pt x="1144" y="338"/>
                    </a:lnTo>
                    <a:lnTo>
                      <a:pt x="1038" y="306"/>
                    </a:lnTo>
                    <a:lnTo>
                      <a:pt x="936" y="280"/>
                    </a:lnTo>
                    <a:lnTo>
                      <a:pt x="842" y="262"/>
                    </a:lnTo>
                    <a:lnTo>
                      <a:pt x="798" y="254"/>
                    </a:lnTo>
                    <a:lnTo>
                      <a:pt x="754" y="248"/>
                    </a:lnTo>
                    <a:lnTo>
                      <a:pt x="712" y="242"/>
                    </a:lnTo>
                    <a:lnTo>
                      <a:pt x="670" y="240"/>
                    </a:lnTo>
                    <a:lnTo>
                      <a:pt x="630" y="238"/>
                    </a:lnTo>
                    <a:lnTo>
                      <a:pt x="592" y="236"/>
                    </a:lnTo>
                    <a:lnTo>
                      <a:pt x="554" y="238"/>
                    </a:lnTo>
                    <a:lnTo>
                      <a:pt x="516" y="240"/>
                    </a:lnTo>
                    <a:lnTo>
                      <a:pt x="480" y="242"/>
                    </a:lnTo>
                    <a:lnTo>
                      <a:pt x="446" y="248"/>
                    </a:lnTo>
                    <a:lnTo>
                      <a:pt x="410" y="252"/>
                    </a:lnTo>
                    <a:lnTo>
                      <a:pt x="378" y="260"/>
                    </a:lnTo>
                    <a:lnTo>
                      <a:pt x="344" y="268"/>
                    </a:lnTo>
                    <a:lnTo>
                      <a:pt x="312" y="278"/>
                    </a:lnTo>
                    <a:lnTo>
                      <a:pt x="280" y="288"/>
                    </a:lnTo>
                    <a:lnTo>
                      <a:pt x="248" y="300"/>
                    </a:lnTo>
                    <a:lnTo>
                      <a:pt x="186" y="328"/>
                    </a:lnTo>
                    <a:lnTo>
                      <a:pt x="124" y="358"/>
                    </a:lnTo>
                    <a:lnTo>
                      <a:pt x="62" y="394"/>
                    </a:lnTo>
                    <a:lnTo>
                      <a:pt x="0" y="434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47" name="Freeform 580"/>
              <p:cNvSpPr>
                <a:spLocks/>
              </p:cNvSpPr>
              <p:nvPr/>
            </p:nvSpPr>
            <p:spPr bwMode="auto">
              <a:xfrm>
                <a:off x="1449" y="2016"/>
                <a:ext cx="2143" cy="521"/>
              </a:xfrm>
              <a:custGeom>
                <a:avLst/>
                <a:gdLst/>
                <a:ahLst/>
                <a:cxnLst>
                  <a:cxn ang="0">
                    <a:pos x="2142" y="0"/>
                  </a:cxn>
                  <a:cxn ang="0">
                    <a:pos x="2142" y="0"/>
                  </a:cxn>
                  <a:cxn ang="0">
                    <a:pos x="2130" y="26"/>
                  </a:cxn>
                  <a:cxn ang="0">
                    <a:pos x="2116" y="54"/>
                  </a:cxn>
                  <a:cxn ang="0">
                    <a:pos x="2094" y="92"/>
                  </a:cxn>
                  <a:cxn ang="0">
                    <a:pos x="2068" y="136"/>
                  </a:cxn>
                  <a:cxn ang="0">
                    <a:pos x="2032" y="182"/>
                  </a:cxn>
                  <a:cxn ang="0">
                    <a:pos x="2012" y="206"/>
                  </a:cxn>
                  <a:cxn ang="0">
                    <a:pos x="1990" y="232"/>
                  </a:cxn>
                  <a:cxn ang="0">
                    <a:pos x="1968" y="256"/>
                  </a:cxn>
                  <a:cxn ang="0">
                    <a:pos x="1942" y="280"/>
                  </a:cxn>
                  <a:cxn ang="0">
                    <a:pos x="1914" y="304"/>
                  </a:cxn>
                  <a:cxn ang="0">
                    <a:pos x="1886" y="326"/>
                  </a:cxn>
                  <a:cxn ang="0">
                    <a:pos x="1854" y="348"/>
                  </a:cxn>
                  <a:cxn ang="0">
                    <a:pos x="1822" y="370"/>
                  </a:cxn>
                  <a:cxn ang="0">
                    <a:pos x="1786" y="388"/>
                  </a:cxn>
                  <a:cxn ang="0">
                    <a:pos x="1750" y="404"/>
                  </a:cxn>
                  <a:cxn ang="0">
                    <a:pos x="1710" y="420"/>
                  </a:cxn>
                  <a:cxn ang="0">
                    <a:pos x="1668" y="432"/>
                  </a:cxn>
                  <a:cxn ang="0">
                    <a:pos x="1626" y="442"/>
                  </a:cxn>
                  <a:cxn ang="0">
                    <a:pos x="1580" y="448"/>
                  </a:cxn>
                  <a:cxn ang="0">
                    <a:pos x="1532" y="452"/>
                  </a:cxn>
                  <a:cxn ang="0">
                    <a:pos x="1482" y="452"/>
                  </a:cxn>
                  <a:cxn ang="0">
                    <a:pos x="1430" y="450"/>
                  </a:cxn>
                  <a:cxn ang="0">
                    <a:pos x="1376" y="442"/>
                  </a:cxn>
                  <a:cxn ang="0">
                    <a:pos x="1320" y="430"/>
                  </a:cxn>
                  <a:cxn ang="0">
                    <a:pos x="1260" y="414"/>
                  </a:cxn>
                  <a:cxn ang="0">
                    <a:pos x="1260" y="414"/>
                  </a:cxn>
                  <a:cxn ang="0">
                    <a:pos x="1144" y="380"/>
                  </a:cxn>
                  <a:cxn ang="0">
                    <a:pos x="1036" y="352"/>
                  </a:cxn>
                  <a:cxn ang="0">
                    <a:pos x="934" y="330"/>
                  </a:cxn>
                  <a:cxn ang="0">
                    <a:pos x="838" y="314"/>
                  </a:cxn>
                  <a:cxn ang="0">
                    <a:pos x="794" y="308"/>
                  </a:cxn>
                  <a:cxn ang="0">
                    <a:pos x="750" y="304"/>
                  </a:cxn>
                  <a:cxn ang="0">
                    <a:pos x="706" y="302"/>
                  </a:cxn>
                  <a:cxn ang="0">
                    <a:pos x="666" y="300"/>
                  </a:cxn>
                  <a:cxn ang="0">
                    <a:pos x="626" y="300"/>
                  </a:cxn>
                  <a:cxn ang="0">
                    <a:pos x="586" y="300"/>
                  </a:cxn>
                  <a:cxn ang="0">
                    <a:pos x="548" y="302"/>
                  </a:cxn>
                  <a:cxn ang="0">
                    <a:pos x="512" y="306"/>
                  </a:cxn>
                  <a:cxn ang="0">
                    <a:pos x="476" y="310"/>
                  </a:cxn>
                  <a:cxn ang="0">
                    <a:pos x="440" y="316"/>
                  </a:cxn>
                  <a:cxn ang="0">
                    <a:pos x="406" y="324"/>
                  </a:cxn>
                  <a:cxn ang="0">
                    <a:pos x="372" y="332"/>
                  </a:cxn>
                  <a:cxn ang="0">
                    <a:pos x="340" y="342"/>
                  </a:cxn>
                  <a:cxn ang="0">
                    <a:pos x="308" y="352"/>
                  </a:cxn>
                  <a:cxn ang="0">
                    <a:pos x="276" y="364"/>
                  </a:cxn>
                  <a:cxn ang="0">
                    <a:pos x="244" y="378"/>
                  </a:cxn>
                  <a:cxn ang="0">
                    <a:pos x="182" y="408"/>
                  </a:cxn>
                  <a:cxn ang="0">
                    <a:pos x="122" y="442"/>
                  </a:cxn>
                  <a:cxn ang="0">
                    <a:pos x="62" y="480"/>
                  </a:cxn>
                  <a:cxn ang="0">
                    <a:pos x="0" y="522"/>
                  </a:cxn>
                </a:cxnLst>
                <a:rect l="0" t="0" r="r" b="b"/>
                <a:pathLst>
                  <a:path w="2142" h="522">
                    <a:moveTo>
                      <a:pt x="2142" y="0"/>
                    </a:moveTo>
                    <a:lnTo>
                      <a:pt x="2142" y="0"/>
                    </a:lnTo>
                    <a:lnTo>
                      <a:pt x="2130" y="26"/>
                    </a:lnTo>
                    <a:lnTo>
                      <a:pt x="2116" y="54"/>
                    </a:lnTo>
                    <a:lnTo>
                      <a:pt x="2094" y="92"/>
                    </a:lnTo>
                    <a:lnTo>
                      <a:pt x="2068" y="136"/>
                    </a:lnTo>
                    <a:lnTo>
                      <a:pt x="2032" y="182"/>
                    </a:lnTo>
                    <a:lnTo>
                      <a:pt x="2012" y="206"/>
                    </a:lnTo>
                    <a:lnTo>
                      <a:pt x="1990" y="232"/>
                    </a:lnTo>
                    <a:lnTo>
                      <a:pt x="1968" y="256"/>
                    </a:lnTo>
                    <a:lnTo>
                      <a:pt x="1942" y="280"/>
                    </a:lnTo>
                    <a:lnTo>
                      <a:pt x="1914" y="304"/>
                    </a:lnTo>
                    <a:lnTo>
                      <a:pt x="1886" y="326"/>
                    </a:lnTo>
                    <a:lnTo>
                      <a:pt x="1854" y="348"/>
                    </a:lnTo>
                    <a:lnTo>
                      <a:pt x="1822" y="370"/>
                    </a:lnTo>
                    <a:lnTo>
                      <a:pt x="1786" y="388"/>
                    </a:lnTo>
                    <a:lnTo>
                      <a:pt x="1750" y="404"/>
                    </a:lnTo>
                    <a:lnTo>
                      <a:pt x="1710" y="420"/>
                    </a:lnTo>
                    <a:lnTo>
                      <a:pt x="1668" y="432"/>
                    </a:lnTo>
                    <a:lnTo>
                      <a:pt x="1626" y="442"/>
                    </a:lnTo>
                    <a:lnTo>
                      <a:pt x="1580" y="448"/>
                    </a:lnTo>
                    <a:lnTo>
                      <a:pt x="1532" y="452"/>
                    </a:lnTo>
                    <a:lnTo>
                      <a:pt x="1482" y="452"/>
                    </a:lnTo>
                    <a:lnTo>
                      <a:pt x="1430" y="450"/>
                    </a:lnTo>
                    <a:lnTo>
                      <a:pt x="1376" y="442"/>
                    </a:lnTo>
                    <a:lnTo>
                      <a:pt x="1320" y="430"/>
                    </a:lnTo>
                    <a:lnTo>
                      <a:pt x="1260" y="414"/>
                    </a:lnTo>
                    <a:lnTo>
                      <a:pt x="1260" y="414"/>
                    </a:lnTo>
                    <a:lnTo>
                      <a:pt x="1144" y="380"/>
                    </a:lnTo>
                    <a:lnTo>
                      <a:pt x="1036" y="352"/>
                    </a:lnTo>
                    <a:lnTo>
                      <a:pt x="934" y="330"/>
                    </a:lnTo>
                    <a:lnTo>
                      <a:pt x="838" y="314"/>
                    </a:lnTo>
                    <a:lnTo>
                      <a:pt x="794" y="308"/>
                    </a:lnTo>
                    <a:lnTo>
                      <a:pt x="750" y="304"/>
                    </a:lnTo>
                    <a:lnTo>
                      <a:pt x="706" y="302"/>
                    </a:lnTo>
                    <a:lnTo>
                      <a:pt x="666" y="300"/>
                    </a:lnTo>
                    <a:lnTo>
                      <a:pt x="626" y="300"/>
                    </a:lnTo>
                    <a:lnTo>
                      <a:pt x="586" y="300"/>
                    </a:lnTo>
                    <a:lnTo>
                      <a:pt x="548" y="302"/>
                    </a:lnTo>
                    <a:lnTo>
                      <a:pt x="512" y="306"/>
                    </a:lnTo>
                    <a:lnTo>
                      <a:pt x="476" y="310"/>
                    </a:lnTo>
                    <a:lnTo>
                      <a:pt x="440" y="316"/>
                    </a:lnTo>
                    <a:lnTo>
                      <a:pt x="406" y="324"/>
                    </a:lnTo>
                    <a:lnTo>
                      <a:pt x="372" y="332"/>
                    </a:lnTo>
                    <a:lnTo>
                      <a:pt x="340" y="342"/>
                    </a:lnTo>
                    <a:lnTo>
                      <a:pt x="308" y="352"/>
                    </a:lnTo>
                    <a:lnTo>
                      <a:pt x="276" y="364"/>
                    </a:lnTo>
                    <a:lnTo>
                      <a:pt x="244" y="378"/>
                    </a:lnTo>
                    <a:lnTo>
                      <a:pt x="182" y="408"/>
                    </a:lnTo>
                    <a:lnTo>
                      <a:pt x="122" y="442"/>
                    </a:lnTo>
                    <a:lnTo>
                      <a:pt x="62" y="480"/>
                    </a:lnTo>
                    <a:lnTo>
                      <a:pt x="0" y="522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48" name="Freeform 581"/>
              <p:cNvSpPr>
                <a:spLocks/>
              </p:cNvSpPr>
              <p:nvPr/>
            </p:nvSpPr>
            <p:spPr bwMode="auto">
              <a:xfrm>
                <a:off x="1477" y="1967"/>
                <a:ext cx="2129" cy="615"/>
              </a:xfrm>
              <a:custGeom>
                <a:avLst/>
                <a:gdLst/>
                <a:ahLst/>
                <a:cxnLst>
                  <a:cxn ang="0">
                    <a:pos x="2130" y="0"/>
                  </a:cxn>
                  <a:cxn ang="0">
                    <a:pos x="2130" y="0"/>
                  </a:cxn>
                  <a:cxn ang="0">
                    <a:pos x="2120" y="26"/>
                  </a:cxn>
                  <a:cxn ang="0">
                    <a:pos x="2106" y="56"/>
                  </a:cxn>
                  <a:cxn ang="0">
                    <a:pos x="2086" y="94"/>
                  </a:cxn>
                  <a:cxn ang="0">
                    <a:pos x="2060" y="140"/>
                  </a:cxn>
                  <a:cxn ang="0">
                    <a:pos x="2026" y="188"/>
                  </a:cxn>
                  <a:cxn ang="0">
                    <a:pos x="2006" y="214"/>
                  </a:cxn>
                  <a:cxn ang="0">
                    <a:pos x="1986" y="240"/>
                  </a:cxn>
                  <a:cxn ang="0">
                    <a:pos x="1962" y="264"/>
                  </a:cxn>
                  <a:cxn ang="0">
                    <a:pos x="1938" y="290"/>
                  </a:cxn>
                  <a:cxn ang="0">
                    <a:pos x="1912" y="316"/>
                  </a:cxn>
                  <a:cxn ang="0">
                    <a:pos x="1882" y="340"/>
                  </a:cxn>
                  <a:cxn ang="0">
                    <a:pos x="1852" y="362"/>
                  </a:cxn>
                  <a:cxn ang="0">
                    <a:pos x="1820" y="384"/>
                  </a:cxn>
                  <a:cxn ang="0">
                    <a:pos x="1786" y="404"/>
                  </a:cxn>
                  <a:cxn ang="0">
                    <a:pos x="1748" y="424"/>
                  </a:cxn>
                  <a:cxn ang="0">
                    <a:pos x="1710" y="440"/>
                  </a:cxn>
                  <a:cxn ang="0">
                    <a:pos x="1668" y="454"/>
                  </a:cxn>
                  <a:cxn ang="0">
                    <a:pos x="1626" y="466"/>
                  </a:cxn>
                  <a:cxn ang="0">
                    <a:pos x="1580" y="474"/>
                  </a:cxn>
                  <a:cxn ang="0">
                    <a:pos x="1532" y="480"/>
                  </a:cxn>
                  <a:cxn ang="0">
                    <a:pos x="1482" y="482"/>
                  </a:cxn>
                  <a:cxn ang="0">
                    <a:pos x="1430" y="480"/>
                  </a:cxn>
                  <a:cxn ang="0">
                    <a:pos x="1376" y="476"/>
                  </a:cxn>
                  <a:cxn ang="0">
                    <a:pos x="1318" y="466"/>
                  </a:cxn>
                  <a:cxn ang="0">
                    <a:pos x="1260" y="452"/>
                  </a:cxn>
                  <a:cxn ang="0">
                    <a:pos x="1260" y="452"/>
                  </a:cxn>
                  <a:cxn ang="0">
                    <a:pos x="1142" y="422"/>
                  </a:cxn>
                  <a:cxn ang="0">
                    <a:pos x="1032" y="398"/>
                  </a:cxn>
                  <a:cxn ang="0">
                    <a:pos x="930" y="382"/>
                  </a:cxn>
                  <a:cxn ang="0">
                    <a:pos x="834" y="368"/>
                  </a:cxn>
                  <a:cxn ang="0">
                    <a:pos x="788" y="364"/>
                  </a:cxn>
                  <a:cxn ang="0">
                    <a:pos x="744" y="362"/>
                  </a:cxn>
                  <a:cxn ang="0">
                    <a:pos x="700" y="360"/>
                  </a:cxn>
                  <a:cxn ang="0">
                    <a:pos x="660" y="360"/>
                  </a:cxn>
                  <a:cxn ang="0">
                    <a:pos x="620" y="362"/>
                  </a:cxn>
                  <a:cxn ang="0">
                    <a:pos x="580" y="364"/>
                  </a:cxn>
                  <a:cxn ang="0">
                    <a:pos x="542" y="368"/>
                  </a:cxn>
                  <a:cxn ang="0">
                    <a:pos x="506" y="372"/>
                  </a:cxn>
                  <a:cxn ang="0">
                    <a:pos x="470" y="378"/>
                  </a:cxn>
                  <a:cxn ang="0">
                    <a:pos x="434" y="386"/>
                  </a:cxn>
                  <a:cxn ang="0">
                    <a:pos x="400" y="394"/>
                  </a:cxn>
                  <a:cxn ang="0">
                    <a:pos x="366" y="404"/>
                  </a:cxn>
                  <a:cxn ang="0">
                    <a:pos x="334" y="416"/>
                  </a:cxn>
                  <a:cxn ang="0">
                    <a:pos x="302" y="428"/>
                  </a:cxn>
                  <a:cxn ang="0">
                    <a:pos x="270" y="442"/>
                  </a:cxn>
                  <a:cxn ang="0">
                    <a:pos x="240" y="456"/>
                  </a:cxn>
                  <a:cxn ang="0">
                    <a:pos x="178" y="488"/>
                  </a:cxn>
                  <a:cxn ang="0">
                    <a:pos x="118" y="524"/>
                  </a:cxn>
                  <a:cxn ang="0">
                    <a:pos x="60" y="566"/>
                  </a:cxn>
                  <a:cxn ang="0">
                    <a:pos x="0" y="612"/>
                  </a:cxn>
                </a:cxnLst>
                <a:rect l="0" t="0" r="r" b="b"/>
                <a:pathLst>
                  <a:path w="2130" h="612">
                    <a:moveTo>
                      <a:pt x="2130" y="0"/>
                    </a:moveTo>
                    <a:lnTo>
                      <a:pt x="2130" y="0"/>
                    </a:lnTo>
                    <a:lnTo>
                      <a:pt x="2120" y="26"/>
                    </a:lnTo>
                    <a:lnTo>
                      <a:pt x="2106" y="56"/>
                    </a:lnTo>
                    <a:lnTo>
                      <a:pt x="2086" y="94"/>
                    </a:lnTo>
                    <a:lnTo>
                      <a:pt x="2060" y="140"/>
                    </a:lnTo>
                    <a:lnTo>
                      <a:pt x="2026" y="188"/>
                    </a:lnTo>
                    <a:lnTo>
                      <a:pt x="2006" y="214"/>
                    </a:lnTo>
                    <a:lnTo>
                      <a:pt x="1986" y="240"/>
                    </a:lnTo>
                    <a:lnTo>
                      <a:pt x="1962" y="264"/>
                    </a:lnTo>
                    <a:lnTo>
                      <a:pt x="1938" y="290"/>
                    </a:lnTo>
                    <a:lnTo>
                      <a:pt x="1912" y="316"/>
                    </a:lnTo>
                    <a:lnTo>
                      <a:pt x="1882" y="340"/>
                    </a:lnTo>
                    <a:lnTo>
                      <a:pt x="1852" y="362"/>
                    </a:lnTo>
                    <a:lnTo>
                      <a:pt x="1820" y="384"/>
                    </a:lnTo>
                    <a:lnTo>
                      <a:pt x="1786" y="404"/>
                    </a:lnTo>
                    <a:lnTo>
                      <a:pt x="1748" y="424"/>
                    </a:lnTo>
                    <a:lnTo>
                      <a:pt x="1710" y="440"/>
                    </a:lnTo>
                    <a:lnTo>
                      <a:pt x="1668" y="454"/>
                    </a:lnTo>
                    <a:lnTo>
                      <a:pt x="1626" y="466"/>
                    </a:lnTo>
                    <a:lnTo>
                      <a:pt x="1580" y="474"/>
                    </a:lnTo>
                    <a:lnTo>
                      <a:pt x="1532" y="480"/>
                    </a:lnTo>
                    <a:lnTo>
                      <a:pt x="1482" y="482"/>
                    </a:lnTo>
                    <a:lnTo>
                      <a:pt x="1430" y="480"/>
                    </a:lnTo>
                    <a:lnTo>
                      <a:pt x="1376" y="476"/>
                    </a:lnTo>
                    <a:lnTo>
                      <a:pt x="1318" y="466"/>
                    </a:lnTo>
                    <a:lnTo>
                      <a:pt x="1260" y="452"/>
                    </a:lnTo>
                    <a:lnTo>
                      <a:pt x="1260" y="452"/>
                    </a:lnTo>
                    <a:lnTo>
                      <a:pt x="1142" y="422"/>
                    </a:lnTo>
                    <a:lnTo>
                      <a:pt x="1032" y="398"/>
                    </a:lnTo>
                    <a:lnTo>
                      <a:pt x="930" y="382"/>
                    </a:lnTo>
                    <a:lnTo>
                      <a:pt x="834" y="368"/>
                    </a:lnTo>
                    <a:lnTo>
                      <a:pt x="788" y="364"/>
                    </a:lnTo>
                    <a:lnTo>
                      <a:pt x="744" y="362"/>
                    </a:lnTo>
                    <a:lnTo>
                      <a:pt x="700" y="360"/>
                    </a:lnTo>
                    <a:lnTo>
                      <a:pt x="660" y="360"/>
                    </a:lnTo>
                    <a:lnTo>
                      <a:pt x="620" y="362"/>
                    </a:lnTo>
                    <a:lnTo>
                      <a:pt x="580" y="364"/>
                    </a:lnTo>
                    <a:lnTo>
                      <a:pt x="542" y="368"/>
                    </a:lnTo>
                    <a:lnTo>
                      <a:pt x="506" y="372"/>
                    </a:lnTo>
                    <a:lnTo>
                      <a:pt x="470" y="378"/>
                    </a:lnTo>
                    <a:lnTo>
                      <a:pt x="434" y="386"/>
                    </a:lnTo>
                    <a:lnTo>
                      <a:pt x="400" y="394"/>
                    </a:lnTo>
                    <a:lnTo>
                      <a:pt x="366" y="404"/>
                    </a:lnTo>
                    <a:lnTo>
                      <a:pt x="334" y="416"/>
                    </a:lnTo>
                    <a:lnTo>
                      <a:pt x="302" y="428"/>
                    </a:lnTo>
                    <a:lnTo>
                      <a:pt x="270" y="442"/>
                    </a:lnTo>
                    <a:lnTo>
                      <a:pt x="240" y="456"/>
                    </a:lnTo>
                    <a:lnTo>
                      <a:pt x="178" y="488"/>
                    </a:lnTo>
                    <a:lnTo>
                      <a:pt x="118" y="524"/>
                    </a:lnTo>
                    <a:lnTo>
                      <a:pt x="60" y="566"/>
                    </a:lnTo>
                    <a:lnTo>
                      <a:pt x="0" y="612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49" name="Freeform 582"/>
              <p:cNvSpPr>
                <a:spLocks/>
              </p:cNvSpPr>
              <p:nvPr/>
            </p:nvSpPr>
            <p:spPr bwMode="auto">
              <a:xfrm>
                <a:off x="1502" y="1921"/>
                <a:ext cx="2121" cy="700"/>
              </a:xfrm>
              <a:custGeom>
                <a:avLst/>
                <a:gdLst/>
                <a:ahLst/>
                <a:cxnLst>
                  <a:cxn ang="0">
                    <a:pos x="2118" y="0"/>
                  </a:cxn>
                  <a:cxn ang="0">
                    <a:pos x="2118" y="0"/>
                  </a:cxn>
                  <a:cxn ang="0">
                    <a:pos x="2108" y="26"/>
                  </a:cxn>
                  <a:cxn ang="0">
                    <a:pos x="2094" y="58"/>
                  </a:cxn>
                  <a:cxn ang="0">
                    <a:pos x="2076" y="96"/>
                  </a:cxn>
                  <a:cxn ang="0">
                    <a:pos x="2050" y="144"/>
                  </a:cxn>
                  <a:cxn ang="0">
                    <a:pos x="2018" y="194"/>
                  </a:cxn>
                  <a:cxn ang="0">
                    <a:pos x="2000" y="220"/>
                  </a:cxn>
                  <a:cxn ang="0">
                    <a:pos x="1980" y="246"/>
                  </a:cxn>
                  <a:cxn ang="0">
                    <a:pos x="1958" y="274"/>
                  </a:cxn>
                  <a:cxn ang="0">
                    <a:pos x="1934" y="300"/>
                  </a:cxn>
                  <a:cxn ang="0">
                    <a:pos x="1908" y="326"/>
                  </a:cxn>
                  <a:cxn ang="0">
                    <a:pos x="1880" y="352"/>
                  </a:cxn>
                  <a:cxn ang="0">
                    <a:pos x="1850" y="376"/>
                  </a:cxn>
                  <a:cxn ang="0">
                    <a:pos x="1818" y="400"/>
                  </a:cxn>
                  <a:cxn ang="0">
                    <a:pos x="1784" y="422"/>
                  </a:cxn>
                  <a:cxn ang="0">
                    <a:pos x="1748" y="442"/>
                  </a:cxn>
                  <a:cxn ang="0">
                    <a:pos x="1710" y="460"/>
                  </a:cxn>
                  <a:cxn ang="0">
                    <a:pos x="1668" y="476"/>
                  </a:cxn>
                  <a:cxn ang="0">
                    <a:pos x="1626" y="488"/>
                  </a:cxn>
                  <a:cxn ang="0">
                    <a:pos x="1580" y="500"/>
                  </a:cxn>
                  <a:cxn ang="0">
                    <a:pos x="1532" y="506"/>
                  </a:cxn>
                  <a:cxn ang="0">
                    <a:pos x="1482" y="510"/>
                  </a:cxn>
                  <a:cxn ang="0">
                    <a:pos x="1430" y="512"/>
                  </a:cxn>
                  <a:cxn ang="0">
                    <a:pos x="1376" y="508"/>
                  </a:cxn>
                  <a:cxn ang="0">
                    <a:pos x="1318" y="502"/>
                  </a:cxn>
                  <a:cxn ang="0">
                    <a:pos x="1258" y="490"/>
                  </a:cxn>
                  <a:cxn ang="0">
                    <a:pos x="1258" y="490"/>
                  </a:cxn>
                  <a:cxn ang="0">
                    <a:pos x="1138" y="464"/>
                  </a:cxn>
                  <a:cxn ang="0">
                    <a:pos x="1028" y="446"/>
                  </a:cxn>
                  <a:cxn ang="0">
                    <a:pos x="924" y="432"/>
                  </a:cxn>
                  <a:cxn ang="0">
                    <a:pos x="828" y="422"/>
                  </a:cxn>
                  <a:cxn ang="0">
                    <a:pos x="782" y="420"/>
                  </a:cxn>
                  <a:cxn ang="0">
                    <a:pos x="738" y="420"/>
                  </a:cxn>
                  <a:cxn ang="0">
                    <a:pos x="696" y="420"/>
                  </a:cxn>
                  <a:cxn ang="0">
                    <a:pos x="654" y="422"/>
                  </a:cxn>
                  <a:cxn ang="0">
                    <a:pos x="614" y="424"/>
                  </a:cxn>
                  <a:cxn ang="0">
                    <a:pos x="574" y="428"/>
                  </a:cxn>
                  <a:cxn ang="0">
                    <a:pos x="536" y="434"/>
                  </a:cxn>
                  <a:cxn ang="0">
                    <a:pos x="500" y="440"/>
                  </a:cxn>
                  <a:cxn ang="0">
                    <a:pos x="464" y="448"/>
                  </a:cxn>
                  <a:cxn ang="0">
                    <a:pos x="428" y="456"/>
                  </a:cxn>
                  <a:cxn ang="0">
                    <a:pos x="394" y="466"/>
                  </a:cxn>
                  <a:cxn ang="0">
                    <a:pos x="362" y="478"/>
                  </a:cxn>
                  <a:cxn ang="0">
                    <a:pos x="330" y="490"/>
                  </a:cxn>
                  <a:cxn ang="0">
                    <a:pos x="298" y="504"/>
                  </a:cxn>
                  <a:cxn ang="0">
                    <a:pos x="266" y="518"/>
                  </a:cxn>
                  <a:cxn ang="0">
                    <a:pos x="236" y="534"/>
                  </a:cxn>
                  <a:cxn ang="0">
                    <a:pos x="176" y="568"/>
                  </a:cxn>
                  <a:cxn ang="0">
                    <a:pos x="116" y="608"/>
                  </a:cxn>
                  <a:cxn ang="0">
                    <a:pos x="58" y="652"/>
                  </a:cxn>
                  <a:cxn ang="0">
                    <a:pos x="0" y="700"/>
                  </a:cxn>
                </a:cxnLst>
                <a:rect l="0" t="0" r="r" b="b"/>
                <a:pathLst>
                  <a:path w="2118" h="700">
                    <a:moveTo>
                      <a:pt x="2118" y="0"/>
                    </a:moveTo>
                    <a:lnTo>
                      <a:pt x="2118" y="0"/>
                    </a:lnTo>
                    <a:lnTo>
                      <a:pt x="2108" y="26"/>
                    </a:lnTo>
                    <a:lnTo>
                      <a:pt x="2094" y="58"/>
                    </a:lnTo>
                    <a:lnTo>
                      <a:pt x="2076" y="96"/>
                    </a:lnTo>
                    <a:lnTo>
                      <a:pt x="2050" y="144"/>
                    </a:lnTo>
                    <a:lnTo>
                      <a:pt x="2018" y="194"/>
                    </a:lnTo>
                    <a:lnTo>
                      <a:pt x="2000" y="220"/>
                    </a:lnTo>
                    <a:lnTo>
                      <a:pt x="1980" y="246"/>
                    </a:lnTo>
                    <a:lnTo>
                      <a:pt x="1958" y="274"/>
                    </a:lnTo>
                    <a:lnTo>
                      <a:pt x="1934" y="300"/>
                    </a:lnTo>
                    <a:lnTo>
                      <a:pt x="1908" y="326"/>
                    </a:lnTo>
                    <a:lnTo>
                      <a:pt x="1880" y="352"/>
                    </a:lnTo>
                    <a:lnTo>
                      <a:pt x="1850" y="376"/>
                    </a:lnTo>
                    <a:lnTo>
                      <a:pt x="1818" y="400"/>
                    </a:lnTo>
                    <a:lnTo>
                      <a:pt x="1784" y="422"/>
                    </a:lnTo>
                    <a:lnTo>
                      <a:pt x="1748" y="442"/>
                    </a:lnTo>
                    <a:lnTo>
                      <a:pt x="1710" y="460"/>
                    </a:lnTo>
                    <a:lnTo>
                      <a:pt x="1668" y="476"/>
                    </a:lnTo>
                    <a:lnTo>
                      <a:pt x="1626" y="488"/>
                    </a:lnTo>
                    <a:lnTo>
                      <a:pt x="1580" y="500"/>
                    </a:lnTo>
                    <a:lnTo>
                      <a:pt x="1532" y="506"/>
                    </a:lnTo>
                    <a:lnTo>
                      <a:pt x="1482" y="510"/>
                    </a:lnTo>
                    <a:lnTo>
                      <a:pt x="1430" y="512"/>
                    </a:lnTo>
                    <a:lnTo>
                      <a:pt x="1376" y="508"/>
                    </a:lnTo>
                    <a:lnTo>
                      <a:pt x="1318" y="502"/>
                    </a:lnTo>
                    <a:lnTo>
                      <a:pt x="1258" y="490"/>
                    </a:lnTo>
                    <a:lnTo>
                      <a:pt x="1258" y="490"/>
                    </a:lnTo>
                    <a:lnTo>
                      <a:pt x="1138" y="464"/>
                    </a:lnTo>
                    <a:lnTo>
                      <a:pt x="1028" y="446"/>
                    </a:lnTo>
                    <a:lnTo>
                      <a:pt x="924" y="432"/>
                    </a:lnTo>
                    <a:lnTo>
                      <a:pt x="828" y="422"/>
                    </a:lnTo>
                    <a:lnTo>
                      <a:pt x="782" y="420"/>
                    </a:lnTo>
                    <a:lnTo>
                      <a:pt x="738" y="420"/>
                    </a:lnTo>
                    <a:lnTo>
                      <a:pt x="696" y="420"/>
                    </a:lnTo>
                    <a:lnTo>
                      <a:pt x="654" y="422"/>
                    </a:lnTo>
                    <a:lnTo>
                      <a:pt x="614" y="424"/>
                    </a:lnTo>
                    <a:lnTo>
                      <a:pt x="574" y="428"/>
                    </a:lnTo>
                    <a:lnTo>
                      <a:pt x="536" y="434"/>
                    </a:lnTo>
                    <a:lnTo>
                      <a:pt x="500" y="440"/>
                    </a:lnTo>
                    <a:lnTo>
                      <a:pt x="464" y="448"/>
                    </a:lnTo>
                    <a:lnTo>
                      <a:pt x="428" y="456"/>
                    </a:lnTo>
                    <a:lnTo>
                      <a:pt x="394" y="466"/>
                    </a:lnTo>
                    <a:lnTo>
                      <a:pt x="362" y="478"/>
                    </a:lnTo>
                    <a:lnTo>
                      <a:pt x="330" y="490"/>
                    </a:lnTo>
                    <a:lnTo>
                      <a:pt x="298" y="504"/>
                    </a:lnTo>
                    <a:lnTo>
                      <a:pt x="266" y="518"/>
                    </a:lnTo>
                    <a:lnTo>
                      <a:pt x="236" y="534"/>
                    </a:lnTo>
                    <a:lnTo>
                      <a:pt x="176" y="568"/>
                    </a:lnTo>
                    <a:lnTo>
                      <a:pt x="116" y="608"/>
                    </a:lnTo>
                    <a:lnTo>
                      <a:pt x="58" y="652"/>
                    </a:lnTo>
                    <a:lnTo>
                      <a:pt x="0" y="70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50" name="Freeform 583"/>
              <p:cNvSpPr>
                <a:spLocks/>
              </p:cNvSpPr>
              <p:nvPr/>
            </p:nvSpPr>
            <p:spPr bwMode="auto">
              <a:xfrm>
                <a:off x="1527" y="1873"/>
                <a:ext cx="2100" cy="787"/>
              </a:xfrm>
              <a:custGeom>
                <a:avLst/>
                <a:gdLst/>
                <a:ahLst/>
                <a:cxnLst>
                  <a:cxn ang="0">
                    <a:pos x="2100" y="0"/>
                  </a:cxn>
                  <a:cxn ang="0">
                    <a:pos x="2100" y="0"/>
                  </a:cxn>
                  <a:cxn ang="0">
                    <a:pos x="2092" y="28"/>
                  </a:cxn>
                  <a:cxn ang="0">
                    <a:pos x="2080" y="60"/>
                  </a:cxn>
                  <a:cxn ang="0">
                    <a:pos x="2062" y="100"/>
                  </a:cxn>
                  <a:cxn ang="0">
                    <a:pos x="2038" y="146"/>
                  </a:cxn>
                  <a:cxn ang="0">
                    <a:pos x="2008" y="200"/>
                  </a:cxn>
                  <a:cxn ang="0">
                    <a:pos x="1990" y="226"/>
                  </a:cxn>
                  <a:cxn ang="0">
                    <a:pos x="1970" y="254"/>
                  </a:cxn>
                  <a:cxn ang="0">
                    <a:pos x="1948" y="282"/>
                  </a:cxn>
                  <a:cxn ang="0">
                    <a:pos x="1926" y="310"/>
                  </a:cxn>
                  <a:cxn ang="0">
                    <a:pos x="1900" y="336"/>
                  </a:cxn>
                  <a:cxn ang="0">
                    <a:pos x="1874" y="364"/>
                  </a:cxn>
                  <a:cxn ang="0">
                    <a:pos x="1844" y="390"/>
                  </a:cxn>
                  <a:cxn ang="0">
                    <a:pos x="1812" y="414"/>
                  </a:cxn>
                  <a:cxn ang="0">
                    <a:pos x="1780" y="438"/>
                  </a:cxn>
                  <a:cxn ang="0">
                    <a:pos x="1744" y="460"/>
                  </a:cxn>
                  <a:cxn ang="0">
                    <a:pos x="1706" y="478"/>
                  </a:cxn>
                  <a:cxn ang="0">
                    <a:pos x="1666" y="496"/>
                  </a:cxn>
                  <a:cxn ang="0">
                    <a:pos x="1622" y="512"/>
                  </a:cxn>
                  <a:cxn ang="0">
                    <a:pos x="1578" y="524"/>
                  </a:cxn>
                  <a:cxn ang="0">
                    <a:pos x="1530" y="534"/>
                  </a:cxn>
                  <a:cxn ang="0">
                    <a:pos x="1480" y="540"/>
                  </a:cxn>
                  <a:cxn ang="0">
                    <a:pos x="1428" y="542"/>
                  </a:cxn>
                  <a:cxn ang="0">
                    <a:pos x="1372" y="542"/>
                  </a:cxn>
                  <a:cxn ang="0">
                    <a:pos x="1314" y="536"/>
                  </a:cxn>
                  <a:cxn ang="0">
                    <a:pos x="1254" y="528"/>
                  </a:cxn>
                  <a:cxn ang="0">
                    <a:pos x="1254" y="528"/>
                  </a:cxn>
                  <a:cxn ang="0">
                    <a:pos x="1134" y="506"/>
                  </a:cxn>
                  <a:cxn ang="0">
                    <a:pos x="1022" y="492"/>
                  </a:cxn>
                  <a:cxn ang="0">
                    <a:pos x="918" y="482"/>
                  </a:cxn>
                  <a:cxn ang="0">
                    <a:pos x="822" y="476"/>
                  </a:cxn>
                  <a:cxn ang="0">
                    <a:pos x="776" y="476"/>
                  </a:cxn>
                  <a:cxn ang="0">
                    <a:pos x="732" y="476"/>
                  </a:cxn>
                  <a:cxn ang="0">
                    <a:pos x="688" y="478"/>
                  </a:cxn>
                  <a:cxn ang="0">
                    <a:pos x="646" y="482"/>
                  </a:cxn>
                  <a:cxn ang="0">
                    <a:pos x="606" y="486"/>
                  </a:cxn>
                  <a:cxn ang="0">
                    <a:pos x="568" y="492"/>
                  </a:cxn>
                  <a:cxn ang="0">
                    <a:pos x="530" y="498"/>
                  </a:cxn>
                  <a:cxn ang="0">
                    <a:pos x="492" y="506"/>
                  </a:cxn>
                  <a:cxn ang="0">
                    <a:pos x="456" y="516"/>
                  </a:cxn>
                  <a:cxn ang="0">
                    <a:pos x="422" y="526"/>
                  </a:cxn>
                  <a:cxn ang="0">
                    <a:pos x="388" y="538"/>
                  </a:cxn>
                  <a:cxn ang="0">
                    <a:pos x="356" y="550"/>
                  </a:cxn>
                  <a:cxn ang="0">
                    <a:pos x="324" y="564"/>
                  </a:cxn>
                  <a:cxn ang="0">
                    <a:pos x="292" y="580"/>
                  </a:cxn>
                  <a:cxn ang="0">
                    <a:pos x="260" y="596"/>
                  </a:cxn>
                  <a:cxn ang="0">
                    <a:pos x="230" y="612"/>
                  </a:cxn>
                  <a:cxn ang="0">
                    <a:pos x="172" y="650"/>
                  </a:cxn>
                  <a:cxn ang="0">
                    <a:pos x="114" y="692"/>
                  </a:cxn>
                  <a:cxn ang="0">
                    <a:pos x="56" y="738"/>
                  </a:cxn>
                  <a:cxn ang="0">
                    <a:pos x="0" y="788"/>
                  </a:cxn>
                </a:cxnLst>
                <a:rect l="0" t="0" r="r" b="b"/>
                <a:pathLst>
                  <a:path w="2100" h="788">
                    <a:moveTo>
                      <a:pt x="2100" y="0"/>
                    </a:moveTo>
                    <a:lnTo>
                      <a:pt x="2100" y="0"/>
                    </a:lnTo>
                    <a:lnTo>
                      <a:pt x="2092" y="28"/>
                    </a:lnTo>
                    <a:lnTo>
                      <a:pt x="2080" y="60"/>
                    </a:lnTo>
                    <a:lnTo>
                      <a:pt x="2062" y="100"/>
                    </a:lnTo>
                    <a:lnTo>
                      <a:pt x="2038" y="146"/>
                    </a:lnTo>
                    <a:lnTo>
                      <a:pt x="2008" y="200"/>
                    </a:lnTo>
                    <a:lnTo>
                      <a:pt x="1990" y="226"/>
                    </a:lnTo>
                    <a:lnTo>
                      <a:pt x="1970" y="254"/>
                    </a:lnTo>
                    <a:lnTo>
                      <a:pt x="1948" y="282"/>
                    </a:lnTo>
                    <a:lnTo>
                      <a:pt x="1926" y="310"/>
                    </a:lnTo>
                    <a:lnTo>
                      <a:pt x="1900" y="336"/>
                    </a:lnTo>
                    <a:lnTo>
                      <a:pt x="1874" y="364"/>
                    </a:lnTo>
                    <a:lnTo>
                      <a:pt x="1844" y="390"/>
                    </a:lnTo>
                    <a:lnTo>
                      <a:pt x="1812" y="414"/>
                    </a:lnTo>
                    <a:lnTo>
                      <a:pt x="1780" y="438"/>
                    </a:lnTo>
                    <a:lnTo>
                      <a:pt x="1744" y="460"/>
                    </a:lnTo>
                    <a:lnTo>
                      <a:pt x="1706" y="478"/>
                    </a:lnTo>
                    <a:lnTo>
                      <a:pt x="1666" y="496"/>
                    </a:lnTo>
                    <a:lnTo>
                      <a:pt x="1622" y="512"/>
                    </a:lnTo>
                    <a:lnTo>
                      <a:pt x="1578" y="524"/>
                    </a:lnTo>
                    <a:lnTo>
                      <a:pt x="1530" y="534"/>
                    </a:lnTo>
                    <a:lnTo>
                      <a:pt x="1480" y="540"/>
                    </a:lnTo>
                    <a:lnTo>
                      <a:pt x="1428" y="542"/>
                    </a:lnTo>
                    <a:lnTo>
                      <a:pt x="1372" y="542"/>
                    </a:lnTo>
                    <a:lnTo>
                      <a:pt x="1314" y="536"/>
                    </a:lnTo>
                    <a:lnTo>
                      <a:pt x="1254" y="528"/>
                    </a:lnTo>
                    <a:lnTo>
                      <a:pt x="1254" y="528"/>
                    </a:lnTo>
                    <a:lnTo>
                      <a:pt x="1134" y="506"/>
                    </a:lnTo>
                    <a:lnTo>
                      <a:pt x="1022" y="492"/>
                    </a:lnTo>
                    <a:lnTo>
                      <a:pt x="918" y="482"/>
                    </a:lnTo>
                    <a:lnTo>
                      <a:pt x="822" y="476"/>
                    </a:lnTo>
                    <a:lnTo>
                      <a:pt x="776" y="476"/>
                    </a:lnTo>
                    <a:lnTo>
                      <a:pt x="732" y="476"/>
                    </a:lnTo>
                    <a:lnTo>
                      <a:pt x="688" y="478"/>
                    </a:lnTo>
                    <a:lnTo>
                      <a:pt x="646" y="482"/>
                    </a:lnTo>
                    <a:lnTo>
                      <a:pt x="606" y="486"/>
                    </a:lnTo>
                    <a:lnTo>
                      <a:pt x="568" y="492"/>
                    </a:lnTo>
                    <a:lnTo>
                      <a:pt x="530" y="498"/>
                    </a:lnTo>
                    <a:lnTo>
                      <a:pt x="492" y="506"/>
                    </a:lnTo>
                    <a:lnTo>
                      <a:pt x="456" y="516"/>
                    </a:lnTo>
                    <a:lnTo>
                      <a:pt x="422" y="526"/>
                    </a:lnTo>
                    <a:lnTo>
                      <a:pt x="388" y="538"/>
                    </a:lnTo>
                    <a:lnTo>
                      <a:pt x="356" y="550"/>
                    </a:lnTo>
                    <a:lnTo>
                      <a:pt x="324" y="564"/>
                    </a:lnTo>
                    <a:lnTo>
                      <a:pt x="292" y="580"/>
                    </a:lnTo>
                    <a:lnTo>
                      <a:pt x="260" y="596"/>
                    </a:lnTo>
                    <a:lnTo>
                      <a:pt x="230" y="612"/>
                    </a:lnTo>
                    <a:lnTo>
                      <a:pt x="172" y="650"/>
                    </a:lnTo>
                    <a:lnTo>
                      <a:pt x="114" y="692"/>
                    </a:lnTo>
                    <a:lnTo>
                      <a:pt x="56" y="738"/>
                    </a:lnTo>
                    <a:lnTo>
                      <a:pt x="0" y="78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51" name="Freeform 584"/>
              <p:cNvSpPr>
                <a:spLocks/>
              </p:cNvSpPr>
              <p:nvPr/>
            </p:nvSpPr>
            <p:spPr bwMode="auto">
              <a:xfrm>
                <a:off x="1560" y="1825"/>
                <a:ext cx="2081" cy="876"/>
              </a:xfrm>
              <a:custGeom>
                <a:avLst/>
                <a:gdLst/>
                <a:ahLst/>
                <a:cxnLst>
                  <a:cxn ang="0">
                    <a:pos x="2082" y="0"/>
                  </a:cxn>
                  <a:cxn ang="0">
                    <a:pos x="2082" y="0"/>
                  </a:cxn>
                  <a:cxn ang="0">
                    <a:pos x="2074" y="28"/>
                  </a:cxn>
                  <a:cxn ang="0">
                    <a:pos x="2062" y="60"/>
                  </a:cxn>
                  <a:cxn ang="0">
                    <a:pos x="2046" y="102"/>
                  </a:cxn>
                  <a:cxn ang="0">
                    <a:pos x="2024" y="150"/>
                  </a:cxn>
                  <a:cxn ang="0">
                    <a:pos x="1994" y="204"/>
                  </a:cxn>
                  <a:cxn ang="0">
                    <a:pos x="1978" y="232"/>
                  </a:cxn>
                  <a:cxn ang="0">
                    <a:pos x="1960" y="262"/>
                  </a:cxn>
                  <a:cxn ang="0">
                    <a:pos x="1938" y="290"/>
                  </a:cxn>
                  <a:cxn ang="0">
                    <a:pos x="1916" y="318"/>
                  </a:cxn>
                  <a:cxn ang="0">
                    <a:pos x="1892" y="348"/>
                  </a:cxn>
                  <a:cxn ang="0">
                    <a:pos x="1866" y="376"/>
                  </a:cxn>
                  <a:cxn ang="0">
                    <a:pos x="1836" y="402"/>
                  </a:cxn>
                  <a:cxn ang="0">
                    <a:pos x="1806" y="428"/>
                  </a:cxn>
                  <a:cxn ang="0">
                    <a:pos x="1774" y="454"/>
                  </a:cxn>
                  <a:cxn ang="0">
                    <a:pos x="1738" y="476"/>
                  </a:cxn>
                  <a:cxn ang="0">
                    <a:pos x="1702" y="498"/>
                  </a:cxn>
                  <a:cxn ang="0">
                    <a:pos x="1662" y="518"/>
                  </a:cxn>
                  <a:cxn ang="0">
                    <a:pos x="1620" y="534"/>
                  </a:cxn>
                  <a:cxn ang="0">
                    <a:pos x="1574" y="548"/>
                  </a:cxn>
                  <a:cxn ang="0">
                    <a:pos x="1528" y="560"/>
                  </a:cxn>
                  <a:cxn ang="0">
                    <a:pos x="1478" y="568"/>
                  </a:cxn>
                  <a:cxn ang="0">
                    <a:pos x="1424" y="572"/>
                  </a:cxn>
                  <a:cxn ang="0">
                    <a:pos x="1370" y="574"/>
                  </a:cxn>
                  <a:cxn ang="0">
                    <a:pos x="1310" y="572"/>
                  </a:cxn>
                  <a:cxn ang="0">
                    <a:pos x="1250" y="564"/>
                  </a:cxn>
                  <a:cxn ang="0">
                    <a:pos x="1250" y="564"/>
                  </a:cxn>
                  <a:cxn ang="0">
                    <a:pos x="1130" y="548"/>
                  </a:cxn>
                  <a:cxn ang="0">
                    <a:pos x="1016" y="538"/>
                  </a:cxn>
                  <a:cxn ang="0">
                    <a:pos x="912" y="532"/>
                  </a:cxn>
                  <a:cxn ang="0">
                    <a:pos x="816" y="532"/>
                  </a:cxn>
                  <a:cxn ang="0">
                    <a:pos x="768" y="532"/>
                  </a:cxn>
                  <a:cxn ang="0">
                    <a:pos x="724" y="534"/>
                  </a:cxn>
                  <a:cxn ang="0">
                    <a:pos x="682" y="538"/>
                  </a:cxn>
                  <a:cxn ang="0">
                    <a:pos x="640" y="544"/>
                  </a:cxn>
                  <a:cxn ang="0">
                    <a:pos x="600" y="550"/>
                  </a:cxn>
                  <a:cxn ang="0">
                    <a:pos x="560" y="556"/>
                  </a:cxn>
                  <a:cxn ang="0">
                    <a:pos x="522" y="564"/>
                  </a:cxn>
                  <a:cxn ang="0">
                    <a:pos x="486" y="574"/>
                  </a:cxn>
                  <a:cxn ang="0">
                    <a:pos x="450" y="584"/>
                  </a:cxn>
                  <a:cxn ang="0">
                    <a:pos x="416" y="596"/>
                  </a:cxn>
                  <a:cxn ang="0">
                    <a:pos x="382" y="610"/>
                  </a:cxn>
                  <a:cxn ang="0">
                    <a:pos x="350" y="624"/>
                  </a:cxn>
                  <a:cxn ang="0">
                    <a:pos x="318" y="638"/>
                  </a:cxn>
                  <a:cxn ang="0">
                    <a:pos x="288" y="654"/>
                  </a:cxn>
                  <a:cxn ang="0">
                    <a:pos x="256" y="672"/>
                  </a:cxn>
                  <a:cxn ang="0">
                    <a:pos x="226" y="690"/>
                  </a:cxn>
                  <a:cxn ang="0">
                    <a:pos x="168" y="730"/>
                  </a:cxn>
                  <a:cxn ang="0">
                    <a:pos x="112" y="776"/>
                  </a:cxn>
                  <a:cxn ang="0">
                    <a:pos x="56" y="824"/>
                  </a:cxn>
                  <a:cxn ang="0">
                    <a:pos x="0" y="878"/>
                  </a:cxn>
                </a:cxnLst>
                <a:rect l="0" t="0" r="r" b="b"/>
                <a:pathLst>
                  <a:path w="2082" h="878">
                    <a:moveTo>
                      <a:pt x="2082" y="0"/>
                    </a:moveTo>
                    <a:lnTo>
                      <a:pt x="2082" y="0"/>
                    </a:lnTo>
                    <a:lnTo>
                      <a:pt x="2074" y="28"/>
                    </a:lnTo>
                    <a:lnTo>
                      <a:pt x="2062" y="60"/>
                    </a:lnTo>
                    <a:lnTo>
                      <a:pt x="2046" y="102"/>
                    </a:lnTo>
                    <a:lnTo>
                      <a:pt x="2024" y="150"/>
                    </a:lnTo>
                    <a:lnTo>
                      <a:pt x="1994" y="204"/>
                    </a:lnTo>
                    <a:lnTo>
                      <a:pt x="1978" y="232"/>
                    </a:lnTo>
                    <a:lnTo>
                      <a:pt x="1960" y="262"/>
                    </a:lnTo>
                    <a:lnTo>
                      <a:pt x="1938" y="290"/>
                    </a:lnTo>
                    <a:lnTo>
                      <a:pt x="1916" y="318"/>
                    </a:lnTo>
                    <a:lnTo>
                      <a:pt x="1892" y="348"/>
                    </a:lnTo>
                    <a:lnTo>
                      <a:pt x="1866" y="376"/>
                    </a:lnTo>
                    <a:lnTo>
                      <a:pt x="1836" y="402"/>
                    </a:lnTo>
                    <a:lnTo>
                      <a:pt x="1806" y="428"/>
                    </a:lnTo>
                    <a:lnTo>
                      <a:pt x="1774" y="454"/>
                    </a:lnTo>
                    <a:lnTo>
                      <a:pt x="1738" y="476"/>
                    </a:lnTo>
                    <a:lnTo>
                      <a:pt x="1702" y="498"/>
                    </a:lnTo>
                    <a:lnTo>
                      <a:pt x="1662" y="518"/>
                    </a:lnTo>
                    <a:lnTo>
                      <a:pt x="1620" y="534"/>
                    </a:lnTo>
                    <a:lnTo>
                      <a:pt x="1574" y="548"/>
                    </a:lnTo>
                    <a:lnTo>
                      <a:pt x="1528" y="560"/>
                    </a:lnTo>
                    <a:lnTo>
                      <a:pt x="1478" y="568"/>
                    </a:lnTo>
                    <a:lnTo>
                      <a:pt x="1424" y="572"/>
                    </a:lnTo>
                    <a:lnTo>
                      <a:pt x="1370" y="574"/>
                    </a:lnTo>
                    <a:lnTo>
                      <a:pt x="1310" y="572"/>
                    </a:lnTo>
                    <a:lnTo>
                      <a:pt x="1250" y="564"/>
                    </a:lnTo>
                    <a:lnTo>
                      <a:pt x="1250" y="564"/>
                    </a:lnTo>
                    <a:lnTo>
                      <a:pt x="1130" y="548"/>
                    </a:lnTo>
                    <a:lnTo>
                      <a:pt x="1016" y="538"/>
                    </a:lnTo>
                    <a:lnTo>
                      <a:pt x="912" y="532"/>
                    </a:lnTo>
                    <a:lnTo>
                      <a:pt x="816" y="532"/>
                    </a:lnTo>
                    <a:lnTo>
                      <a:pt x="768" y="532"/>
                    </a:lnTo>
                    <a:lnTo>
                      <a:pt x="724" y="534"/>
                    </a:lnTo>
                    <a:lnTo>
                      <a:pt x="682" y="538"/>
                    </a:lnTo>
                    <a:lnTo>
                      <a:pt x="640" y="544"/>
                    </a:lnTo>
                    <a:lnTo>
                      <a:pt x="600" y="550"/>
                    </a:lnTo>
                    <a:lnTo>
                      <a:pt x="560" y="556"/>
                    </a:lnTo>
                    <a:lnTo>
                      <a:pt x="522" y="564"/>
                    </a:lnTo>
                    <a:lnTo>
                      <a:pt x="486" y="574"/>
                    </a:lnTo>
                    <a:lnTo>
                      <a:pt x="450" y="584"/>
                    </a:lnTo>
                    <a:lnTo>
                      <a:pt x="416" y="596"/>
                    </a:lnTo>
                    <a:lnTo>
                      <a:pt x="382" y="610"/>
                    </a:lnTo>
                    <a:lnTo>
                      <a:pt x="350" y="624"/>
                    </a:lnTo>
                    <a:lnTo>
                      <a:pt x="318" y="638"/>
                    </a:lnTo>
                    <a:lnTo>
                      <a:pt x="288" y="654"/>
                    </a:lnTo>
                    <a:lnTo>
                      <a:pt x="256" y="672"/>
                    </a:lnTo>
                    <a:lnTo>
                      <a:pt x="226" y="690"/>
                    </a:lnTo>
                    <a:lnTo>
                      <a:pt x="168" y="730"/>
                    </a:lnTo>
                    <a:lnTo>
                      <a:pt x="112" y="776"/>
                    </a:lnTo>
                    <a:lnTo>
                      <a:pt x="56" y="824"/>
                    </a:lnTo>
                    <a:lnTo>
                      <a:pt x="0" y="87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52" name="Freeform 585"/>
              <p:cNvSpPr>
                <a:spLocks/>
              </p:cNvSpPr>
              <p:nvPr/>
            </p:nvSpPr>
            <p:spPr bwMode="auto">
              <a:xfrm>
                <a:off x="1592" y="1777"/>
                <a:ext cx="2060" cy="967"/>
              </a:xfrm>
              <a:custGeom>
                <a:avLst/>
                <a:gdLst/>
                <a:ahLst/>
                <a:cxnLst>
                  <a:cxn ang="0">
                    <a:pos x="2060" y="0"/>
                  </a:cxn>
                  <a:cxn ang="0">
                    <a:pos x="2060" y="0"/>
                  </a:cxn>
                  <a:cxn ang="0">
                    <a:pos x="2052" y="28"/>
                  </a:cxn>
                  <a:cxn ang="0">
                    <a:pos x="2042" y="60"/>
                  </a:cxn>
                  <a:cxn ang="0">
                    <a:pos x="2026" y="102"/>
                  </a:cxn>
                  <a:cxn ang="0">
                    <a:pos x="2004" y="152"/>
                  </a:cxn>
                  <a:cxn ang="0">
                    <a:pos x="1978" y="208"/>
                  </a:cxn>
                  <a:cxn ang="0">
                    <a:pos x="1962" y="236"/>
                  </a:cxn>
                  <a:cxn ang="0">
                    <a:pos x="1944" y="266"/>
                  </a:cxn>
                  <a:cxn ang="0">
                    <a:pos x="1924" y="296"/>
                  </a:cxn>
                  <a:cxn ang="0">
                    <a:pos x="1902" y="326"/>
                  </a:cxn>
                  <a:cxn ang="0">
                    <a:pos x="1878" y="356"/>
                  </a:cxn>
                  <a:cxn ang="0">
                    <a:pos x="1852" y="386"/>
                  </a:cxn>
                  <a:cxn ang="0">
                    <a:pos x="1826" y="414"/>
                  </a:cxn>
                  <a:cxn ang="0">
                    <a:pos x="1796" y="442"/>
                  </a:cxn>
                  <a:cxn ang="0">
                    <a:pos x="1764" y="468"/>
                  </a:cxn>
                  <a:cxn ang="0">
                    <a:pos x="1728" y="492"/>
                  </a:cxn>
                  <a:cxn ang="0">
                    <a:pos x="1692" y="516"/>
                  </a:cxn>
                  <a:cxn ang="0">
                    <a:pos x="1652" y="536"/>
                  </a:cxn>
                  <a:cxn ang="0">
                    <a:pos x="1610" y="554"/>
                  </a:cxn>
                  <a:cxn ang="0">
                    <a:pos x="1566" y="570"/>
                  </a:cxn>
                  <a:cxn ang="0">
                    <a:pos x="1520" y="584"/>
                  </a:cxn>
                  <a:cxn ang="0">
                    <a:pos x="1470" y="594"/>
                  </a:cxn>
                  <a:cxn ang="0">
                    <a:pos x="1416" y="602"/>
                  </a:cxn>
                  <a:cxn ang="0">
                    <a:pos x="1362" y="604"/>
                  </a:cxn>
                  <a:cxn ang="0">
                    <a:pos x="1304" y="604"/>
                  </a:cxn>
                  <a:cxn ang="0">
                    <a:pos x="1242" y="600"/>
                  </a:cxn>
                  <a:cxn ang="0">
                    <a:pos x="1242" y="600"/>
                  </a:cxn>
                  <a:cxn ang="0">
                    <a:pos x="1120" y="588"/>
                  </a:cxn>
                  <a:cxn ang="0">
                    <a:pos x="1008" y="582"/>
                  </a:cxn>
                  <a:cxn ang="0">
                    <a:pos x="902" y="580"/>
                  </a:cxn>
                  <a:cxn ang="0">
                    <a:pos x="804" y="584"/>
                  </a:cxn>
                  <a:cxn ang="0">
                    <a:pos x="758" y="586"/>
                  </a:cxn>
                  <a:cxn ang="0">
                    <a:pos x="714" y="590"/>
                  </a:cxn>
                  <a:cxn ang="0">
                    <a:pos x="670" y="596"/>
                  </a:cxn>
                  <a:cxn ang="0">
                    <a:pos x="630" y="602"/>
                  </a:cxn>
                  <a:cxn ang="0">
                    <a:pos x="590" y="610"/>
                  </a:cxn>
                  <a:cxn ang="0">
                    <a:pos x="550" y="620"/>
                  </a:cxn>
                  <a:cxn ang="0">
                    <a:pos x="512" y="628"/>
                  </a:cxn>
                  <a:cxn ang="0">
                    <a:pos x="476" y="640"/>
                  </a:cxn>
                  <a:cxn ang="0">
                    <a:pos x="442" y="652"/>
                  </a:cxn>
                  <a:cxn ang="0">
                    <a:pos x="406" y="666"/>
                  </a:cxn>
                  <a:cxn ang="0">
                    <a:pos x="374" y="680"/>
                  </a:cxn>
                  <a:cxn ang="0">
                    <a:pos x="342" y="694"/>
                  </a:cxn>
                  <a:cxn ang="0">
                    <a:pos x="310" y="712"/>
                  </a:cxn>
                  <a:cxn ang="0">
                    <a:pos x="280" y="728"/>
                  </a:cxn>
                  <a:cxn ang="0">
                    <a:pos x="250" y="748"/>
                  </a:cxn>
                  <a:cxn ang="0">
                    <a:pos x="220" y="768"/>
                  </a:cxn>
                  <a:cxn ang="0">
                    <a:pos x="162" y="810"/>
                  </a:cxn>
                  <a:cxn ang="0">
                    <a:pos x="108" y="858"/>
                  </a:cxn>
                  <a:cxn ang="0">
                    <a:pos x="54" y="908"/>
                  </a:cxn>
                  <a:cxn ang="0">
                    <a:pos x="0" y="964"/>
                  </a:cxn>
                </a:cxnLst>
                <a:rect l="0" t="0" r="r" b="b"/>
                <a:pathLst>
                  <a:path w="2060" h="964">
                    <a:moveTo>
                      <a:pt x="2060" y="0"/>
                    </a:moveTo>
                    <a:lnTo>
                      <a:pt x="2060" y="0"/>
                    </a:lnTo>
                    <a:lnTo>
                      <a:pt x="2052" y="28"/>
                    </a:lnTo>
                    <a:lnTo>
                      <a:pt x="2042" y="60"/>
                    </a:lnTo>
                    <a:lnTo>
                      <a:pt x="2026" y="102"/>
                    </a:lnTo>
                    <a:lnTo>
                      <a:pt x="2004" y="152"/>
                    </a:lnTo>
                    <a:lnTo>
                      <a:pt x="1978" y="208"/>
                    </a:lnTo>
                    <a:lnTo>
                      <a:pt x="1962" y="236"/>
                    </a:lnTo>
                    <a:lnTo>
                      <a:pt x="1944" y="266"/>
                    </a:lnTo>
                    <a:lnTo>
                      <a:pt x="1924" y="296"/>
                    </a:lnTo>
                    <a:lnTo>
                      <a:pt x="1902" y="326"/>
                    </a:lnTo>
                    <a:lnTo>
                      <a:pt x="1878" y="356"/>
                    </a:lnTo>
                    <a:lnTo>
                      <a:pt x="1852" y="386"/>
                    </a:lnTo>
                    <a:lnTo>
                      <a:pt x="1826" y="414"/>
                    </a:lnTo>
                    <a:lnTo>
                      <a:pt x="1796" y="442"/>
                    </a:lnTo>
                    <a:lnTo>
                      <a:pt x="1764" y="468"/>
                    </a:lnTo>
                    <a:lnTo>
                      <a:pt x="1728" y="492"/>
                    </a:lnTo>
                    <a:lnTo>
                      <a:pt x="1692" y="516"/>
                    </a:lnTo>
                    <a:lnTo>
                      <a:pt x="1652" y="536"/>
                    </a:lnTo>
                    <a:lnTo>
                      <a:pt x="1610" y="554"/>
                    </a:lnTo>
                    <a:lnTo>
                      <a:pt x="1566" y="570"/>
                    </a:lnTo>
                    <a:lnTo>
                      <a:pt x="1520" y="584"/>
                    </a:lnTo>
                    <a:lnTo>
                      <a:pt x="1470" y="594"/>
                    </a:lnTo>
                    <a:lnTo>
                      <a:pt x="1416" y="602"/>
                    </a:lnTo>
                    <a:lnTo>
                      <a:pt x="1362" y="604"/>
                    </a:lnTo>
                    <a:lnTo>
                      <a:pt x="1304" y="604"/>
                    </a:lnTo>
                    <a:lnTo>
                      <a:pt x="1242" y="600"/>
                    </a:lnTo>
                    <a:lnTo>
                      <a:pt x="1242" y="600"/>
                    </a:lnTo>
                    <a:lnTo>
                      <a:pt x="1120" y="588"/>
                    </a:lnTo>
                    <a:lnTo>
                      <a:pt x="1008" y="582"/>
                    </a:lnTo>
                    <a:lnTo>
                      <a:pt x="902" y="580"/>
                    </a:lnTo>
                    <a:lnTo>
                      <a:pt x="804" y="584"/>
                    </a:lnTo>
                    <a:lnTo>
                      <a:pt x="758" y="586"/>
                    </a:lnTo>
                    <a:lnTo>
                      <a:pt x="714" y="590"/>
                    </a:lnTo>
                    <a:lnTo>
                      <a:pt x="670" y="596"/>
                    </a:lnTo>
                    <a:lnTo>
                      <a:pt x="630" y="602"/>
                    </a:lnTo>
                    <a:lnTo>
                      <a:pt x="590" y="610"/>
                    </a:lnTo>
                    <a:lnTo>
                      <a:pt x="550" y="620"/>
                    </a:lnTo>
                    <a:lnTo>
                      <a:pt x="512" y="628"/>
                    </a:lnTo>
                    <a:lnTo>
                      <a:pt x="476" y="640"/>
                    </a:lnTo>
                    <a:lnTo>
                      <a:pt x="442" y="652"/>
                    </a:lnTo>
                    <a:lnTo>
                      <a:pt x="406" y="666"/>
                    </a:lnTo>
                    <a:lnTo>
                      <a:pt x="374" y="680"/>
                    </a:lnTo>
                    <a:lnTo>
                      <a:pt x="342" y="694"/>
                    </a:lnTo>
                    <a:lnTo>
                      <a:pt x="310" y="712"/>
                    </a:lnTo>
                    <a:lnTo>
                      <a:pt x="280" y="728"/>
                    </a:lnTo>
                    <a:lnTo>
                      <a:pt x="250" y="748"/>
                    </a:lnTo>
                    <a:lnTo>
                      <a:pt x="220" y="768"/>
                    </a:lnTo>
                    <a:lnTo>
                      <a:pt x="162" y="810"/>
                    </a:lnTo>
                    <a:lnTo>
                      <a:pt x="108" y="858"/>
                    </a:lnTo>
                    <a:lnTo>
                      <a:pt x="54" y="908"/>
                    </a:lnTo>
                    <a:lnTo>
                      <a:pt x="0" y="964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53" name="Freeform 586"/>
              <p:cNvSpPr>
                <a:spLocks/>
              </p:cNvSpPr>
              <p:nvPr/>
            </p:nvSpPr>
            <p:spPr bwMode="auto">
              <a:xfrm>
                <a:off x="1620" y="1730"/>
                <a:ext cx="2034" cy="1053"/>
              </a:xfrm>
              <a:custGeom>
                <a:avLst/>
                <a:gdLst/>
                <a:ahLst/>
                <a:cxnLst>
                  <a:cxn ang="0">
                    <a:pos x="2036" y="0"/>
                  </a:cxn>
                  <a:cxn ang="0">
                    <a:pos x="2036" y="0"/>
                  </a:cxn>
                  <a:cxn ang="0">
                    <a:pos x="2030" y="30"/>
                  </a:cxn>
                  <a:cxn ang="0">
                    <a:pos x="2020" y="62"/>
                  </a:cxn>
                  <a:cxn ang="0">
                    <a:pos x="2006" y="106"/>
                  </a:cxn>
                  <a:cxn ang="0">
                    <a:pos x="1986" y="156"/>
                  </a:cxn>
                  <a:cxn ang="0">
                    <a:pos x="1960" y="214"/>
                  </a:cxn>
                  <a:cxn ang="0">
                    <a:pos x="1946" y="244"/>
                  </a:cxn>
                  <a:cxn ang="0">
                    <a:pos x="1928" y="274"/>
                  </a:cxn>
                  <a:cxn ang="0">
                    <a:pos x="1910" y="304"/>
                  </a:cxn>
                  <a:cxn ang="0">
                    <a:pos x="1888" y="336"/>
                  </a:cxn>
                  <a:cxn ang="0">
                    <a:pos x="1866" y="366"/>
                  </a:cxn>
                  <a:cxn ang="0">
                    <a:pos x="1842" y="396"/>
                  </a:cxn>
                  <a:cxn ang="0">
                    <a:pos x="1814" y="426"/>
                  </a:cxn>
                  <a:cxn ang="0">
                    <a:pos x="1786" y="456"/>
                  </a:cxn>
                  <a:cxn ang="0">
                    <a:pos x="1754" y="484"/>
                  </a:cxn>
                  <a:cxn ang="0">
                    <a:pos x="1720" y="510"/>
                  </a:cxn>
                  <a:cxn ang="0">
                    <a:pos x="1684" y="534"/>
                  </a:cxn>
                  <a:cxn ang="0">
                    <a:pos x="1644" y="556"/>
                  </a:cxn>
                  <a:cxn ang="0">
                    <a:pos x="1604" y="578"/>
                  </a:cxn>
                  <a:cxn ang="0">
                    <a:pos x="1560" y="596"/>
                  </a:cxn>
                  <a:cxn ang="0">
                    <a:pos x="1512" y="610"/>
                  </a:cxn>
                  <a:cxn ang="0">
                    <a:pos x="1464" y="622"/>
                  </a:cxn>
                  <a:cxn ang="0">
                    <a:pos x="1410" y="632"/>
                  </a:cxn>
                  <a:cxn ang="0">
                    <a:pos x="1356" y="638"/>
                  </a:cxn>
                  <a:cxn ang="0">
                    <a:pos x="1296" y="640"/>
                  </a:cxn>
                  <a:cxn ang="0">
                    <a:pos x="1236" y="636"/>
                  </a:cxn>
                  <a:cxn ang="0">
                    <a:pos x="1236" y="636"/>
                  </a:cxn>
                  <a:cxn ang="0">
                    <a:pos x="1112" y="630"/>
                  </a:cxn>
                  <a:cxn ang="0">
                    <a:pos x="1000" y="628"/>
                  </a:cxn>
                  <a:cxn ang="0">
                    <a:pos x="894" y="632"/>
                  </a:cxn>
                  <a:cxn ang="0">
                    <a:pos x="844" y="634"/>
                  </a:cxn>
                  <a:cxn ang="0">
                    <a:pos x="796" y="638"/>
                  </a:cxn>
                  <a:cxn ang="0">
                    <a:pos x="750" y="642"/>
                  </a:cxn>
                  <a:cxn ang="0">
                    <a:pos x="706" y="648"/>
                  </a:cxn>
                  <a:cxn ang="0">
                    <a:pos x="662" y="656"/>
                  </a:cxn>
                  <a:cxn ang="0">
                    <a:pos x="622" y="664"/>
                  </a:cxn>
                  <a:cxn ang="0">
                    <a:pos x="582" y="674"/>
                  </a:cxn>
                  <a:cxn ang="0">
                    <a:pos x="542" y="684"/>
                  </a:cxn>
                  <a:cxn ang="0">
                    <a:pos x="506" y="696"/>
                  </a:cxn>
                  <a:cxn ang="0">
                    <a:pos x="470" y="708"/>
                  </a:cxn>
                  <a:cxn ang="0">
                    <a:pos x="434" y="722"/>
                  </a:cxn>
                  <a:cxn ang="0">
                    <a:pos x="400" y="736"/>
                  </a:cxn>
                  <a:cxn ang="0">
                    <a:pos x="368" y="752"/>
                  </a:cxn>
                  <a:cxn ang="0">
                    <a:pos x="336" y="768"/>
                  </a:cxn>
                  <a:cxn ang="0">
                    <a:pos x="304" y="786"/>
                  </a:cxn>
                  <a:cxn ang="0">
                    <a:pos x="274" y="806"/>
                  </a:cxn>
                  <a:cxn ang="0">
                    <a:pos x="244" y="826"/>
                  </a:cxn>
                  <a:cxn ang="0">
                    <a:pos x="216" y="846"/>
                  </a:cxn>
                  <a:cxn ang="0">
                    <a:pos x="160" y="892"/>
                  </a:cxn>
                  <a:cxn ang="0">
                    <a:pos x="106" y="942"/>
                  </a:cxn>
                  <a:cxn ang="0">
                    <a:pos x="54" y="994"/>
                  </a:cxn>
                  <a:cxn ang="0">
                    <a:pos x="0" y="1052"/>
                  </a:cxn>
                </a:cxnLst>
                <a:rect l="0" t="0" r="r" b="b"/>
                <a:pathLst>
                  <a:path w="2036" h="1052">
                    <a:moveTo>
                      <a:pt x="2036" y="0"/>
                    </a:moveTo>
                    <a:lnTo>
                      <a:pt x="2036" y="0"/>
                    </a:lnTo>
                    <a:lnTo>
                      <a:pt x="2030" y="30"/>
                    </a:lnTo>
                    <a:lnTo>
                      <a:pt x="2020" y="62"/>
                    </a:lnTo>
                    <a:lnTo>
                      <a:pt x="2006" y="106"/>
                    </a:lnTo>
                    <a:lnTo>
                      <a:pt x="1986" y="156"/>
                    </a:lnTo>
                    <a:lnTo>
                      <a:pt x="1960" y="214"/>
                    </a:lnTo>
                    <a:lnTo>
                      <a:pt x="1946" y="244"/>
                    </a:lnTo>
                    <a:lnTo>
                      <a:pt x="1928" y="274"/>
                    </a:lnTo>
                    <a:lnTo>
                      <a:pt x="1910" y="304"/>
                    </a:lnTo>
                    <a:lnTo>
                      <a:pt x="1888" y="336"/>
                    </a:lnTo>
                    <a:lnTo>
                      <a:pt x="1866" y="366"/>
                    </a:lnTo>
                    <a:lnTo>
                      <a:pt x="1842" y="396"/>
                    </a:lnTo>
                    <a:lnTo>
                      <a:pt x="1814" y="426"/>
                    </a:lnTo>
                    <a:lnTo>
                      <a:pt x="1786" y="456"/>
                    </a:lnTo>
                    <a:lnTo>
                      <a:pt x="1754" y="484"/>
                    </a:lnTo>
                    <a:lnTo>
                      <a:pt x="1720" y="510"/>
                    </a:lnTo>
                    <a:lnTo>
                      <a:pt x="1684" y="534"/>
                    </a:lnTo>
                    <a:lnTo>
                      <a:pt x="1644" y="556"/>
                    </a:lnTo>
                    <a:lnTo>
                      <a:pt x="1604" y="578"/>
                    </a:lnTo>
                    <a:lnTo>
                      <a:pt x="1560" y="596"/>
                    </a:lnTo>
                    <a:lnTo>
                      <a:pt x="1512" y="610"/>
                    </a:lnTo>
                    <a:lnTo>
                      <a:pt x="1464" y="622"/>
                    </a:lnTo>
                    <a:lnTo>
                      <a:pt x="1410" y="632"/>
                    </a:lnTo>
                    <a:lnTo>
                      <a:pt x="1356" y="638"/>
                    </a:lnTo>
                    <a:lnTo>
                      <a:pt x="1296" y="640"/>
                    </a:lnTo>
                    <a:lnTo>
                      <a:pt x="1236" y="636"/>
                    </a:lnTo>
                    <a:lnTo>
                      <a:pt x="1236" y="636"/>
                    </a:lnTo>
                    <a:lnTo>
                      <a:pt x="1112" y="630"/>
                    </a:lnTo>
                    <a:lnTo>
                      <a:pt x="1000" y="628"/>
                    </a:lnTo>
                    <a:lnTo>
                      <a:pt x="894" y="632"/>
                    </a:lnTo>
                    <a:lnTo>
                      <a:pt x="844" y="634"/>
                    </a:lnTo>
                    <a:lnTo>
                      <a:pt x="796" y="638"/>
                    </a:lnTo>
                    <a:lnTo>
                      <a:pt x="750" y="642"/>
                    </a:lnTo>
                    <a:lnTo>
                      <a:pt x="706" y="648"/>
                    </a:lnTo>
                    <a:lnTo>
                      <a:pt x="662" y="656"/>
                    </a:lnTo>
                    <a:lnTo>
                      <a:pt x="622" y="664"/>
                    </a:lnTo>
                    <a:lnTo>
                      <a:pt x="582" y="674"/>
                    </a:lnTo>
                    <a:lnTo>
                      <a:pt x="542" y="684"/>
                    </a:lnTo>
                    <a:lnTo>
                      <a:pt x="506" y="696"/>
                    </a:lnTo>
                    <a:lnTo>
                      <a:pt x="470" y="708"/>
                    </a:lnTo>
                    <a:lnTo>
                      <a:pt x="434" y="722"/>
                    </a:lnTo>
                    <a:lnTo>
                      <a:pt x="400" y="736"/>
                    </a:lnTo>
                    <a:lnTo>
                      <a:pt x="368" y="752"/>
                    </a:lnTo>
                    <a:lnTo>
                      <a:pt x="336" y="768"/>
                    </a:lnTo>
                    <a:lnTo>
                      <a:pt x="304" y="786"/>
                    </a:lnTo>
                    <a:lnTo>
                      <a:pt x="274" y="806"/>
                    </a:lnTo>
                    <a:lnTo>
                      <a:pt x="244" y="826"/>
                    </a:lnTo>
                    <a:lnTo>
                      <a:pt x="216" y="846"/>
                    </a:lnTo>
                    <a:lnTo>
                      <a:pt x="160" y="892"/>
                    </a:lnTo>
                    <a:lnTo>
                      <a:pt x="106" y="942"/>
                    </a:lnTo>
                    <a:lnTo>
                      <a:pt x="54" y="994"/>
                    </a:lnTo>
                    <a:lnTo>
                      <a:pt x="0" y="1052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54" name="Freeform 587"/>
              <p:cNvSpPr>
                <a:spLocks/>
              </p:cNvSpPr>
              <p:nvPr/>
            </p:nvSpPr>
            <p:spPr bwMode="auto">
              <a:xfrm>
                <a:off x="1654" y="1684"/>
                <a:ext cx="2008" cy="1141"/>
              </a:xfrm>
              <a:custGeom>
                <a:avLst/>
                <a:gdLst/>
                <a:ahLst/>
                <a:cxnLst>
                  <a:cxn ang="0">
                    <a:pos x="2008" y="0"/>
                  </a:cxn>
                  <a:cxn ang="0">
                    <a:pos x="2008" y="0"/>
                  </a:cxn>
                  <a:cxn ang="0">
                    <a:pos x="2002" y="30"/>
                  </a:cxn>
                  <a:cxn ang="0">
                    <a:pos x="1994" y="64"/>
                  </a:cxn>
                  <a:cxn ang="0">
                    <a:pos x="1980" y="108"/>
                  </a:cxn>
                  <a:cxn ang="0">
                    <a:pos x="1962" y="160"/>
                  </a:cxn>
                  <a:cxn ang="0">
                    <a:pos x="1938" y="218"/>
                  </a:cxn>
                  <a:cxn ang="0">
                    <a:pos x="1924" y="248"/>
                  </a:cxn>
                  <a:cxn ang="0">
                    <a:pos x="1908" y="280"/>
                  </a:cxn>
                  <a:cxn ang="0">
                    <a:pos x="1890" y="310"/>
                  </a:cxn>
                  <a:cxn ang="0">
                    <a:pos x="1870" y="342"/>
                  </a:cxn>
                  <a:cxn ang="0">
                    <a:pos x="1848" y="374"/>
                  </a:cxn>
                  <a:cxn ang="0">
                    <a:pos x="1824" y="406"/>
                  </a:cxn>
                  <a:cxn ang="0">
                    <a:pos x="1798" y="438"/>
                  </a:cxn>
                  <a:cxn ang="0">
                    <a:pos x="1770" y="468"/>
                  </a:cxn>
                  <a:cxn ang="0">
                    <a:pos x="1740" y="496"/>
                  </a:cxn>
                  <a:cxn ang="0">
                    <a:pos x="1706" y="524"/>
                  </a:cxn>
                  <a:cxn ang="0">
                    <a:pos x="1670" y="550"/>
                  </a:cxn>
                  <a:cxn ang="0">
                    <a:pos x="1632" y="574"/>
                  </a:cxn>
                  <a:cxn ang="0">
                    <a:pos x="1592" y="598"/>
                  </a:cxn>
                  <a:cxn ang="0">
                    <a:pos x="1548" y="618"/>
                  </a:cxn>
                  <a:cxn ang="0">
                    <a:pos x="1502" y="634"/>
                  </a:cxn>
                  <a:cxn ang="0">
                    <a:pos x="1452" y="648"/>
                  </a:cxn>
                  <a:cxn ang="0">
                    <a:pos x="1400" y="660"/>
                  </a:cxn>
                  <a:cxn ang="0">
                    <a:pos x="1344" y="668"/>
                  </a:cxn>
                  <a:cxn ang="0">
                    <a:pos x="1286" y="672"/>
                  </a:cxn>
                  <a:cxn ang="0">
                    <a:pos x="1224" y="672"/>
                  </a:cxn>
                  <a:cxn ang="0">
                    <a:pos x="1224" y="672"/>
                  </a:cxn>
                  <a:cxn ang="0">
                    <a:pos x="1102" y="670"/>
                  </a:cxn>
                  <a:cxn ang="0">
                    <a:pos x="988" y="674"/>
                  </a:cxn>
                  <a:cxn ang="0">
                    <a:pos x="882" y="680"/>
                  </a:cxn>
                  <a:cxn ang="0">
                    <a:pos x="832" y="684"/>
                  </a:cxn>
                  <a:cxn ang="0">
                    <a:pos x="784" y="690"/>
                  </a:cxn>
                  <a:cxn ang="0">
                    <a:pos x="738" y="698"/>
                  </a:cxn>
                  <a:cxn ang="0">
                    <a:pos x="694" y="706"/>
                  </a:cxn>
                  <a:cxn ang="0">
                    <a:pos x="650" y="714"/>
                  </a:cxn>
                  <a:cxn ang="0">
                    <a:pos x="610" y="724"/>
                  </a:cxn>
                  <a:cxn ang="0">
                    <a:pos x="570" y="734"/>
                  </a:cxn>
                  <a:cxn ang="0">
                    <a:pos x="532" y="746"/>
                  </a:cxn>
                  <a:cxn ang="0">
                    <a:pos x="494" y="760"/>
                  </a:cxn>
                  <a:cxn ang="0">
                    <a:pos x="458" y="774"/>
                  </a:cxn>
                  <a:cxn ang="0">
                    <a:pos x="424" y="788"/>
                  </a:cxn>
                  <a:cxn ang="0">
                    <a:pos x="390" y="804"/>
                  </a:cxn>
                  <a:cxn ang="0">
                    <a:pos x="358" y="822"/>
                  </a:cxn>
                  <a:cxn ang="0">
                    <a:pos x="326" y="840"/>
                  </a:cxn>
                  <a:cxn ang="0">
                    <a:pos x="296" y="860"/>
                  </a:cxn>
                  <a:cxn ang="0">
                    <a:pos x="266" y="880"/>
                  </a:cxn>
                  <a:cxn ang="0">
                    <a:pos x="238" y="900"/>
                  </a:cxn>
                  <a:cxn ang="0">
                    <a:pos x="210" y="924"/>
                  </a:cxn>
                  <a:cxn ang="0">
                    <a:pos x="154" y="970"/>
                  </a:cxn>
                  <a:cxn ang="0">
                    <a:pos x="102" y="1022"/>
                  </a:cxn>
                  <a:cxn ang="0">
                    <a:pos x="50" y="1080"/>
                  </a:cxn>
                  <a:cxn ang="0">
                    <a:pos x="0" y="1140"/>
                  </a:cxn>
                </a:cxnLst>
                <a:rect l="0" t="0" r="r" b="b"/>
                <a:pathLst>
                  <a:path w="2008" h="1140">
                    <a:moveTo>
                      <a:pt x="2008" y="0"/>
                    </a:moveTo>
                    <a:lnTo>
                      <a:pt x="2008" y="0"/>
                    </a:lnTo>
                    <a:lnTo>
                      <a:pt x="2002" y="30"/>
                    </a:lnTo>
                    <a:lnTo>
                      <a:pt x="1994" y="64"/>
                    </a:lnTo>
                    <a:lnTo>
                      <a:pt x="1980" y="108"/>
                    </a:lnTo>
                    <a:lnTo>
                      <a:pt x="1962" y="160"/>
                    </a:lnTo>
                    <a:lnTo>
                      <a:pt x="1938" y="218"/>
                    </a:lnTo>
                    <a:lnTo>
                      <a:pt x="1924" y="248"/>
                    </a:lnTo>
                    <a:lnTo>
                      <a:pt x="1908" y="280"/>
                    </a:lnTo>
                    <a:lnTo>
                      <a:pt x="1890" y="310"/>
                    </a:lnTo>
                    <a:lnTo>
                      <a:pt x="1870" y="342"/>
                    </a:lnTo>
                    <a:lnTo>
                      <a:pt x="1848" y="374"/>
                    </a:lnTo>
                    <a:lnTo>
                      <a:pt x="1824" y="406"/>
                    </a:lnTo>
                    <a:lnTo>
                      <a:pt x="1798" y="438"/>
                    </a:lnTo>
                    <a:lnTo>
                      <a:pt x="1770" y="468"/>
                    </a:lnTo>
                    <a:lnTo>
                      <a:pt x="1740" y="496"/>
                    </a:lnTo>
                    <a:lnTo>
                      <a:pt x="1706" y="524"/>
                    </a:lnTo>
                    <a:lnTo>
                      <a:pt x="1670" y="550"/>
                    </a:lnTo>
                    <a:lnTo>
                      <a:pt x="1632" y="574"/>
                    </a:lnTo>
                    <a:lnTo>
                      <a:pt x="1592" y="598"/>
                    </a:lnTo>
                    <a:lnTo>
                      <a:pt x="1548" y="618"/>
                    </a:lnTo>
                    <a:lnTo>
                      <a:pt x="1502" y="634"/>
                    </a:lnTo>
                    <a:lnTo>
                      <a:pt x="1452" y="648"/>
                    </a:lnTo>
                    <a:lnTo>
                      <a:pt x="1400" y="660"/>
                    </a:lnTo>
                    <a:lnTo>
                      <a:pt x="1344" y="668"/>
                    </a:lnTo>
                    <a:lnTo>
                      <a:pt x="1286" y="672"/>
                    </a:lnTo>
                    <a:lnTo>
                      <a:pt x="1224" y="672"/>
                    </a:lnTo>
                    <a:lnTo>
                      <a:pt x="1224" y="672"/>
                    </a:lnTo>
                    <a:lnTo>
                      <a:pt x="1102" y="670"/>
                    </a:lnTo>
                    <a:lnTo>
                      <a:pt x="988" y="674"/>
                    </a:lnTo>
                    <a:lnTo>
                      <a:pt x="882" y="680"/>
                    </a:lnTo>
                    <a:lnTo>
                      <a:pt x="832" y="684"/>
                    </a:lnTo>
                    <a:lnTo>
                      <a:pt x="784" y="690"/>
                    </a:lnTo>
                    <a:lnTo>
                      <a:pt x="738" y="698"/>
                    </a:lnTo>
                    <a:lnTo>
                      <a:pt x="694" y="706"/>
                    </a:lnTo>
                    <a:lnTo>
                      <a:pt x="650" y="714"/>
                    </a:lnTo>
                    <a:lnTo>
                      <a:pt x="610" y="724"/>
                    </a:lnTo>
                    <a:lnTo>
                      <a:pt x="570" y="734"/>
                    </a:lnTo>
                    <a:lnTo>
                      <a:pt x="532" y="746"/>
                    </a:lnTo>
                    <a:lnTo>
                      <a:pt x="494" y="760"/>
                    </a:lnTo>
                    <a:lnTo>
                      <a:pt x="458" y="774"/>
                    </a:lnTo>
                    <a:lnTo>
                      <a:pt x="424" y="788"/>
                    </a:lnTo>
                    <a:lnTo>
                      <a:pt x="390" y="804"/>
                    </a:lnTo>
                    <a:lnTo>
                      <a:pt x="358" y="822"/>
                    </a:lnTo>
                    <a:lnTo>
                      <a:pt x="326" y="840"/>
                    </a:lnTo>
                    <a:lnTo>
                      <a:pt x="296" y="860"/>
                    </a:lnTo>
                    <a:lnTo>
                      <a:pt x="266" y="880"/>
                    </a:lnTo>
                    <a:lnTo>
                      <a:pt x="238" y="900"/>
                    </a:lnTo>
                    <a:lnTo>
                      <a:pt x="210" y="924"/>
                    </a:lnTo>
                    <a:lnTo>
                      <a:pt x="154" y="970"/>
                    </a:lnTo>
                    <a:lnTo>
                      <a:pt x="102" y="1022"/>
                    </a:lnTo>
                    <a:lnTo>
                      <a:pt x="50" y="1080"/>
                    </a:lnTo>
                    <a:lnTo>
                      <a:pt x="0" y="114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55" name="Freeform 588"/>
              <p:cNvSpPr>
                <a:spLocks/>
              </p:cNvSpPr>
              <p:nvPr/>
            </p:nvSpPr>
            <p:spPr bwMode="auto">
              <a:xfrm>
                <a:off x="1686" y="1636"/>
                <a:ext cx="1977" cy="1225"/>
              </a:xfrm>
              <a:custGeom>
                <a:avLst/>
                <a:gdLst/>
                <a:ahLst/>
                <a:cxnLst>
                  <a:cxn ang="0">
                    <a:pos x="1978" y="0"/>
                  </a:cxn>
                  <a:cxn ang="0">
                    <a:pos x="1978" y="0"/>
                  </a:cxn>
                  <a:cxn ang="0">
                    <a:pos x="1972" y="30"/>
                  </a:cxn>
                  <a:cxn ang="0">
                    <a:pos x="1966" y="64"/>
                  </a:cxn>
                  <a:cxn ang="0">
                    <a:pos x="1954" y="108"/>
                  </a:cxn>
                  <a:cxn ang="0">
                    <a:pos x="1938" y="162"/>
                  </a:cxn>
                  <a:cxn ang="0">
                    <a:pos x="1914" y="222"/>
                  </a:cxn>
                  <a:cxn ang="0">
                    <a:pos x="1902" y="252"/>
                  </a:cxn>
                  <a:cxn ang="0">
                    <a:pos x="1886" y="284"/>
                  </a:cxn>
                  <a:cxn ang="0">
                    <a:pos x="1870" y="318"/>
                  </a:cxn>
                  <a:cxn ang="0">
                    <a:pos x="1850" y="350"/>
                  </a:cxn>
                  <a:cxn ang="0">
                    <a:pos x="1830" y="384"/>
                  </a:cxn>
                  <a:cxn ang="0">
                    <a:pos x="1806" y="416"/>
                  </a:cxn>
                  <a:cxn ang="0">
                    <a:pos x="1782" y="448"/>
                  </a:cxn>
                  <a:cxn ang="0">
                    <a:pos x="1754" y="480"/>
                  </a:cxn>
                  <a:cxn ang="0">
                    <a:pos x="1724" y="510"/>
                  </a:cxn>
                  <a:cxn ang="0">
                    <a:pos x="1692" y="540"/>
                  </a:cxn>
                  <a:cxn ang="0">
                    <a:pos x="1656" y="568"/>
                  </a:cxn>
                  <a:cxn ang="0">
                    <a:pos x="1620" y="594"/>
                  </a:cxn>
                  <a:cxn ang="0">
                    <a:pos x="1578" y="618"/>
                  </a:cxn>
                  <a:cxn ang="0">
                    <a:pos x="1536" y="640"/>
                  </a:cxn>
                  <a:cxn ang="0">
                    <a:pos x="1490" y="658"/>
                  </a:cxn>
                  <a:cxn ang="0">
                    <a:pos x="1440" y="674"/>
                  </a:cxn>
                  <a:cxn ang="0">
                    <a:pos x="1388" y="688"/>
                  </a:cxn>
                  <a:cxn ang="0">
                    <a:pos x="1334" y="698"/>
                  </a:cxn>
                  <a:cxn ang="0">
                    <a:pos x="1274" y="704"/>
                  </a:cxn>
                  <a:cxn ang="0">
                    <a:pos x="1212" y="708"/>
                  </a:cxn>
                  <a:cxn ang="0">
                    <a:pos x="1212" y="708"/>
                  </a:cxn>
                  <a:cxn ang="0">
                    <a:pos x="1090" y="710"/>
                  </a:cxn>
                  <a:cxn ang="0">
                    <a:pos x="976" y="718"/>
                  </a:cxn>
                  <a:cxn ang="0">
                    <a:pos x="870" y="728"/>
                  </a:cxn>
                  <a:cxn ang="0">
                    <a:pos x="820" y="736"/>
                  </a:cxn>
                  <a:cxn ang="0">
                    <a:pos x="772" y="744"/>
                  </a:cxn>
                  <a:cxn ang="0">
                    <a:pos x="726" y="752"/>
                  </a:cxn>
                  <a:cxn ang="0">
                    <a:pos x="682" y="762"/>
                  </a:cxn>
                  <a:cxn ang="0">
                    <a:pos x="640" y="772"/>
                  </a:cxn>
                  <a:cxn ang="0">
                    <a:pos x="598" y="784"/>
                  </a:cxn>
                  <a:cxn ang="0">
                    <a:pos x="558" y="796"/>
                  </a:cxn>
                  <a:cxn ang="0">
                    <a:pos x="520" y="810"/>
                  </a:cxn>
                  <a:cxn ang="0">
                    <a:pos x="484" y="824"/>
                  </a:cxn>
                  <a:cxn ang="0">
                    <a:pos x="448" y="840"/>
                  </a:cxn>
                  <a:cxn ang="0">
                    <a:pos x="414" y="856"/>
                  </a:cxn>
                  <a:cxn ang="0">
                    <a:pos x="382" y="874"/>
                  </a:cxn>
                  <a:cxn ang="0">
                    <a:pos x="350" y="892"/>
                  </a:cxn>
                  <a:cxn ang="0">
                    <a:pos x="318" y="912"/>
                  </a:cxn>
                  <a:cxn ang="0">
                    <a:pos x="288" y="932"/>
                  </a:cxn>
                  <a:cxn ang="0">
                    <a:pos x="260" y="954"/>
                  </a:cxn>
                  <a:cxn ang="0">
                    <a:pos x="230" y="976"/>
                  </a:cxn>
                  <a:cxn ang="0">
                    <a:pos x="204" y="1000"/>
                  </a:cxn>
                  <a:cxn ang="0">
                    <a:pos x="150" y="1050"/>
                  </a:cxn>
                  <a:cxn ang="0">
                    <a:pos x="98" y="1104"/>
                  </a:cxn>
                  <a:cxn ang="0">
                    <a:pos x="48" y="1164"/>
                  </a:cxn>
                  <a:cxn ang="0">
                    <a:pos x="0" y="1226"/>
                  </a:cxn>
                </a:cxnLst>
                <a:rect l="0" t="0" r="r" b="b"/>
                <a:pathLst>
                  <a:path w="1978" h="1226">
                    <a:moveTo>
                      <a:pt x="1978" y="0"/>
                    </a:moveTo>
                    <a:lnTo>
                      <a:pt x="1978" y="0"/>
                    </a:lnTo>
                    <a:lnTo>
                      <a:pt x="1972" y="30"/>
                    </a:lnTo>
                    <a:lnTo>
                      <a:pt x="1966" y="64"/>
                    </a:lnTo>
                    <a:lnTo>
                      <a:pt x="1954" y="108"/>
                    </a:lnTo>
                    <a:lnTo>
                      <a:pt x="1938" y="162"/>
                    </a:lnTo>
                    <a:lnTo>
                      <a:pt x="1914" y="222"/>
                    </a:lnTo>
                    <a:lnTo>
                      <a:pt x="1902" y="252"/>
                    </a:lnTo>
                    <a:lnTo>
                      <a:pt x="1886" y="284"/>
                    </a:lnTo>
                    <a:lnTo>
                      <a:pt x="1870" y="318"/>
                    </a:lnTo>
                    <a:lnTo>
                      <a:pt x="1850" y="350"/>
                    </a:lnTo>
                    <a:lnTo>
                      <a:pt x="1830" y="384"/>
                    </a:lnTo>
                    <a:lnTo>
                      <a:pt x="1806" y="416"/>
                    </a:lnTo>
                    <a:lnTo>
                      <a:pt x="1782" y="448"/>
                    </a:lnTo>
                    <a:lnTo>
                      <a:pt x="1754" y="480"/>
                    </a:lnTo>
                    <a:lnTo>
                      <a:pt x="1724" y="510"/>
                    </a:lnTo>
                    <a:lnTo>
                      <a:pt x="1692" y="540"/>
                    </a:lnTo>
                    <a:lnTo>
                      <a:pt x="1656" y="568"/>
                    </a:lnTo>
                    <a:lnTo>
                      <a:pt x="1620" y="594"/>
                    </a:lnTo>
                    <a:lnTo>
                      <a:pt x="1578" y="618"/>
                    </a:lnTo>
                    <a:lnTo>
                      <a:pt x="1536" y="640"/>
                    </a:lnTo>
                    <a:lnTo>
                      <a:pt x="1490" y="658"/>
                    </a:lnTo>
                    <a:lnTo>
                      <a:pt x="1440" y="674"/>
                    </a:lnTo>
                    <a:lnTo>
                      <a:pt x="1388" y="688"/>
                    </a:lnTo>
                    <a:lnTo>
                      <a:pt x="1334" y="698"/>
                    </a:lnTo>
                    <a:lnTo>
                      <a:pt x="1274" y="704"/>
                    </a:lnTo>
                    <a:lnTo>
                      <a:pt x="1212" y="708"/>
                    </a:lnTo>
                    <a:lnTo>
                      <a:pt x="1212" y="708"/>
                    </a:lnTo>
                    <a:lnTo>
                      <a:pt x="1090" y="710"/>
                    </a:lnTo>
                    <a:lnTo>
                      <a:pt x="976" y="718"/>
                    </a:lnTo>
                    <a:lnTo>
                      <a:pt x="870" y="728"/>
                    </a:lnTo>
                    <a:lnTo>
                      <a:pt x="820" y="736"/>
                    </a:lnTo>
                    <a:lnTo>
                      <a:pt x="772" y="744"/>
                    </a:lnTo>
                    <a:lnTo>
                      <a:pt x="726" y="752"/>
                    </a:lnTo>
                    <a:lnTo>
                      <a:pt x="682" y="762"/>
                    </a:lnTo>
                    <a:lnTo>
                      <a:pt x="640" y="772"/>
                    </a:lnTo>
                    <a:lnTo>
                      <a:pt x="598" y="784"/>
                    </a:lnTo>
                    <a:lnTo>
                      <a:pt x="558" y="796"/>
                    </a:lnTo>
                    <a:lnTo>
                      <a:pt x="520" y="810"/>
                    </a:lnTo>
                    <a:lnTo>
                      <a:pt x="484" y="824"/>
                    </a:lnTo>
                    <a:lnTo>
                      <a:pt x="448" y="840"/>
                    </a:lnTo>
                    <a:lnTo>
                      <a:pt x="414" y="856"/>
                    </a:lnTo>
                    <a:lnTo>
                      <a:pt x="382" y="874"/>
                    </a:lnTo>
                    <a:lnTo>
                      <a:pt x="350" y="892"/>
                    </a:lnTo>
                    <a:lnTo>
                      <a:pt x="318" y="912"/>
                    </a:lnTo>
                    <a:lnTo>
                      <a:pt x="288" y="932"/>
                    </a:lnTo>
                    <a:lnTo>
                      <a:pt x="260" y="954"/>
                    </a:lnTo>
                    <a:lnTo>
                      <a:pt x="230" y="976"/>
                    </a:lnTo>
                    <a:lnTo>
                      <a:pt x="204" y="1000"/>
                    </a:lnTo>
                    <a:lnTo>
                      <a:pt x="150" y="1050"/>
                    </a:lnTo>
                    <a:lnTo>
                      <a:pt x="98" y="1104"/>
                    </a:lnTo>
                    <a:lnTo>
                      <a:pt x="48" y="1164"/>
                    </a:lnTo>
                    <a:lnTo>
                      <a:pt x="0" y="1226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56" name="Freeform 589"/>
              <p:cNvSpPr>
                <a:spLocks/>
              </p:cNvSpPr>
              <p:nvPr/>
            </p:nvSpPr>
            <p:spPr bwMode="auto">
              <a:xfrm>
                <a:off x="1723" y="1589"/>
                <a:ext cx="1943" cy="1316"/>
              </a:xfrm>
              <a:custGeom>
                <a:avLst/>
                <a:gdLst/>
                <a:ahLst/>
                <a:cxnLst>
                  <a:cxn ang="0">
                    <a:pos x="1944" y="0"/>
                  </a:cxn>
                  <a:cxn ang="0">
                    <a:pos x="1944" y="0"/>
                  </a:cxn>
                  <a:cxn ang="0">
                    <a:pos x="1940" y="30"/>
                  </a:cxn>
                  <a:cxn ang="0">
                    <a:pos x="1934" y="66"/>
                  </a:cxn>
                  <a:cxn ang="0">
                    <a:pos x="1924" y="110"/>
                  </a:cxn>
                  <a:cxn ang="0">
                    <a:pos x="1908" y="164"/>
                  </a:cxn>
                  <a:cxn ang="0">
                    <a:pos x="1888" y="226"/>
                  </a:cxn>
                  <a:cxn ang="0">
                    <a:pos x="1876" y="258"/>
                  </a:cxn>
                  <a:cxn ang="0">
                    <a:pos x="1862" y="290"/>
                  </a:cxn>
                  <a:cxn ang="0">
                    <a:pos x="1846" y="324"/>
                  </a:cxn>
                  <a:cxn ang="0">
                    <a:pos x="1828" y="358"/>
                  </a:cxn>
                  <a:cxn ang="0">
                    <a:pos x="1808" y="392"/>
                  </a:cxn>
                  <a:cxn ang="0">
                    <a:pos x="1786" y="426"/>
                  </a:cxn>
                  <a:cxn ang="0">
                    <a:pos x="1760" y="460"/>
                  </a:cxn>
                  <a:cxn ang="0">
                    <a:pos x="1734" y="492"/>
                  </a:cxn>
                  <a:cxn ang="0">
                    <a:pos x="1706" y="524"/>
                  </a:cxn>
                  <a:cxn ang="0">
                    <a:pos x="1674" y="554"/>
                  </a:cxn>
                  <a:cxn ang="0">
                    <a:pos x="1640" y="584"/>
                  </a:cxn>
                  <a:cxn ang="0">
                    <a:pos x="1602" y="612"/>
                  </a:cxn>
                  <a:cxn ang="0">
                    <a:pos x="1564" y="638"/>
                  </a:cxn>
                  <a:cxn ang="0">
                    <a:pos x="1520" y="660"/>
                  </a:cxn>
                  <a:cxn ang="0">
                    <a:pos x="1476" y="682"/>
                  </a:cxn>
                  <a:cxn ang="0">
                    <a:pos x="1426" y="700"/>
                  </a:cxn>
                  <a:cxn ang="0">
                    <a:pos x="1374" y="716"/>
                  </a:cxn>
                  <a:cxn ang="0">
                    <a:pos x="1320" y="728"/>
                  </a:cxn>
                  <a:cxn ang="0">
                    <a:pos x="1262" y="738"/>
                  </a:cxn>
                  <a:cxn ang="0">
                    <a:pos x="1200" y="742"/>
                  </a:cxn>
                  <a:cxn ang="0">
                    <a:pos x="1200" y="742"/>
                  </a:cxn>
                  <a:cxn ang="0">
                    <a:pos x="1076" y="750"/>
                  </a:cxn>
                  <a:cxn ang="0">
                    <a:pos x="962" y="762"/>
                  </a:cxn>
                  <a:cxn ang="0">
                    <a:pos x="856" y="778"/>
                  </a:cxn>
                  <a:cxn ang="0">
                    <a:pos x="806" y="786"/>
                  </a:cxn>
                  <a:cxn ang="0">
                    <a:pos x="760" y="796"/>
                  </a:cxn>
                  <a:cxn ang="0">
                    <a:pos x="714" y="806"/>
                  </a:cxn>
                  <a:cxn ang="0">
                    <a:pos x="670" y="818"/>
                  </a:cxn>
                  <a:cxn ang="0">
                    <a:pos x="626" y="830"/>
                  </a:cxn>
                  <a:cxn ang="0">
                    <a:pos x="586" y="844"/>
                  </a:cxn>
                  <a:cxn ang="0">
                    <a:pos x="546" y="858"/>
                  </a:cxn>
                  <a:cxn ang="0">
                    <a:pos x="508" y="874"/>
                  </a:cxn>
                  <a:cxn ang="0">
                    <a:pos x="472" y="890"/>
                  </a:cxn>
                  <a:cxn ang="0">
                    <a:pos x="438" y="906"/>
                  </a:cxn>
                  <a:cxn ang="0">
                    <a:pos x="404" y="924"/>
                  </a:cxn>
                  <a:cxn ang="0">
                    <a:pos x="370" y="944"/>
                  </a:cxn>
                  <a:cxn ang="0">
                    <a:pos x="340" y="964"/>
                  </a:cxn>
                  <a:cxn ang="0">
                    <a:pos x="308" y="984"/>
                  </a:cxn>
                  <a:cxn ang="0">
                    <a:pos x="280" y="1006"/>
                  </a:cxn>
                  <a:cxn ang="0">
                    <a:pos x="250" y="1028"/>
                  </a:cxn>
                  <a:cxn ang="0">
                    <a:pos x="224" y="1052"/>
                  </a:cxn>
                  <a:cxn ang="0">
                    <a:pos x="196" y="1078"/>
                  </a:cxn>
                  <a:cxn ang="0">
                    <a:pos x="144" y="1130"/>
                  </a:cxn>
                  <a:cxn ang="0">
                    <a:pos x="94" y="1186"/>
                  </a:cxn>
                  <a:cxn ang="0">
                    <a:pos x="46" y="1248"/>
                  </a:cxn>
                  <a:cxn ang="0">
                    <a:pos x="0" y="1312"/>
                  </a:cxn>
                </a:cxnLst>
                <a:rect l="0" t="0" r="r" b="b"/>
                <a:pathLst>
                  <a:path w="1944" h="1312">
                    <a:moveTo>
                      <a:pt x="1944" y="0"/>
                    </a:moveTo>
                    <a:lnTo>
                      <a:pt x="1944" y="0"/>
                    </a:lnTo>
                    <a:lnTo>
                      <a:pt x="1940" y="30"/>
                    </a:lnTo>
                    <a:lnTo>
                      <a:pt x="1934" y="66"/>
                    </a:lnTo>
                    <a:lnTo>
                      <a:pt x="1924" y="110"/>
                    </a:lnTo>
                    <a:lnTo>
                      <a:pt x="1908" y="164"/>
                    </a:lnTo>
                    <a:lnTo>
                      <a:pt x="1888" y="226"/>
                    </a:lnTo>
                    <a:lnTo>
                      <a:pt x="1876" y="258"/>
                    </a:lnTo>
                    <a:lnTo>
                      <a:pt x="1862" y="290"/>
                    </a:lnTo>
                    <a:lnTo>
                      <a:pt x="1846" y="324"/>
                    </a:lnTo>
                    <a:lnTo>
                      <a:pt x="1828" y="358"/>
                    </a:lnTo>
                    <a:lnTo>
                      <a:pt x="1808" y="392"/>
                    </a:lnTo>
                    <a:lnTo>
                      <a:pt x="1786" y="426"/>
                    </a:lnTo>
                    <a:lnTo>
                      <a:pt x="1760" y="460"/>
                    </a:lnTo>
                    <a:lnTo>
                      <a:pt x="1734" y="492"/>
                    </a:lnTo>
                    <a:lnTo>
                      <a:pt x="1706" y="524"/>
                    </a:lnTo>
                    <a:lnTo>
                      <a:pt x="1674" y="554"/>
                    </a:lnTo>
                    <a:lnTo>
                      <a:pt x="1640" y="584"/>
                    </a:lnTo>
                    <a:lnTo>
                      <a:pt x="1602" y="612"/>
                    </a:lnTo>
                    <a:lnTo>
                      <a:pt x="1564" y="638"/>
                    </a:lnTo>
                    <a:lnTo>
                      <a:pt x="1520" y="660"/>
                    </a:lnTo>
                    <a:lnTo>
                      <a:pt x="1476" y="682"/>
                    </a:lnTo>
                    <a:lnTo>
                      <a:pt x="1426" y="700"/>
                    </a:lnTo>
                    <a:lnTo>
                      <a:pt x="1374" y="716"/>
                    </a:lnTo>
                    <a:lnTo>
                      <a:pt x="1320" y="728"/>
                    </a:lnTo>
                    <a:lnTo>
                      <a:pt x="1262" y="738"/>
                    </a:lnTo>
                    <a:lnTo>
                      <a:pt x="1200" y="742"/>
                    </a:lnTo>
                    <a:lnTo>
                      <a:pt x="1200" y="742"/>
                    </a:lnTo>
                    <a:lnTo>
                      <a:pt x="1076" y="750"/>
                    </a:lnTo>
                    <a:lnTo>
                      <a:pt x="962" y="762"/>
                    </a:lnTo>
                    <a:lnTo>
                      <a:pt x="856" y="778"/>
                    </a:lnTo>
                    <a:lnTo>
                      <a:pt x="806" y="786"/>
                    </a:lnTo>
                    <a:lnTo>
                      <a:pt x="760" y="796"/>
                    </a:lnTo>
                    <a:lnTo>
                      <a:pt x="714" y="806"/>
                    </a:lnTo>
                    <a:lnTo>
                      <a:pt x="670" y="818"/>
                    </a:lnTo>
                    <a:lnTo>
                      <a:pt x="626" y="830"/>
                    </a:lnTo>
                    <a:lnTo>
                      <a:pt x="586" y="844"/>
                    </a:lnTo>
                    <a:lnTo>
                      <a:pt x="546" y="858"/>
                    </a:lnTo>
                    <a:lnTo>
                      <a:pt x="508" y="874"/>
                    </a:lnTo>
                    <a:lnTo>
                      <a:pt x="472" y="890"/>
                    </a:lnTo>
                    <a:lnTo>
                      <a:pt x="438" y="906"/>
                    </a:lnTo>
                    <a:lnTo>
                      <a:pt x="404" y="924"/>
                    </a:lnTo>
                    <a:lnTo>
                      <a:pt x="370" y="944"/>
                    </a:lnTo>
                    <a:lnTo>
                      <a:pt x="340" y="964"/>
                    </a:lnTo>
                    <a:lnTo>
                      <a:pt x="308" y="984"/>
                    </a:lnTo>
                    <a:lnTo>
                      <a:pt x="280" y="1006"/>
                    </a:lnTo>
                    <a:lnTo>
                      <a:pt x="250" y="1028"/>
                    </a:lnTo>
                    <a:lnTo>
                      <a:pt x="224" y="1052"/>
                    </a:lnTo>
                    <a:lnTo>
                      <a:pt x="196" y="1078"/>
                    </a:lnTo>
                    <a:lnTo>
                      <a:pt x="144" y="1130"/>
                    </a:lnTo>
                    <a:lnTo>
                      <a:pt x="94" y="1186"/>
                    </a:lnTo>
                    <a:lnTo>
                      <a:pt x="46" y="1248"/>
                    </a:lnTo>
                    <a:lnTo>
                      <a:pt x="0" y="1312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57" name="Freeform 590"/>
              <p:cNvSpPr>
                <a:spLocks/>
              </p:cNvSpPr>
              <p:nvPr/>
            </p:nvSpPr>
            <p:spPr bwMode="auto">
              <a:xfrm>
                <a:off x="1760" y="1544"/>
                <a:ext cx="1908" cy="1402"/>
              </a:xfrm>
              <a:custGeom>
                <a:avLst/>
                <a:gdLst/>
                <a:ahLst/>
                <a:cxnLst>
                  <a:cxn ang="0">
                    <a:pos x="1910" y="0"/>
                  </a:cxn>
                  <a:cxn ang="0">
                    <a:pos x="1910" y="0"/>
                  </a:cxn>
                  <a:cxn ang="0">
                    <a:pos x="1906" y="32"/>
                  </a:cxn>
                  <a:cxn ang="0">
                    <a:pos x="1900" y="66"/>
                  </a:cxn>
                  <a:cxn ang="0">
                    <a:pos x="1892" y="114"/>
                  </a:cxn>
                  <a:cxn ang="0">
                    <a:pos x="1878" y="168"/>
                  </a:cxn>
                  <a:cxn ang="0">
                    <a:pos x="1860" y="230"/>
                  </a:cxn>
                  <a:cxn ang="0">
                    <a:pos x="1848" y="262"/>
                  </a:cxn>
                  <a:cxn ang="0">
                    <a:pos x="1834" y="296"/>
                  </a:cxn>
                  <a:cxn ang="0">
                    <a:pos x="1820" y="330"/>
                  </a:cxn>
                  <a:cxn ang="0">
                    <a:pos x="1802" y="366"/>
                  </a:cxn>
                  <a:cxn ang="0">
                    <a:pos x="1784" y="400"/>
                  </a:cxn>
                  <a:cxn ang="0">
                    <a:pos x="1762" y="436"/>
                  </a:cxn>
                  <a:cxn ang="0">
                    <a:pos x="1740" y="470"/>
                  </a:cxn>
                  <a:cxn ang="0">
                    <a:pos x="1714" y="504"/>
                  </a:cxn>
                  <a:cxn ang="0">
                    <a:pos x="1686" y="538"/>
                  </a:cxn>
                  <a:cxn ang="0">
                    <a:pos x="1656" y="570"/>
                  </a:cxn>
                  <a:cxn ang="0">
                    <a:pos x="1622" y="600"/>
                  </a:cxn>
                  <a:cxn ang="0">
                    <a:pos x="1586" y="630"/>
                  </a:cxn>
                  <a:cxn ang="0">
                    <a:pos x="1546" y="658"/>
                  </a:cxn>
                  <a:cxn ang="0">
                    <a:pos x="1506" y="682"/>
                  </a:cxn>
                  <a:cxn ang="0">
                    <a:pos x="1460" y="706"/>
                  </a:cxn>
                  <a:cxn ang="0">
                    <a:pos x="1412" y="726"/>
                  </a:cxn>
                  <a:cxn ang="0">
                    <a:pos x="1360" y="744"/>
                  </a:cxn>
                  <a:cxn ang="0">
                    <a:pos x="1306" y="758"/>
                  </a:cxn>
                  <a:cxn ang="0">
                    <a:pos x="1248" y="770"/>
                  </a:cxn>
                  <a:cxn ang="0">
                    <a:pos x="1186" y="778"/>
                  </a:cxn>
                  <a:cxn ang="0">
                    <a:pos x="1186" y="778"/>
                  </a:cxn>
                  <a:cxn ang="0">
                    <a:pos x="1062" y="790"/>
                  </a:cxn>
                  <a:cxn ang="0">
                    <a:pos x="948" y="808"/>
                  </a:cxn>
                  <a:cxn ang="0">
                    <a:pos x="842" y="826"/>
                  </a:cxn>
                  <a:cxn ang="0">
                    <a:pos x="794" y="838"/>
                  </a:cxn>
                  <a:cxn ang="0">
                    <a:pos x="746" y="848"/>
                  </a:cxn>
                  <a:cxn ang="0">
                    <a:pos x="700" y="862"/>
                  </a:cxn>
                  <a:cxn ang="0">
                    <a:pos x="656" y="874"/>
                  </a:cxn>
                  <a:cxn ang="0">
                    <a:pos x="614" y="888"/>
                  </a:cxn>
                  <a:cxn ang="0">
                    <a:pos x="574" y="904"/>
                  </a:cxn>
                  <a:cxn ang="0">
                    <a:pos x="534" y="920"/>
                  </a:cxn>
                  <a:cxn ang="0">
                    <a:pos x="496" y="936"/>
                  </a:cxn>
                  <a:cxn ang="0">
                    <a:pos x="460" y="954"/>
                  </a:cxn>
                  <a:cxn ang="0">
                    <a:pos x="426" y="972"/>
                  </a:cxn>
                  <a:cxn ang="0">
                    <a:pos x="392" y="992"/>
                  </a:cxn>
                  <a:cxn ang="0">
                    <a:pos x="360" y="1012"/>
                  </a:cxn>
                  <a:cxn ang="0">
                    <a:pos x="330" y="1034"/>
                  </a:cxn>
                  <a:cxn ang="0">
                    <a:pos x="300" y="1056"/>
                  </a:cxn>
                  <a:cxn ang="0">
                    <a:pos x="272" y="1080"/>
                  </a:cxn>
                  <a:cxn ang="0">
                    <a:pos x="244" y="1104"/>
                  </a:cxn>
                  <a:cxn ang="0">
                    <a:pos x="216" y="1128"/>
                  </a:cxn>
                  <a:cxn ang="0">
                    <a:pos x="190" y="1154"/>
                  </a:cxn>
                  <a:cxn ang="0">
                    <a:pos x="140" y="1210"/>
                  </a:cxn>
                  <a:cxn ang="0">
                    <a:pos x="92" y="1268"/>
                  </a:cxn>
                  <a:cxn ang="0">
                    <a:pos x="44" y="1332"/>
                  </a:cxn>
                  <a:cxn ang="0">
                    <a:pos x="0" y="1400"/>
                  </a:cxn>
                </a:cxnLst>
                <a:rect l="0" t="0" r="r" b="b"/>
                <a:pathLst>
                  <a:path w="1910" h="1400">
                    <a:moveTo>
                      <a:pt x="1910" y="0"/>
                    </a:moveTo>
                    <a:lnTo>
                      <a:pt x="1910" y="0"/>
                    </a:lnTo>
                    <a:lnTo>
                      <a:pt x="1906" y="32"/>
                    </a:lnTo>
                    <a:lnTo>
                      <a:pt x="1900" y="66"/>
                    </a:lnTo>
                    <a:lnTo>
                      <a:pt x="1892" y="114"/>
                    </a:lnTo>
                    <a:lnTo>
                      <a:pt x="1878" y="168"/>
                    </a:lnTo>
                    <a:lnTo>
                      <a:pt x="1860" y="230"/>
                    </a:lnTo>
                    <a:lnTo>
                      <a:pt x="1848" y="262"/>
                    </a:lnTo>
                    <a:lnTo>
                      <a:pt x="1834" y="296"/>
                    </a:lnTo>
                    <a:lnTo>
                      <a:pt x="1820" y="330"/>
                    </a:lnTo>
                    <a:lnTo>
                      <a:pt x="1802" y="366"/>
                    </a:lnTo>
                    <a:lnTo>
                      <a:pt x="1784" y="400"/>
                    </a:lnTo>
                    <a:lnTo>
                      <a:pt x="1762" y="436"/>
                    </a:lnTo>
                    <a:lnTo>
                      <a:pt x="1740" y="470"/>
                    </a:lnTo>
                    <a:lnTo>
                      <a:pt x="1714" y="504"/>
                    </a:lnTo>
                    <a:lnTo>
                      <a:pt x="1686" y="538"/>
                    </a:lnTo>
                    <a:lnTo>
                      <a:pt x="1656" y="570"/>
                    </a:lnTo>
                    <a:lnTo>
                      <a:pt x="1622" y="600"/>
                    </a:lnTo>
                    <a:lnTo>
                      <a:pt x="1586" y="630"/>
                    </a:lnTo>
                    <a:lnTo>
                      <a:pt x="1546" y="658"/>
                    </a:lnTo>
                    <a:lnTo>
                      <a:pt x="1506" y="682"/>
                    </a:lnTo>
                    <a:lnTo>
                      <a:pt x="1460" y="706"/>
                    </a:lnTo>
                    <a:lnTo>
                      <a:pt x="1412" y="726"/>
                    </a:lnTo>
                    <a:lnTo>
                      <a:pt x="1360" y="744"/>
                    </a:lnTo>
                    <a:lnTo>
                      <a:pt x="1306" y="758"/>
                    </a:lnTo>
                    <a:lnTo>
                      <a:pt x="1248" y="770"/>
                    </a:lnTo>
                    <a:lnTo>
                      <a:pt x="1186" y="778"/>
                    </a:lnTo>
                    <a:lnTo>
                      <a:pt x="1186" y="778"/>
                    </a:lnTo>
                    <a:lnTo>
                      <a:pt x="1062" y="790"/>
                    </a:lnTo>
                    <a:lnTo>
                      <a:pt x="948" y="808"/>
                    </a:lnTo>
                    <a:lnTo>
                      <a:pt x="842" y="826"/>
                    </a:lnTo>
                    <a:lnTo>
                      <a:pt x="794" y="838"/>
                    </a:lnTo>
                    <a:lnTo>
                      <a:pt x="746" y="848"/>
                    </a:lnTo>
                    <a:lnTo>
                      <a:pt x="700" y="862"/>
                    </a:lnTo>
                    <a:lnTo>
                      <a:pt x="656" y="874"/>
                    </a:lnTo>
                    <a:lnTo>
                      <a:pt x="614" y="888"/>
                    </a:lnTo>
                    <a:lnTo>
                      <a:pt x="574" y="904"/>
                    </a:lnTo>
                    <a:lnTo>
                      <a:pt x="534" y="920"/>
                    </a:lnTo>
                    <a:lnTo>
                      <a:pt x="496" y="936"/>
                    </a:lnTo>
                    <a:lnTo>
                      <a:pt x="460" y="954"/>
                    </a:lnTo>
                    <a:lnTo>
                      <a:pt x="426" y="972"/>
                    </a:lnTo>
                    <a:lnTo>
                      <a:pt x="392" y="992"/>
                    </a:lnTo>
                    <a:lnTo>
                      <a:pt x="360" y="1012"/>
                    </a:lnTo>
                    <a:lnTo>
                      <a:pt x="330" y="1034"/>
                    </a:lnTo>
                    <a:lnTo>
                      <a:pt x="300" y="1056"/>
                    </a:lnTo>
                    <a:lnTo>
                      <a:pt x="272" y="1080"/>
                    </a:lnTo>
                    <a:lnTo>
                      <a:pt x="244" y="1104"/>
                    </a:lnTo>
                    <a:lnTo>
                      <a:pt x="216" y="1128"/>
                    </a:lnTo>
                    <a:lnTo>
                      <a:pt x="190" y="1154"/>
                    </a:lnTo>
                    <a:lnTo>
                      <a:pt x="140" y="1210"/>
                    </a:lnTo>
                    <a:lnTo>
                      <a:pt x="92" y="1268"/>
                    </a:lnTo>
                    <a:lnTo>
                      <a:pt x="44" y="1332"/>
                    </a:lnTo>
                    <a:lnTo>
                      <a:pt x="0" y="140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58" name="Freeform 591"/>
              <p:cNvSpPr>
                <a:spLocks/>
              </p:cNvSpPr>
              <p:nvPr/>
            </p:nvSpPr>
            <p:spPr bwMode="auto">
              <a:xfrm>
                <a:off x="1798" y="1503"/>
                <a:ext cx="1870" cy="1487"/>
              </a:xfrm>
              <a:custGeom>
                <a:avLst/>
                <a:gdLst/>
                <a:ahLst/>
                <a:cxnLst>
                  <a:cxn ang="0">
                    <a:pos x="1870" y="0"/>
                  </a:cxn>
                  <a:cxn ang="0">
                    <a:pos x="1870" y="0"/>
                  </a:cxn>
                  <a:cxn ang="0">
                    <a:pos x="1868" y="32"/>
                  </a:cxn>
                  <a:cxn ang="0">
                    <a:pos x="1864" y="68"/>
                  </a:cxn>
                  <a:cxn ang="0">
                    <a:pos x="1856" y="114"/>
                  </a:cxn>
                  <a:cxn ang="0">
                    <a:pos x="1846" y="170"/>
                  </a:cxn>
                  <a:cxn ang="0">
                    <a:pos x="1828" y="232"/>
                  </a:cxn>
                  <a:cxn ang="0">
                    <a:pos x="1818" y="266"/>
                  </a:cxn>
                  <a:cxn ang="0">
                    <a:pos x="1806" y="300"/>
                  </a:cxn>
                  <a:cxn ang="0">
                    <a:pos x="1792" y="336"/>
                  </a:cxn>
                  <a:cxn ang="0">
                    <a:pos x="1776" y="372"/>
                  </a:cxn>
                  <a:cxn ang="0">
                    <a:pos x="1758" y="408"/>
                  </a:cxn>
                  <a:cxn ang="0">
                    <a:pos x="1738" y="444"/>
                  </a:cxn>
                  <a:cxn ang="0">
                    <a:pos x="1714" y="480"/>
                  </a:cxn>
                  <a:cxn ang="0">
                    <a:pos x="1690" y="516"/>
                  </a:cxn>
                  <a:cxn ang="0">
                    <a:pos x="1664" y="550"/>
                  </a:cxn>
                  <a:cxn ang="0">
                    <a:pos x="1634" y="584"/>
                  </a:cxn>
                  <a:cxn ang="0">
                    <a:pos x="1602" y="616"/>
                  </a:cxn>
                  <a:cxn ang="0">
                    <a:pos x="1566" y="646"/>
                  </a:cxn>
                  <a:cxn ang="0">
                    <a:pos x="1528" y="676"/>
                  </a:cxn>
                  <a:cxn ang="0">
                    <a:pos x="1486" y="702"/>
                  </a:cxn>
                  <a:cxn ang="0">
                    <a:pos x="1442" y="728"/>
                  </a:cxn>
                  <a:cxn ang="0">
                    <a:pos x="1394" y="750"/>
                  </a:cxn>
                  <a:cxn ang="0">
                    <a:pos x="1344" y="770"/>
                  </a:cxn>
                  <a:cxn ang="0">
                    <a:pos x="1288" y="788"/>
                  </a:cxn>
                  <a:cxn ang="0">
                    <a:pos x="1230" y="800"/>
                  </a:cxn>
                  <a:cxn ang="0">
                    <a:pos x="1168" y="810"/>
                  </a:cxn>
                  <a:cxn ang="0">
                    <a:pos x="1168" y="810"/>
                  </a:cxn>
                  <a:cxn ang="0">
                    <a:pos x="1046" y="830"/>
                  </a:cxn>
                  <a:cxn ang="0">
                    <a:pos x="932" y="850"/>
                  </a:cxn>
                  <a:cxn ang="0">
                    <a:pos x="828" y="874"/>
                  </a:cxn>
                  <a:cxn ang="0">
                    <a:pos x="778" y="886"/>
                  </a:cxn>
                  <a:cxn ang="0">
                    <a:pos x="730" y="900"/>
                  </a:cxn>
                  <a:cxn ang="0">
                    <a:pos x="686" y="914"/>
                  </a:cxn>
                  <a:cxn ang="0">
                    <a:pos x="642" y="930"/>
                  </a:cxn>
                  <a:cxn ang="0">
                    <a:pos x="600" y="946"/>
                  </a:cxn>
                  <a:cxn ang="0">
                    <a:pos x="560" y="962"/>
                  </a:cxn>
                  <a:cxn ang="0">
                    <a:pos x="520" y="980"/>
                  </a:cxn>
                  <a:cxn ang="0">
                    <a:pos x="484" y="998"/>
                  </a:cxn>
                  <a:cxn ang="0">
                    <a:pos x="448" y="1018"/>
                  </a:cxn>
                  <a:cxn ang="0">
                    <a:pos x="414" y="1038"/>
                  </a:cxn>
                  <a:cxn ang="0">
                    <a:pos x="382" y="1058"/>
                  </a:cxn>
                  <a:cxn ang="0">
                    <a:pos x="350" y="1080"/>
                  </a:cxn>
                  <a:cxn ang="0">
                    <a:pos x="320" y="1102"/>
                  </a:cxn>
                  <a:cxn ang="0">
                    <a:pos x="290" y="1126"/>
                  </a:cxn>
                  <a:cxn ang="0">
                    <a:pos x="262" y="1150"/>
                  </a:cxn>
                  <a:cxn ang="0">
                    <a:pos x="234" y="1176"/>
                  </a:cxn>
                  <a:cxn ang="0">
                    <a:pos x="208" y="1202"/>
                  </a:cxn>
                  <a:cxn ang="0">
                    <a:pos x="182" y="1230"/>
                  </a:cxn>
                  <a:cxn ang="0">
                    <a:pos x="134" y="1286"/>
                  </a:cxn>
                  <a:cxn ang="0">
                    <a:pos x="88" y="1348"/>
                  </a:cxn>
                  <a:cxn ang="0">
                    <a:pos x="42" y="1414"/>
                  </a:cxn>
                  <a:cxn ang="0">
                    <a:pos x="0" y="1484"/>
                  </a:cxn>
                </a:cxnLst>
                <a:rect l="0" t="0" r="r" b="b"/>
                <a:pathLst>
                  <a:path w="1870" h="1484">
                    <a:moveTo>
                      <a:pt x="1870" y="0"/>
                    </a:moveTo>
                    <a:lnTo>
                      <a:pt x="1870" y="0"/>
                    </a:lnTo>
                    <a:lnTo>
                      <a:pt x="1868" y="32"/>
                    </a:lnTo>
                    <a:lnTo>
                      <a:pt x="1864" y="68"/>
                    </a:lnTo>
                    <a:lnTo>
                      <a:pt x="1856" y="114"/>
                    </a:lnTo>
                    <a:lnTo>
                      <a:pt x="1846" y="170"/>
                    </a:lnTo>
                    <a:lnTo>
                      <a:pt x="1828" y="232"/>
                    </a:lnTo>
                    <a:lnTo>
                      <a:pt x="1818" y="266"/>
                    </a:lnTo>
                    <a:lnTo>
                      <a:pt x="1806" y="300"/>
                    </a:lnTo>
                    <a:lnTo>
                      <a:pt x="1792" y="336"/>
                    </a:lnTo>
                    <a:lnTo>
                      <a:pt x="1776" y="372"/>
                    </a:lnTo>
                    <a:lnTo>
                      <a:pt x="1758" y="408"/>
                    </a:lnTo>
                    <a:lnTo>
                      <a:pt x="1738" y="444"/>
                    </a:lnTo>
                    <a:lnTo>
                      <a:pt x="1714" y="480"/>
                    </a:lnTo>
                    <a:lnTo>
                      <a:pt x="1690" y="516"/>
                    </a:lnTo>
                    <a:lnTo>
                      <a:pt x="1664" y="550"/>
                    </a:lnTo>
                    <a:lnTo>
                      <a:pt x="1634" y="584"/>
                    </a:lnTo>
                    <a:lnTo>
                      <a:pt x="1602" y="616"/>
                    </a:lnTo>
                    <a:lnTo>
                      <a:pt x="1566" y="646"/>
                    </a:lnTo>
                    <a:lnTo>
                      <a:pt x="1528" y="676"/>
                    </a:lnTo>
                    <a:lnTo>
                      <a:pt x="1486" y="702"/>
                    </a:lnTo>
                    <a:lnTo>
                      <a:pt x="1442" y="728"/>
                    </a:lnTo>
                    <a:lnTo>
                      <a:pt x="1394" y="750"/>
                    </a:lnTo>
                    <a:lnTo>
                      <a:pt x="1344" y="770"/>
                    </a:lnTo>
                    <a:lnTo>
                      <a:pt x="1288" y="788"/>
                    </a:lnTo>
                    <a:lnTo>
                      <a:pt x="1230" y="800"/>
                    </a:lnTo>
                    <a:lnTo>
                      <a:pt x="1168" y="810"/>
                    </a:lnTo>
                    <a:lnTo>
                      <a:pt x="1168" y="810"/>
                    </a:lnTo>
                    <a:lnTo>
                      <a:pt x="1046" y="830"/>
                    </a:lnTo>
                    <a:lnTo>
                      <a:pt x="932" y="850"/>
                    </a:lnTo>
                    <a:lnTo>
                      <a:pt x="828" y="874"/>
                    </a:lnTo>
                    <a:lnTo>
                      <a:pt x="778" y="886"/>
                    </a:lnTo>
                    <a:lnTo>
                      <a:pt x="730" y="900"/>
                    </a:lnTo>
                    <a:lnTo>
                      <a:pt x="686" y="914"/>
                    </a:lnTo>
                    <a:lnTo>
                      <a:pt x="642" y="930"/>
                    </a:lnTo>
                    <a:lnTo>
                      <a:pt x="600" y="946"/>
                    </a:lnTo>
                    <a:lnTo>
                      <a:pt x="560" y="962"/>
                    </a:lnTo>
                    <a:lnTo>
                      <a:pt x="520" y="980"/>
                    </a:lnTo>
                    <a:lnTo>
                      <a:pt x="484" y="998"/>
                    </a:lnTo>
                    <a:lnTo>
                      <a:pt x="448" y="1018"/>
                    </a:lnTo>
                    <a:lnTo>
                      <a:pt x="414" y="1038"/>
                    </a:lnTo>
                    <a:lnTo>
                      <a:pt x="382" y="1058"/>
                    </a:lnTo>
                    <a:lnTo>
                      <a:pt x="350" y="1080"/>
                    </a:lnTo>
                    <a:lnTo>
                      <a:pt x="320" y="1102"/>
                    </a:lnTo>
                    <a:lnTo>
                      <a:pt x="290" y="1126"/>
                    </a:lnTo>
                    <a:lnTo>
                      <a:pt x="262" y="1150"/>
                    </a:lnTo>
                    <a:lnTo>
                      <a:pt x="234" y="1176"/>
                    </a:lnTo>
                    <a:lnTo>
                      <a:pt x="208" y="1202"/>
                    </a:lnTo>
                    <a:lnTo>
                      <a:pt x="182" y="1230"/>
                    </a:lnTo>
                    <a:lnTo>
                      <a:pt x="134" y="1286"/>
                    </a:lnTo>
                    <a:lnTo>
                      <a:pt x="88" y="1348"/>
                    </a:lnTo>
                    <a:lnTo>
                      <a:pt x="42" y="1414"/>
                    </a:lnTo>
                    <a:lnTo>
                      <a:pt x="0" y="1484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59" name="Freeform 592"/>
              <p:cNvSpPr>
                <a:spLocks/>
              </p:cNvSpPr>
              <p:nvPr/>
            </p:nvSpPr>
            <p:spPr bwMode="auto">
              <a:xfrm>
                <a:off x="1835" y="1459"/>
                <a:ext cx="1828" cy="1569"/>
              </a:xfrm>
              <a:custGeom>
                <a:avLst/>
                <a:gdLst/>
                <a:ahLst/>
                <a:cxnLst>
                  <a:cxn ang="0">
                    <a:pos x="1830" y="0"/>
                  </a:cxn>
                  <a:cxn ang="0">
                    <a:pos x="1830" y="0"/>
                  </a:cxn>
                  <a:cxn ang="0">
                    <a:pos x="1830" y="32"/>
                  </a:cxn>
                  <a:cxn ang="0">
                    <a:pos x="1826" y="68"/>
                  </a:cxn>
                  <a:cxn ang="0">
                    <a:pos x="1820" y="116"/>
                  </a:cxn>
                  <a:cxn ang="0">
                    <a:pos x="1810" y="172"/>
                  </a:cxn>
                  <a:cxn ang="0">
                    <a:pos x="1796" y="236"/>
                  </a:cxn>
                  <a:cxn ang="0">
                    <a:pos x="1786" y="270"/>
                  </a:cxn>
                  <a:cxn ang="0">
                    <a:pos x="1774" y="306"/>
                  </a:cxn>
                  <a:cxn ang="0">
                    <a:pos x="1762" y="342"/>
                  </a:cxn>
                  <a:cxn ang="0">
                    <a:pos x="1746" y="378"/>
                  </a:cxn>
                  <a:cxn ang="0">
                    <a:pos x="1730" y="416"/>
                  </a:cxn>
                  <a:cxn ang="0">
                    <a:pos x="1710" y="452"/>
                  </a:cxn>
                  <a:cxn ang="0">
                    <a:pos x="1690" y="490"/>
                  </a:cxn>
                  <a:cxn ang="0">
                    <a:pos x="1666" y="526"/>
                  </a:cxn>
                  <a:cxn ang="0">
                    <a:pos x="1640" y="562"/>
                  </a:cxn>
                  <a:cxn ang="0">
                    <a:pos x="1610" y="596"/>
                  </a:cxn>
                  <a:cxn ang="0">
                    <a:pos x="1580" y="630"/>
                  </a:cxn>
                  <a:cxn ang="0">
                    <a:pos x="1544" y="662"/>
                  </a:cxn>
                  <a:cxn ang="0">
                    <a:pos x="1508" y="694"/>
                  </a:cxn>
                  <a:cxn ang="0">
                    <a:pos x="1468" y="722"/>
                  </a:cxn>
                  <a:cxn ang="0">
                    <a:pos x="1424" y="750"/>
                  </a:cxn>
                  <a:cxn ang="0">
                    <a:pos x="1376" y="774"/>
                  </a:cxn>
                  <a:cxn ang="0">
                    <a:pos x="1326" y="796"/>
                  </a:cxn>
                  <a:cxn ang="0">
                    <a:pos x="1272" y="816"/>
                  </a:cxn>
                  <a:cxn ang="0">
                    <a:pos x="1214" y="832"/>
                  </a:cxn>
                  <a:cxn ang="0">
                    <a:pos x="1152" y="844"/>
                  </a:cxn>
                  <a:cxn ang="0">
                    <a:pos x="1152" y="844"/>
                  </a:cxn>
                  <a:cxn ang="0">
                    <a:pos x="1030" y="868"/>
                  </a:cxn>
                  <a:cxn ang="0">
                    <a:pos x="916" y="892"/>
                  </a:cxn>
                  <a:cxn ang="0">
                    <a:pos x="812" y="920"/>
                  </a:cxn>
                  <a:cxn ang="0">
                    <a:pos x="762" y="936"/>
                  </a:cxn>
                  <a:cxn ang="0">
                    <a:pos x="716" y="952"/>
                  </a:cxn>
                  <a:cxn ang="0">
                    <a:pos x="670" y="968"/>
                  </a:cxn>
                  <a:cxn ang="0">
                    <a:pos x="626" y="984"/>
                  </a:cxn>
                  <a:cxn ang="0">
                    <a:pos x="586" y="1002"/>
                  </a:cxn>
                  <a:cxn ang="0">
                    <a:pos x="546" y="1020"/>
                  </a:cxn>
                  <a:cxn ang="0">
                    <a:pos x="508" y="1040"/>
                  </a:cxn>
                  <a:cxn ang="0">
                    <a:pos x="472" y="1060"/>
                  </a:cxn>
                  <a:cxn ang="0">
                    <a:pos x="436" y="1080"/>
                  </a:cxn>
                  <a:cxn ang="0">
                    <a:pos x="402" y="1102"/>
                  </a:cxn>
                  <a:cxn ang="0">
                    <a:pos x="370" y="1124"/>
                  </a:cxn>
                  <a:cxn ang="0">
                    <a:pos x="340" y="1148"/>
                  </a:cxn>
                  <a:cxn ang="0">
                    <a:pos x="310" y="1172"/>
                  </a:cxn>
                  <a:cxn ang="0">
                    <a:pos x="280" y="1196"/>
                  </a:cxn>
                  <a:cxn ang="0">
                    <a:pos x="254" y="1222"/>
                  </a:cxn>
                  <a:cxn ang="0">
                    <a:pos x="226" y="1248"/>
                  </a:cxn>
                  <a:cxn ang="0">
                    <a:pos x="202" y="1276"/>
                  </a:cxn>
                  <a:cxn ang="0">
                    <a:pos x="176" y="1304"/>
                  </a:cxn>
                  <a:cxn ang="0">
                    <a:pos x="130" y="1364"/>
                  </a:cxn>
                  <a:cxn ang="0">
                    <a:pos x="84" y="1428"/>
                  </a:cxn>
                  <a:cxn ang="0">
                    <a:pos x="42" y="1496"/>
                  </a:cxn>
                  <a:cxn ang="0">
                    <a:pos x="0" y="1568"/>
                  </a:cxn>
                </a:cxnLst>
                <a:rect l="0" t="0" r="r" b="b"/>
                <a:pathLst>
                  <a:path w="1830" h="1568">
                    <a:moveTo>
                      <a:pt x="1830" y="0"/>
                    </a:moveTo>
                    <a:lnTo>
                      <a:pt x="1830" y="0"/>
                    </a:lnTo>
                    <a:lnTo>
                      <a:pt x="1830" y="32"/>
                    </a:lnTo>
                    <a:lnTo>
                      <a:pt x="1826" y="68"/>
                    </a:lnTo>
                    <a:lnTo>
                      <a:pt x="1820" y="116"/>
                    </a:lnTo>
                    <a:lnTo>
                      <a:pt x="1810" y="172"/>
                    </a:lnTo>
                    <a:lnTo>
                      <a:pt x="1796" y="236"/>
                    </a:lnTo>
                    <a:lnTo>
                      <a:pt x="1786" y="270"/>
                    </a:lnTo>
                    <a:lnTo>
                      <a:pt x="1774" y="306"/>
                    </a:lnTo>
                    <a:lnTo>
                      <a:pt x="1762" y="342"/>
                    </a:lnTo>
                    <a:lnTo>
                      <a:pt x="1746" y="378"/>
                    </a:lnTo>
                    <a:lnTo>
                      <a:pt x="1730" y="416"/>
                    </a:lnTo>
                    <a:lnTo>
                      <a:pt x="1710" y="452"/>
                    </a:lnTo>
                    <a:lnTo>
                      <a:pt x="1690" y="490"/>
                    </a:lnTo>
                    <a:lnTo>
                      <a:pt x="1666" y="526"/>
                    </a:lnTo>
                    <a:lnTo>
                      <a:pt x="1640" y="562"/>
                    </a:lnTo>
                    <a:lnTo>
                      <a:pt x="1610" y="596"/>
                    </a:lnTo>
                    <a:lnTo>
                      <a:pt x="1580" y="630"/>
                    </a:lnTo>
                    <a:lnTo>
                      <a:pt x="1544" y="662"/>
                    </a:lnTo>
                    <a:lnTo>
                      <a:pt x="1508" y="694"/>
                    </a:lnTo>
                    <a:lnTo>
                      <a:pt x="1468" y="722"/>
                    </a:lnTo>
                    <a:lnTo>
                      <a:pt x="1424" y="750"/>
                    </a:lnTo>
                    <a:lnTo>
                      <a:pt x="1376" y="774"/>
                    </a:lnTo>
                    <a:lnTo>
                      <a:pt x="1326" y="796"/>
                    </a:lnTo>
                    <a:lnTo>
                      <a:pt x="1272" y="816"/>
                    </a:lnTo>
                    <a:lnTo>
                      <a:pt x="1214" y="832"/>
                    </a:lnTo>
                    <a:lnTo>
                      <a:pt x="1152" y="844"/>
                    </a:lnTo>
                    <a:lnTo>
                      <a:pt x="1152" y="844"/>
                    </a:lnTo>
                    <a:lnTo>
                      <a:pt x="1030" y="868"/>
                    </a:lnTo>
                    <a:lnTo>
                      <a:pt x="916" y="892"/>
                    </a:lnTo>
                    <a:lnTo>
                      <a:pt x="812" y="920"/>
                    </a:lnTo>
                    <a:lnTo>
                      <a:pt x="762" y="936"/>
                    </a:lnTo>
                    <a:lnTo>
                      <a:pt x="716" y="952"/>
                    </a:lnTo>
                    <a:lnTo>
                      <a:pt x="670" y="968"/>
                    </a:lnTo>
                    <a:lnTo>
                      <a:pt x="626" y="984"/>
                    </a:lnTo>
                    <a:lnTo>
                      <a:pt x="586" y="1002"/>
                    </a:lnTo>
                    <a:lnTo>
                      <a:pt x="546" y="1020"/>
                    </a:lnTo>
                    <a:lnTo>
                      <a:pt x="508" y="1040"/>
                    </a:lnTo>
                    <a:lnTo>
                      <a:pt x="472" y="1060"/>
                    </a:lnTo>
                    <a:lnTo>
                      <a:pt x="436" y="1080"/>
                    </a:lnTo>
                    <a:lnTo>
                      <a:pt x="402" y="1102"/>
                    </a:lnTo>
                    <a:lnTo>
                      <a:pt x="370" y="1124"/>
                    </a:lnTo>
                    <a:lnTo>
                      <a:pt x="340" y="1148"/>
                    </a:lnTo>
                    <a:lnTo>
                      <a:pt x="310" y="1172"/>
                    </a:lnTo>
                    <a:lnTo>
                      <a:pt x="280" y="1196"/>
                    </a:lnTo>
                    <a:lnTo>
                      <a:pt x="254" y="1222"/>
                    </a:lnTo>
                    <a:lnTo>
                      <a:pt x="226" y="1248"/>
                    </a:lnTo>
                    <a:lnTo>
                      <a:pt x="202" y="1276"/>
                    </a:lnTo>
                    <a:lnTo>
                      <a:pt x="176" y="1304"/>
                    </a:lnTo>
                    <a:lnTo>
                      <a:pt x="130" y="1364"/>
                    </a:lnTo>
                    <a:lnTo>
                      <a:pt x="84" y="1428"/>
                    </a:lnTo>
                    <a:lnTo>
                      <a:pt x="42" y="1496"/>
                    </a:lnTo>
                    <a:lnTo>
                      <a:pt x="0" y="156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60" name="Freeform 593"/>
              <p:cNvSpPr>
                <a:spLocks/>
              </p:cNvSpPr>
              <p:nvPr/>
            </p:nvSpPr>
            <p:spPr bwMode="auto">
              <a:xfrm>
                <a:off x="1874" y="1418"/>
                <a:ext cx="1788" cy="1650"/>
              </a:xfrm>
              <a:custGeom>
                <a:avLst/>
                <a:gdLst/>
                <a:ahLst/>
                <a:cxnLst>
                  <a:cxn ang="0">
                    <a:pos x="1788" y="0"/>
                  </a:cxn>
                  <a:cxn ang="0">
                    <a:pos x="1788" y="0"/>
                  </a:cxn>
                  <a:cxn ang="0">
                    <a:pos x="1786" y="30"/>
                  </a:cxn>
                  <a:cxn ang="0">
                    <a:pos x="1784" y="68"/>
                  </a:cxn>
                  <a:cxn ang="0">
                    <a:pos x="1780" y="116"/>
                  </a:cxn>
                  <a:cxn ang="0">
                    <a:pos x="1772" y="174"/>
                  </a:cxn>
                  <a:cxn ang="0">
                    <a:pos x="1758" y="238"/>
                  </a:cxn>
                  <a:cxn ang="0">
                    <a:pos x="1750" y="272"/>
                  </a:cxn>
                  <a:cxn ang="0">
                    <a:pos x="1740" y="308"/>
                  </a:cxn>
                  <a:cxn ang="0">
                    <a:pos x="1728" y="346"/>
                  </a:cxn>
                  <a:cxn ang="0">
                    <a:pos x="1714" y="384"/>
                  </a:cxn>
                  <a:cxn ang="0">
                    <a:pos x="1698" y="420"/>
                  </a:cxn>
                  <a:cxn ang="0">
                    <a:pos x="1680" y="458"/>
                  </a:cxn>
                  <a:cxn ang="0">
                    <a:pos x="1660" y="496"/>
                  </a:cxn>
                  <a:cxn ang="0">
                    <a:pos x="1638" y="534"/>
                  </a:cxn>
                  <a:cxn ang="0">
                    <a:pos x="1612" y="572"/>
                  </a:cxn>
                  <a:cxn ang="0">
                    <a:pos x="1586" y="608"/>
                  </a:cxn>
                  <a:cxn ang="0">
                    <a:pos x="1554" y="644"/>
                  </a:cxn>
                  <a:cxn ang="0">
                    <a:pos x="1522" y="678"/>
                  </a:cxn>
                  <a:cxn ang="0">
                    <a:pos x="1484" y="710"/>
                  </a:cxn>
                  <a:cxn ang="0">
                    <a:pos x="1444" y="740"/>
                  </a:cxn>
                  <a:cxn ang="0">
                    <a:pos x="1402" y="770"/>
                  </a:cxn>
                  <a:cxn ang="0">
                    <a:pos x="1356" y="796"/>
                  </a:cxn>
                  <a:cxn ang="0">
                    <a:pos x="1306" y="820"/>
                  </a:cxn>
                  <a:cxn ang="0">
                    <a:pos x="1252" y="842"/>
                  </a:cxn>
                  <a:cxn ang="0">
                    <a:pos x="1194" y="860"/>
                  </a:cxn>
                  <a:cxn ang="0">
                    <a:pos x="1132" y="876"/>
                  </a:cxn>
                  <a:cxn ang="0">
                    <a:pos x="1132" y="876"/>
                  </a:cxn>
                  <a:cxn ang="0">
                    <a:pos x="1010" y="904"/>
                  </a:cxn>
                  <a:cxn ang="0">
                    <a:pos x="898" y="934"/>
                  </a:cxn>
                  <a:cxn ang="0">
                    <a:pos x="794" y="966"/>
                  </a:cxn>
                  <a:cxn ang="0">
                    <a:pos x="746" y="984"/>
                  </a:cxn>
                  <a:cxn ang="0">
                    <a:pos x="698" y="1000"/>
                  </a:cxn>
                  <a:cxn ang="0">
                    <a:pos x="654" y="1018"/>
                  </a:cxn>
                  <a:cxn ang="0">
                    <a:pos x="610" y="1038"/>
                  </a:cxn>
                  <a:cxn ang="0">
                    <a:pos x="570" y="1056"/>
                  </a:cxn>
                  <a:cxn ang="0">
                    <a:pos x="530" y="1078"/>
                  </a:cxn>
                  <a:cxn ang="0">
                    <a:pos x="492" y="1098"/>
                  </a:cxn>
                  <a:cxn ang="0">
                    <a:pos x="456" y="1120"/>
                  </a:cxn>
                  <a:cxn ang="0">
                    <a:pos x="422" y="1142"/>
                  </a:cxn>
                  <a:cxn ang="0">
                    <a:pos x="390" y="1164"/>
                  </a:cxn>
                  <a:cxn ang="0">
                    <a:pos x="358" y="1188"/>
                  </a:cxn>
                  <a:cxn ang="0">
                    <a:pos x="328" y="1212"/>
                  </a:cxn>
                  <a:cxn ang="0">
                    <a:pos x="298" y="1238"/>
                  </a:cxn>
                  <a:cxn ang="0">
                    <a:pos x="270" y="1264"/>
                  </a:cxn>
                  <a:cxn ang="0">
                    <a:pos x="244" y="1292"/>
                  </a:cxn>
                  <a:cxn ang="0">
                    <a:pos x="218" y="1320"/>
                  </a:cxn>
                  <a:cxn ang="0">
                    <a:pos x="192" y="1348"/>
                  </a:cxn>
                  <a:cxn ang="0">
                    <a:pos x="168" y="1378"/>
                  </a:cxn>
                  <a:cxn ang="0">
                    <a:pos x="124" y="1440"/>
                  </a:cxn>
                  <a:cxn ang="0">
                    <a:pos x="80" y="1506"/>
                  </a:cxn>
                  <a:cxn ang="0">
                    <a:pos x="40" y="1576"/>
                  </a:cxn>
                  <a:cxn ang="0">
                    <a:pos x="0" y="1650"/>
                  </a:cxn>
                </a:cxnLst>
                <a:rect l="0" t="0" r="r" b="b"/>
                <a:pathLst>
                  <a:path w="1788" h="1650">
                    <a:moveTo>
                      <a:pt x="1788" y="0"/>
                    </a:moveTo>
                    <a:lnTo>
                      <a:pt x="1788" y="0"/>
                    </a:lnTo>
                    <a:lnTo>
                      <a:pt x="1786" y="30"/>
                    </a:lnTo>
                    <a:lnTo>
                      <a:pt x="1784" y="68"/>
                    </a:lnTo>
                    <a:lnTo>
                      <a:pt x="1780" y="116"/>
                    </a:lnTo>
                    <a:lnTo>
                      <a:pt x="1772" y="174"/>
                    </a:lnTo>
                    <a:lnTo>
                      <a:pt x="1758" y="238"/>
                    </a:lnTo>
                    <a:lnTo>
                      <a:pt x="1750" y="272"/>
                    </a:lnTo>
                    <a:lnTo>
                      <a:pt x="1740" y="308"/>
                    </a:lnTo>
                    <a:lnTo>
                      <a:pt x="1728" y="346"/>
                    </a:lnTo>
                    <a:lnTo>
                      <a:pt x="1714" y="384"/>
                    </a:lnTo>
                    <a:lnTo>
                      <a:pt x="1698" y="420"/>
                    </a:lnTo>
                    <a:lnTo>
                      <a:pt x="1680" y="458"/>
                    </a:lnTo>
                    <a:lnTo>
                      <a:pt x="1660" y="496"/>
                    </a:lnTo>
                    <a:lnTo>
                      <a:pt x="1638" y="534"/>
                    </a:lnTo>
                    <a:lnTo>
                      <a:pt x="1612" y="572"/>
                    </a:lnTo>
                    <a:lnTo>
                      <a:pt x="1586" y="608"/>
                    </a:lnTo>
                    <a:lnTo>
                      <a:pt x="1554" y="644"/>
                    </a:lnTo>
                    <a:lnTo>
                      <a:pt x="1522" y="678"/>
                    </a:lnTo>
                    <a:lnTo>
                      <a:pt x="1484" y="710"/>
                    </a:lnTo>
                    <a:lnTo>
                      <a:pt x="1444" y="740"/>
                    </a:lnTo>
                    <a:lnTo>
                      <a:pt x="1402" y="770"/>
                    </a:lnTo>
                    <a:lnTo>
                      <a:pt x="1356" y="796"/>
                    </a:lnTo>
                    <a:lnTo>
                      <a:pt x="1306" y="820"/>
                    </a:lnTo>
                    <a:lnTo>
                      <a:pt x="1252" y="842"/>
                    </a:lnTo>
                    <a:lnTo>
                      <a:pt x="1194" y="860"/>
                    </a:lnTo>
                    <a:lnTo>
                      <a:pt x="1132" y="876"/>
                    </a:lnTo>
                    <a:lnTo>
                      <a:pt x="1132" y="876"/>
                    </a:lnTo>
                    <a:lnTo>
                      <a:pt x="1010" y="904"/>
                    </a:lnTo>
                    <a:lnTo>
                      <a:pt x="898" y="934"/>
                    </a:lnTo>
                    <a:lnTo>
                      <a:pt x="794" y="966"/>
                    </a:lnTo>
                    <a:lnTo>
                      <a:pt x="746" y="984"/>
                    </a:lnTo>
                    <a:lnTo>
                      <a:pt x="698" y="1000"/>
                    </a:lnTo>
                    <a:lnTo>
                      <a:pt x="654" y="1018"/>
                    </a:lnTo>
                    <a:lnTo>
                      <a:pt x="610" y="1038"/>
                    </a:lnTo>
                    <a:lnTo>
                      <a:pt x="570" y="1056"/>
                    </a:lnTo>
                    <a:lnTo>
                      <a:pt x="530" y="1078"/>
                    </a:lnTo>
                    <a:lnTo>
                      <a:pt x="492" y="1098"/>
                    </a:lnTo>
                    <a:lnTo>
                      <a:pt x="456" y="1120"/>
                    </a:lnTo>
                    <a:lnTo>
                      <a:pt x="422" y="1142"/>
                    </a:lnTo>
                    <a:lnTo>
                      <a:pt x="390" y="1164"/>
                    </a:lnTo>
                    <a:lnTo>
                      <a:pt x="358" y="1188"/>
                    </a:lnTo>
                    <a:lnTo>
                      <a:pt x="328" y="1212"/>
                    </a:lnTo>
                    <a:lnTo>
                      <a:pt x="298" y="1238"/>
                    </a:lnTo>
                    <a:lnTo>
                      <a:pt x="270" y="1264"/>
                    </a:lnTo>
                    <a:lnTo>
                      <a:pt x="244" y="1292"/>
                    </a:lnTo>
                    <a:lnTo>
                      <a:pt x="218" y="1320"/>
                    </a:lnTo>
                    <a:lnTo>
                      <a:pt x="192" y="1348"/>
                    </a:lnTo>
                    <a:lnTo>
                      <a:pt x="168" y="1378"/>
                    </a:lnTo>
                    <a:lnTo>
                      <a:pt x="124" y="1440"/>
                    </a:lnTo>
                    <a:lnTo>
                      <a:pt x="80" y="1506"/>
                    </a:lnTo>
                    <a:lnTo>
                      <a:pt x="40" y="1576"/>
                    </a:lnTo>
                    <a:lnTo>
                      <a:pt x="0" y="165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61" name="Freeform 594"/>
              <p:cNvSpPr>
                <a:spLocks/>
              </p:cNvSpPr>
              <p:nvPr/>
            </p:nvSpPr>
            <p:spPr bwMode="auto">
              <a:xfrm>
                <a:off x="1918" y="1370"/>
                <a:ext cx="1739" cy="1732"/>
              </a:xfrm>
              <a:custGeom>
                <a:avLst/>
                <a:gdLst/>
                <a:ahLst/>
                <a:cxnLst>
                  <a:cxn ang="0">
                    <a:pos x="1740" y="0"/>
                  </a:cxn>
                  <a:cxn ang="0">
                    <a:pos x="1740" y="0"/>
                  </a:cxn>
                  <a:cxn ang="0">
                    <a:pos x="1742" y="32"/>
                  </a:cxn>
                  <a:cxn ang="0">
                    <a:pos x="1740" y="70"/>
                  </a:cxn>
                  <a:cxn ang="0">
                    <a:pos x="1738" y="118"/>
                  </a:cxn>
                  <a:cxn ang="0">
                    <a:pos x="1730" y="176"/>
                  </a:cxn>
                  <a:cxn ang="0">
                    <a:pos x="1720" y="242"/>
                  </a:cxn>
                  <a:cxn ang="0">
                    <a:pos x="1712" y="278"/>
                  </a:cxn>
                  <a:cxn ang="0">
                    <a:pos x="1702" y="314"/>
                  </a:cxn>
                  <a:cxn ang="0">
                    <a:pos x="1692" y="352"/>
                  </a:cxn>
                  <a:cxn ang="0">
                    <a:pos x="1680" y="390"/>
                  </a:cxn>
                  <a:cxn ang="0">
                    <a:pos x="1664" y="428"/>
                  </a:cxn>
                  <a:cxn ang="0">
                    <a:pos x="1648" y="468"/>
                  </a:cxn>
                  <a:cxn ang="0">
                    <a:pos x="1628" y="506"/>
                  </a:cxn>
                  <a:cxn ang="0">
                    <a:pos x="1608" y="546"/>
                  </a:cxn>
                  <a:cxn ang="0">
                    <a:pos x="1584" y="584"/>
                  </a:cxn>
                  <a:cxn ang="0">
                    <a:pos x="1556" y="622"/>
                  </a:cxn>
                  <a:cxn ang="0">
                    <a:pos x="1526" y="658"/>
                  </a:cxn>
                  <a:cxn ang="0">
                    <a:pos x="1494" y="694"/>
                  </a:cxn>
                  <a:cxn ang="0">
                    <a:pos x="1458" y="728"/>
                  </a:cxn>
                  <a:cxn ang="0">
                    <a:pos x="1420" y="762"/>
                  </a:cxn>
                  <a:cxn ang="0">
                    <a:pos x="1378" y="792"/>
                  </a:cxn>
                  <a:cxn ang="0">
                    <a:pos x="1332" y="820"/>
                  </a:cxn>
                  <a:cxn ang="0">
                    <a:pos x="1282" y="846"/>
                  </a:cxn>
                  <a:cxn ang="0">
                    <a:pos x="1230" y="870"/>
                  </a:cxn>
                  <a:cxn ang="0">
                    <a:pos x="1172" y="892"/>
                  </a:cxn>
                  <a:cxn ang="0">
                    <a:pos x="1110" y="908"/>
                  </a:cxn>
                  <a:cxn ang="0">
                    <a:pos x="1110" y="908"/>
                  </a:cxn>
                  <a:cxn ang="0">
                    <a:pos x="990" y="942"/>
                  </a:cxn>
                  <a:cxn ang="0">
                    <a:pos x="878" y="976"/>
                  </a:cxn>
                  <a:cxn ang="0">
                    <a:pos x="774" y="1014"/>
                  </a:cxn>
                  <a:cxn ang="0">
                    <a:pos x="726" y="1032"/>
                  </a:cxn>
                  <a:cxn ang="0">
                    <a:pos x="680" y="1052"/>
                  </a:cxn>
                  <a:cxn ang="0">
                    <a:pos x="636" y="1072"/>
                  </a:cxn>
                  <a:cxn ang="0">
                    <a:pos x="592" y="1092"/>
                  </a:cxn>
                  <a:cxn ang="0">
                    <a:pos x="552" y="1114"/>
                  </a:cxn>
                  <a:cxn ang="0">
                    <a:pos x="514" y="1136"/>
                  </a:cxn>
                  <a:cxn ang="0">
                    <a:pos x="476" y="1158"/>
                  </a:cxn>
                  <a:cxn ang="0">
                    <a:pos x="442" y="1182"/>
                  </a:cxn>
                  <a:cxn ang="0">
                    <a:pos x="408" y="1204"/>
                  </a:cxn>
                  <a:cxn ang="0">
                    <a:pos x="374" y="1230"/>
                  </a:cxn>
                  <a:cxn ang="0">
                    <a:pos x="344" y="1254"/>
                  </a:cxn>
                  <a:cxn ang="0">
                    <a:pos x="314" y="1280"/>
                  </a:cxn>
                  <a:cxn ang="0">
                    <a:pos x="286" y="1306"/>
                  </a:cxn>
                  <a:cxn ang="0">
                    <a:pos x="258" y="1334"/>
                  </a:cxn>
                  <a:cxn ang="0">
                    <a:pos x="232" y="1362"/>
                  </a:cxn>
                  <a:cxn ang="0">
                    <a:pos x="208" y="1392"/>
                  </a:cxn>
                  <a:cxn ang="0">
                    <a:pos x="184" y="1422"/>
                  </a:cxn>
                  <a:cxn ang="0">
                    <a:pos x="160" y="1452"/>
                  </a:cxn>
                  <a:cxn ang="0">
                    <a:pos x="116" y="1516"/>
                  </a:cxn>
                  <a:cxn ang="0">
                    <a:pos x="76" y="1584"/>
                  </a:cxn>
                  <a:cxn ang="0">
                    <a:pos x="36" y="1656"/>
                  </a:cxn>
                  <a:cxn ang="0">
                    <a:pos x="0" y="1732"/>
                  </a:cxn>
                </a:cxnLst>
                <a:rect l="0" t="0" r="r" b="b"/>
                <a:pathLst>
                  <a:path w="1742" h="1732">
                    <a:moveTo>
                      <a:pt x="1740" y="0"/>
                    </a:moveTo>
                    <a:lnTo>
                      <a:pt x="1740" y="0"/>
                    </a:lnTo>
                    <a:lnTo>
                      <a:pt x="1742" y="32"/>
                    </a:lnTo>
                    <a:lnTo>
                      <a:pt x="1740" y="70"/>
                    </a:lnTo>
                    <a:lnTo>
                      <a:pt x="1738" y="118"/>
                    </a:lnTo>
                    <a:lnTo>
                      <a:pt x="1730" y="176"/>
                    </a:lnTo>
                    <a:lnTo>
                      <a:pt x="1720" y="242"/>
                    </a:lnTo>
                    <a:lnTo>
                      <a:pt x="1712" y="278"/>
                    </a:lnTo>
                    <a:lnTo>
                      <a:pt x="1702" y="314"/>
                    </a:lnTo>
                    <a:lnTo>
                      <a:pt x="1692" y="352"/>
                    </a:lnTo>
                    <a:lnTo>
                      <a:pt x="1680" y="390"/>
                    </a:lnTo>
                    <a:lnTo>
                      <a:pt x="1664" y="428"/>
                    </a:lnTo>
                    <a:lnTo>
                      <a:pt x="1648" y="468"/>
                    </a:lnTo>
                    <a:lnTo>
                      <a:pt x="1628" y="506"/>
                    </a:lnTo>
                    <a:lnTo>
                      <a:pt x="1608" y="546"/>
                    </a:lnTo>
                    <a:lnTo>
                      <a:pt x="1584" y="584"/>
                    </a:lnTo>
                    <a:lnTo>
                      <a:pt x="1556" y="622"/>
                    </a:lnTo>
                    <a:lnTo>
                      <a:pt x="1526" y="658"/>
                    </a:lnTo>
                    <a:lnTo>
                      <a:pt x="1494" y="694"/>
                    </a:lnTo>
                    <a:lnTo>
                      <a:pt x="1458" y="728"/>
                    </a:lnTo>
                    <a:lnTo>
                      <a:pt x="1420" y="762"/>
                    </a:lnTo>
                    <a:lnTo>
                      <a:pt x="1378" y="792"/>
                    </a:lnTo>
                    <a:lnTo>
                      <a:pt x="1332" y="820"/>
                    </a:lnTo>
                    <a:lnTo>
                      <a:pt x="1282" y="846"/>
                    </a:lnTo>
                    <a:lnTo>
                      <a:pt x="1230" y="870"/>
                    </a:lnTo>
                    <a:lnTo>
                      <a:pt x="1172" y="892"/>
                    </a:lnTo>
                    <a:lnTo>
                      <a:pt x="1110" y="908"/>
                    </a:lnTo>
                    <a:lnTo>
                      <a:pt x="1110" y="908"/>
                    </a:lnTo>
                    <a:lnTo>
                      <a:pt x="990" y="942"/>
                    </a:lnTo>
                    <a:lnTo>
                      <a:pt x="878" y="976"/>
                    </a:lnTo>
                    <a:lnTo>
                      <a:pt x="774" y="1014"/>
                    </a:lnTo>
                    <a:lnTo>
                      <a:pt x="726" y="1032"/>
                    </a:lnTo>
                    <a:lnTo>
                      <a:pt x="680" y="1052"/>
                    </a:lnTo>
                    <a:lnTo>
                      <a:pt x="636" y="1072"/>
                    </a:lnTo>
                    <a:lnTo>
                      <a:pt x="592" y="1092"/>
                    </a:lnTo>
                    <a:lnTo>
                      <a:pt x="552" y="1114"/>
                    </a:lnTo>
                    <a:lnTo>
                      <a:pt x="514" y="1136"/>
                    </a:lnTo>
                    <a:lnTo>
                      <a:pt x="476" y="1158"/>
                    </a:lnTo>
                    <a:lnTo>
                      <a:pt x="442" y="1182"/>
                    </a:lnTo>
                    <a:lnTo>
                      <a:pt x="408" y="1204"/>
                    </a:lnTo>
                    <a:lnTo>
                      <a:pt x="374" y="1230"/>
                    </a:lnTo>
                    <a:lnTo>
                      <a:pt x="344" y="1254"/>
                    </a:lnTo>
                    <a:lnTo>
                      <a:pt x="314" y="1280"/>
                    </a:lnTo>
                    <a:lnTo>
                      <a:pt x="286" y="1306"/>
                    </a:lnTo>
                    <a:lnTo>
                      <a:pt x="258" y="1334"/>
                    </a:lnTo>
                    <a:lnTo>
                      <a:pt x="232" y="1362"/>
                    </a:lnTo>
                    <a:lnTo>
                      <a:pt x="208" y="1392"/>
                    </a:lnTo>
                    <a:lnTo>
                      <a:pt x="184" y="1422"/>
                    </a:lnTo>
                    <a:lnTo>
                      <a:pt x="160" y="1452"/>
                    </a:lnTo>
                    <a:lnTo>
                      <a:pt x="116" y="1516"/>
                    </a:lnTo>
                    <a:lnTo>
                      <a:pt x="76" y="1584"/>
                    </a:lnTo>
                    <a:lnTo>
                      <a:pt x="36" y="1656"/>
                    </a:lnTo>
                    <a:lnTo>
                      <a:pt x="0" y="1732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62" name="Freeform 595"/>
              <p:cNvSpPr>
                <a:spLocks/>
              </p:cNvSpPr>
              <p:nvPr/>
            </p:nvSpPr>
            <p:spPr bwMode="auto">
              <a:xfrm>
                <a:off x="1960" y="1333"/>
                <a:ext cx="1696" cy="1810"/>
              </a:xfrm>
              <a:custGeom>
                <a:avLst/>
                <a:gdLst/>
                <a:ahLst/>
                <a:cxnLst>
                  <a:cxn ang="0">
                    <a:pos x="1692" y="0"/>
                  </a:cxn>
                  <a:cxn ang="0">
                    <a:pos x="1692" y="0"/>
                  </a:cxn>
                  <a:cxn ang="0">
                    <a:pos x="1694" y="32"/>
                  </a:cxn>
                  <a:cxn ang="0">
                    <a:pos x="1694" y="68"/>
                  </a:cxn>
                  <a:cxn ang="0">
                    <a:pos x="1692" y="118"/>
                  </a:cxn>
                  <a:cxn ang="0">
                    <a:pos x="1688" y="176"/>
                  </a:cxn>
                  <a:cxn ang="0">
                    <a:pos x="1678" y="244"/>
                  </a:cxn>
                  <a:cxn ang="0">
                    <a:pos x="1672" y="280"/>
                  </a:cxn>
                  <a:cxn ang="0">
                    <a:pos x="1664" y="316"/>
                  </a:cxn>
                  <a:cxn ang="0">
                    <a:pos x="1654" y="354"/>
                  </a:cxn>
                  <a:cxn ang="0">
                    <a:pos x="1642" y="394"/>
                  </a:cxn>
                  <a:cxn ang="0">
                    <a:pos x="1630" y="434"/>
                  </a:cxn>
                  <a:cxn ang="0">
                    <a:pos x="1614" y="474"/>
                  </a:cxn>
                  <a:cxn ang="0">
                    <a:pos x="1596" y="514"/>
                  </a:cxn>
                  <a:cxn ang="0">
                    <a:pos x="1576" y="554"/>
                  </a:cxn>
                  <a:cxn ang="0">
                    <a:pos x="1552" y="592"/>
                  </a:cxn>
                  <a:cxn ang="0">
                    <a:pos x="1526" y="632"/>
                  </a:cxn>
                  <a:cxn ang="0">
                    <a:pos x="1498" y="670"/>
                  </a:cxn>
                  <a:cxn ang="0">
                    <a:pos x="1466" y="706"/>
                  </a:cxn>
                  <a:cxn ang="0">
                    <a:pos x="1432" y="742"/>
                  </a:cxn>
                  <a:cxn ang="0">
                    <a:pos x="1394" y="778"/>
                  </a:cxn>
                  <a:cxn ang="0">
                    <a:pos x="1352" y="810"/>
                  </a:cxn>
                  <a:cxn ang="0">
                    <a:pos x="1308" y="840"/>
                  </a:cxn>
                  <a:cxn ang="0">
                    <a:pos x="1260" y="868"/>
                  </a:cxn>
                  <a:cxn ang="0">
                    <a:pos x="1206" y="894"/>
                  </a:cxn>
                  <a:cxn ang="0">
                    <a:pos x="1150" y="918"/>
                  </a:cxn>
                  <a:cxn ang="0">
                    <a:pos x="1088" y="938"/>
                  </a:cxn>
                  <a:cxn ang="0">
                    <a:pos x="1088" y="938"/>
                  </a:cxn>
                  <a:cxn ang="0">
                    <a:pos x="968" y="976"/>
                  </a:cxn>
                  <a:cxn ang="0">
                    <a:pos x="856" y="1016"/>
                  </a:cxn>
                  <a:cxn ang="0">
                    <a:pos x="754" y="1056"/>
                  </a:cxn>
                  <a:cxn ang="0">
                    <a:pos x="706" y="1078"/>
                  </a:cxn>
                  <a:cxn ang="0">
                    <a:pos x="660" y="1100"/>
                  </a:cxn>
                  <a:cxn ang="0">
                    <a:pos x="618" y="1122"/>
                  </a:cxn>
                  <a:cxn ang="0">
                    <a:pos x="576" y="1144"/>
                  </a:cxn>
                  <a:cxn ang="0">
                    <a:pos x="536" y="1166"/>
                  </a:cxn>
                  <a:cxn ang="0">
                    <a:pos x="498" y="1190"/>
                  </a:cxn>
                  <a:cxn ang="0">
                    <a:pos x="460" y="1214"/>
                  </a:cxn>
                  <a:cxn ang="0">
                    <a:pos x="426" y="1238"/>
                  </a:cxn>
                  <a:cxn ang="0">
                    <a:pos x="392" y="1264"/>
                  </a:cxn>
                  <a:cxn ang="0">
                    <a:pos x="360" y="1290"/>
                  </a:cxn>
                  <a:cxn ang="0">
                    <a:pos x="330" y="1316"/>
                  </a:cxn>
                  <a:cxn ang="0">
                    <a:pos x="302" y="1344"/>
                  </a:cxn>
                  <a:cxn ang="0">
                    <a:pos x="274" y="1372"/>
                  </a:cxn>
                  <a:cxn ang="0">
                    <a:pos x="248" y="1400"/>
                  </a:cxn>
                  <a:cxn ang="0">
                    <a:pos x="222" y="1430"/>
                  </a:cxn>
                  <a:cxn ang="0">
                    <a:pos x="198" y="1460"/>
                  </a:cxn>
                  <a:cxn ang="0">
                    <a:pos x="174" y="1490"/>
                  </a:cxn>
                  <a:cxn ang="0">
                    <a:pos x="152" y="1522"/>
                  </a:cxn>
                  <a:cxn ang="0">
                    <a:pos x="110" y="1590"/>
                  </a:cxn>
                  <a:cxn ang="0">
                    <a:pos x="72" y="1660"/>
                  </a:cxn>
                  <a:cxn ang="0">
                    <a:pos x="36" y="1734"/>
                  </a:cxn>
                  <a:cxn ang="0">
                    <a:pos x="0" y="1810"/>
                  </a:cxn>
                </a:cxnLst>
                <a:rect l="0" t="0" r="r" b="b"/>
                <a:pathLst>
                  <a:path w="1694" h="1810">
                    <a:moveTo>
                      <a:pt x="1692" y="0"/>
                    </a:moveTo>
                    <a:lnTo>
                      <a:pt x="1692" y="0"/>
                    </a:lnTo>
                    <a:lnTo>
                      <a:pt x="1694" y="32"/>
                    </a:lnTo>
                    <a:lnTo>
                      <a:pt x="1694" y="68"/>
                    </a:lnTo>
                    <a:lnTo>
                      <a:pt x="1692" y="118"/>
                    </a:lnTo>
                    <a:lnTo>
                      <a:pt x="1688" y="176"/>
                    </a:lnTo>
                    <a:lnTo>
                      <a:pt x="1678" y="244"/>
                    </a:lnTo>
                    <a:lnTo>
                      <a:pt x="1672" y="280"/>
                    </a:lnTo>
                    <a:lnTo>
                      <a:pt x="1664" y="316"/>
                    </a:lnTo>
                    <a:lnTo>
                      <a:pt x="1654" y="354"/>
                    </a:lnTo>
                    <a:lnTo>
                      <a:pt x="1642" y="394"/>
                    </a:lnTo>
                    <a:lnTo>
                      <a:pt x="1630" y="434"/>
                    </a:lnTo>
                    <a:lnTo>
                      <a:pt x="1614" y="474"/>
                    </a:lnTo>
                    <a:lnTo>
                      <a:pt x="1596" y="514"/>
                    </a:lnTo>
                    <a:lnTo>
                      <a:pt x="1576" y="554"/>
                    </a:lnTo>
                    <a:lnTo>
                      <a:pt x="1552" y="592"/>
                    </a:lnTo>
                    <a:lnTo>
                      <a:pt x="1526" y="632"/>
                    </a:lnTo>
                    <a:lnTo>
                      <a:pt x="1498" y="670"/>
                    </a:lnTo>
                    <a:lnTo>
                      <a:pt x="1466" y="706"/>
                    </a:lnTo>
                    <a:lnTo>
                      <a:pt x="1432" y="742"/>
                    </a:lnTo>
                    <a:lnTo>
                      <a:pt x="1394" y="778"/>
                    </a:lnTo>
                    <a:lnTo>
                      <a:pt x="1352" y="810"/>
                    </a:lnTo>
                    <a:lnTo>
                      <a:pt x="1308" y="840"/>
                    </a:lnTo>
                    <a:lnTo>
                      <a:pt x="1260" y="868"/>
                    </a:lnTo>
                    <a:lnTo>
                      <a:pt x="1206" y="894"/>
                    </a:lnTo>
                    <a:lnTo>
                      <a:pt x="1150" y="918"/>
                    </a:lnTo>
                    <a:lnTo>
                      <a:pt x="1088" y="938"/>
                    </a:lnTo>
                    <a:lnTo>
                      <a:pt x="1088" y="938"/>
                    </a:lnTo>
                    <a:lnTo>
                      <a:pt x="968" y="976"/>
                    </a:lnTo>
                    <a:lnTo>
                      <a:pt x="856" y="1016"/>
                    </a:lnTo>
                    <a:lnTo>
                      <a:pt x="754" y="1056"/>
                    </a:lnTo>
                    <a:lnTo>
                      <a:pt x="706" y="1078"/>
                    </a:lnTo>
                    <a:lnTo>
                      <a:pt x="660" y="1100"/>
                    </a:lnTo>
                    <a:lnTo>
                      <a:pt x="618" y="1122"/>
                    </a:lnTo>
                    <a:lnTo>
                      <a:pt x="576" y="1144"/>
                    </a:lnTo>
                    <a:lnTo>
                      <a:pt x="536" y="1166"/>
                    </a:lnTo>
                    <a:lnTo>
                      <a:pt x="498" y="1190"/>
                    </a:lnTo>
                    <a:lnTo>
                      <a:pt x="460" y="1214"/>
                    </a:lnTo>
                    <a:lnTo>
                      <a:pt x="426" y="1238"/>
                    </a:lnTo>
                    <a:lnTo>
                      <a:pt x="392" y="1264"/>
                    </a:lnTo>
                    <a:lnTo>
                      <a:pt x="360" y="1290"/>
                    </a:lnTo>
                    <a:lnTo>
                      <a:pt x="330" y="1316"/>
                    </a:lnTo>
                    <a:lnTo>
                      <a:pt x="302" y="1344"/>
                    </a:lnTo>
                    <a:lnTo>
                      <a:pt x="274" y="1372"/>
                    </a:lnTo>
                    <a:lnTo>
                      <a:pt x="248" y="1400"/>
                    </a:lnTo>
                    <a:lnTo>
                      <a:pt x="222" y="1430"/>
                    </a:lnTo>
                    <a:lnTo>
                      <a:pt x="198" y="1460"/>
                    </a:lnTo>
                    <a:lnTo>
                      <a:pt x="174" y="1490"/>
                    </a:lnTo>
                    <a:lnTo>
                      <a:pt x="152" y="1522"/>
                    </a:lnTo>
                    <a:lnTo>
                      <a:pt x="110" y="1590"/>
                    </a:lnTo>
                    <a:lnTo>
                      <a:pt x="72" y="1660"/>
                    </a:lnTo>
                    <a:lnTo>
                      <a:pt x="36" y="1734"/>
                    </a:lnTo>
                    <a:lnTo>
                      <a:pt x="0" y="181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63" name="Freeform 596"/>
              <p:cNvSpPr>
                <a:spLocks/>
              </p:cNvSpPr>
              <p:nvPr/>
            </p:nvSpPr>
            <p:spPr bwMode="auto">
              <a:xfrm>
                <a:off x="2003" y="1290"/>
                <a:ext cx="1644" cy="1893"/>
              </a:xfrm>
              <a:custGeom>
                <a:avLst/>
                <a:gdLst/>
                <a:ahLst/>
                <a:cxnLst>
                  <a:cxn ang="0">
                    <a:pos x="1640" y="0"/>
                  </a:cxn>
                  <a:cxn ang="0">
                    <a:pos x="1640" y="0"/>
                  </a:cxn>
                  <a:cxn ang="0">
                    <a:pos x="1644" y="34"/>
                  </a:cxn>
                  <a:cxn ang="0">
                    <a:pos x="1644" y="70"/>
                  </a:cxn>
                  <a:cxn ang="0">
                    <a:pos x="1644" y="120"/>
                  </a:cxn>
                  <a:cxn ang="0">
                    <a:pos x="1642" y="180"/>
                  </a:cxn>
                  <a:cxn ang="0">
                    <a:pos x="1634" y="248"/>
                  </a:cxn>
                  <a:cxn ang="0">
                    <a:pos x="1628" y="284"/>
                  </a:cxn>
                  <a:cxn ang="0">
                    <a:pos x="1622" y="322"/>
                  </a:cxn>
                  <a:cxn ang="0">
                    <a:pos x="1614" y="360"/>
                  </a:cxn>
                  <a:cxn ang="0">
                    <a:pos x="1602" y="400"/>
                  </a:cxn>
                  <a:cxn ang="0">
                    <a:pos x="1590" y="440"/>
                  </a:cxn>
                  <a:cxn ang="0">
                    <a:pos x="1576" y="480"/>
                  </a:cxn>
                  <a:cxn ang="0">
                    <a:pos x="1560" y="522"/>
                  </a:cxn>
                  <a:cxn ang="0">
                    <a:pos x="1540" y="562"/>
                  </a:cxn>
                  <a:cxn ang="0">
                    <a:pos x="1518" y="604"/>
                  </a:cxn>
                  <a:cxn ang="0">
                    <a:pos x="1494" y="644"/>
                  </a:cxn>
                  <a:cxn ang="0">
                    <a:pos x="1466" y="684"/>
                  </a:cxn>
                  <a:cxn ang="0">
                    <a:pos x="1436" y="722"/>
                  </a:cxn>
                  <a:cxn ang="0">
                    <a:pos x="1402" y="760"/>
                  </a:cxn>
                  <a:cxn ang="0">
                    <a:pos x="1366" y="796"/>
                  </a:cxn>
                  <a:cxn ang="0">
                    <a:pos x="1326" y="830"/>
                  </a:cxn>
                  <a:cxn ang="0">
                    <a:pos x="1282" y="862"/>
                  </a:cxn>
                  <a:cxn ang="0">
                    <a:pos x="1234" y="892"/>
                  </a:cxn>
                  <a:cxn ang="0">
                    <a:pos x="1182" y="922"/>
                  </a:cxn>
                  <a:cxn ang="0">
                    <a:pos x="1126" y="946"/>
                  </a:cxn>
                  <a:cxn ang="0">
                    <a:pos x="1064" y="970"/>
                  </a:cxn>
                  <a:cxn ang="0">
                    <a:pos x="1064" y="970"/>
                  </a:cxn>
                  <a:cxn ang="0">
                    <a:pos x="944" y="1012"/>
                  </a:cxn>
                  <a:cxn ang="0">
                    <a:pos x="834" y="1056"/>
                  </a:cxn>
                  <a:cxn ang="0">
                    <a:pos x="734" y="1102"/>
                  </a:cxn>
                  <a:cxn ang="0">
                    <a:pos x="686" y="1126"/>
                  </a:cxn>
                  <a:cxn ang="0">
                    <a:pos x="640" y="1148"/>
                  </a:cxn>
                  <a:cxn ang="0">
                    <a:pos x="598" y="1172"/>
                  </a:cxn>
                  <a:cxn ang="0">
                    <a:pos x="556" y="1196"/>
                  </a:cxn>
                  <a:cxn ang="0">
                    <a:pos x="516" y="1222"/>
                  </a:cxn>
                  <a:cxn ang="0">
                    <a:pos x="480" y="1246"/>
                  </a:cxn>
                  <a:cxn ang="0">
                    <a:pos x="444" y="1272"/>
                  </a:cxn>
                  <a:cxn ang="0">
                    <a:pos x="410" y="1298"/>
                  </a:cxn>
                  <a:cxn ang="0">
                    <a:pos x="376" y="1326"/>
                  </a:cxn>
                  <a:cxn ang="0">
                    <a:pos x="346" y="1352"/>
                  </a:cxn>
                  <a:cxn ang="0">
                    <a:pos x="316" y="1380"/>
                  </a:cxn>
                  <a:cxn ang="0">
                    <a:pos x="288" y="1408"/>
                  </a:cxn>
                  <a:cxn ang="0">
                    <a:pos x="260" y="1438"/>
                  </a:cxn>
                  <a:cxn ang="0">
                    <a:pos x="236" y="1468"/>
                  </a:cxn>
                  <a:cxn ang="0">
                    <a:pos x="210" y="1498"/>
                  </a:cxn>
                  <a:cxn ang="0">
                    <a:pos x="188" y="1530"/>
                  </a:cxn>
                  <a:cxn ang="0">
                    <a:pos x="166" y="1562"/>
                  </a:cxn>
                  <a:cxn ang="0">
                    <a:pos x="144" y="1596"/>
                  </a:cxn>
                  <a:cxn ang="0">
                    <a:pos x="104" y="1664"/>
                  </a:cxn>
                  <a:cxn ang="0">
                    <a:pos x="68" y="1736"/>
                  </a:cxn>
                  <a:cxn ang="0">
                    <a:pos x="32" y="1812"/>
                  </a:cxn>
                  <a:cxn ang="0">
                    <a:pos x="0" y="1892"/>
                  </a:cxn>
                </a:cxnLst>
                <a:rect l="0" t="0" r="r" b="b"/>
                <a:pathLst>
                  <a:path w="1644" h="1892">
                    <a:moveTo>
                      <a:pt x="1640" y="0"/>
                    </a:moveTo>
                    <a:lnTo>
                      <a:pt x="1640" y="0"/>
                    </a:lnTo>
                    <a:lnTo>
                      <a:pt x="1644" y="34"/>
                    </a:lnTo>
                    <a:lnTo>
                      <a:pt x="1644" y="70"/>
                    </a:lnTo>
                    <a:lnTo>
                      <a:pt x="1644" y="120"/>
                    </a:lnTo>
                    <a:lnTo>
                      <a:pt x="1642" y="180"/>
                    </a:lnTo>
                    <a:lnTo>
                      <a:pt x="1634" y="248"/>
                    </a:lnTo>
                    <a:lnTo>
                      <a:pt x="1628" y="284"/>
                    </a:lnTo>
                    <a:lnTo>
                      <a:pt x="1622" y="322"/>
                    </a:lnTo>
                    <a:lnTo>
                      <a:pt x="1614" y="360"/>
                    </a:lnTo>
                    <a:lnTo>
                      <a:pt x="1602" y="400"/>
                    </a:lnTo>
                    <a:lnTo>
                      <a:pt x="1590" y="440"/>
                    </a:lnTo>
                    <a:lnTo>
                      <a:pt x="1576" y="480"/>
                    </a:lnTo>
                    <a:lnTo>
                      <a:pt x="1560" y="522"/>
                    </a:lnTo>
                    <a:lnTo>
                      <a:pt x="1540" y="562"/>
                    </a:lnTo>
                    <a:lnTo>
                      <a:pt x="1518" y="604"/>
                    </a:lnTo>
                    <a:lnTo>
                      <a:pt x="1494" y="644"/>
                    </a:lnTo>
                    <a:lnTo>
                      <a:pt x="1466" y="684"/>
                    </a:lnTo>
                    <a:lnTo>
                      <a:pt x="1436" y="722"/>
                    </a:lnTo>
                    <a:lnTo>
                      <a:pt x="1402" y="760"/>
                    </a:lnTo>
                    <a:lnTo>
                      <a:pt x="1366" y="796"/>
                    </a:lnTo>
                    <a:lnTo>
                      <a:pt x="1326" y="830"/>
                    </a:lnTo>
                    <a:lnTo>
                      <a:pt x="1282" y="862"/>
                    </a:lnTo>
                    <a:lnTo>
                      <a:pt x="1234" y="892"/>
                    </a:lnTo>
                    <a:lnTo>
                      <a:pt x="1182" y="922"/>
                    </a:lnTo>
                    <a:lnTo>
                      <a:pt x="1126" y="946"/>
                    </a:lnTo>
                    <a:lnTo>
                      <a:pt x="1064" y="970"/>
                    </a:lnTo>
                    <a:lnTo>
                      <a:pt x="1064" y="970"/>
                    </a:lnTo>
                    <a:lnTo>
                      <a:pt x="944" y="1012"/>
                    </a:lnTo>
                    <a:lnTo>
                      <a:pt x="834" y="1056"/>
                    </a:lnTo>
                    <a:lnTo>
                      <a:pt x="734" y="1102"/>
                    </a:lnTo>
                    <a:lnTo>
                      <a:pt x="686" y="1126"/>
                    </a:lnTo>
                    <a:lnTo>
                      <a:pt x="640" y="1148"/>
                    </a:lnTo>
                    <a:lnTo>
                      <a:pt x="598" y="1172"/>
                    </a:lnTo>
                    <a:lnTo>
                      <a:pt x="556" y="1196"/>
                    </a:lnTo>
                    <a:lnTo>
                      <a:pt x="516" y="1222"/>
                    </a:lnTo>
                    <a:lnTo>
                      <a:pt x="480" y="1246"/>
                    </a:lnTo>
                    <a:lnTo>
                      <a:pt x="444" y="1272"/>
                    </a:lnTo>
                    <a:lnTo>
                      <a:pt x="410" y="1298"/>
                    </a:lnTo>
                    <a:lnTo>
                      <a:pt x="376" y="1326"/>
                    </a:lnTo>
                    <a:lnTo>
                      <a:pt x="346" y="1352"/>
                    </a:lnTo>
                    <a:lnTo>
                      <a:pt x="316" y="1380"/>
                    </a:lnTo>
                    <a:lnTo>
                      <a:pt x="288" y="1408"/>
                    </a:lnTo>
                    <a:lnTo>
                      <a:pt x="260" y="1438"/>
                    </a:lnTo>
                    <a:lnTo>
                      <a:pt x="236" y="1468"/>
                    </a:lnTo>
                    <a:lnTo>
                      <a:pt x="210" y="1498"/>
                    </a:lnTo>
                    <a:lnTo>
                      <a:pt x="188" y="1530"/>
                    </a:lnTo>
                    <a:lnTo>
                      <a:pt x="166" y="1562"/>
                    </a:lnTo>
                    <a:lnTo>
                      <a:pt x="144" y="1596"/>
                    </a:lnTo>
                    <a:lnTo>
                      <a:pt x="104" y="1664"/>
                    </a:lnTo>
                    <a:lnTo>
                      <a:pt x="68" y="1736"/>
                    </a:lnTo>
                    <a:lnTo>
                      <a:pt x="32" y="1812"/>
                    </a:lnTo>
                    <a:lnTo>
                      <a:pt x="0" y="1892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64" name="Freeform 597"/>
              <p:cNvSpPr>
                <a:spLocks/>
              </p:cNvSpPr>
              <p:nvPr/>
            </p:nvSpPr>
            <p:spPr bwMode="auto">
              <a:xfrm>
                <a:off x="2049" y="1252"/>
                <a:ext cx="1593" cy="1967"/>
              </a:xfrm>
              <a:custGeom>
                <a:avLst/>
                <a:gdLst/>
                <a:ahLst/>
                <a:cxnLst>
                  <a:cxn ang="0">
                    <a:pos x="1586" y="0"/>
                  </a:cxn>
                  <a:cxn ang="0">
                    <a:pos x="1586" y="0"/>
                  </a:cxn>
                  <a:cxn ang="0">
                    <a:pos x="1590" y="32"/>
                  </a:cxn>
                  <a:cxn ang="0">
                    <a:pos x="1592" y="70"/>
                  </a:cxn>
                  <a:cxn ang="0">
                    <a:pos x="1594" y="120"/>
                  </a:cxn>
                  <a:cxn ang="0">
                    <a:pos x="1592" y="178"/>
                  </a:cxn>
                  <a:cxn ang="0">
                    <a:pos x="1586" y="248"/>
                  </a:cxn>
                  <a:cxn ang="0">
                    <a:pos x="1582" y="284"/>
                  </a:cxn>
                  <a:cxn ang="0">
                    <a:pos x="1576" y="322"/>
                  </a:cxn>
                  <a:cxn ang="0">
                    <a:pos x="1570" y="362"/>
                  </a:cxn>
                  <a:cxn ang="0">
                    <a:pos x="1560" y="402"/>
                  </a:cxn>
                  <a:cxn ang="0">
                    <a:pos x="1548" y="444"/>
                  </a:cxn>
                  <a:cxn ang="0">
                    <a:pos x="1536" y="484"/>
                  </a:cxn>
                  <a:cxn ang="0">
                    <a:pos x="1520" y="526"/>
                  </a:cxn>
                  <a:cxn ang="0">
                    <a:pos x="1502" y="568"/>
                  </a:cxn>
                  <a:cxn ang="0">
                    <a:pos x="1482" y="610"/>
                  </a:cxn>
                  <a:cxn ang="0">
                    <a:pos x="1458" y="652"/>
                  </a:cxn>
                  <a:cxn ang="0">
                    <a:pos x="1432" y="692"/>
                  </a:cxn>
                  <a:cxn ang="0">
                    <a:pos x="1402" y="732"/>
                  </a:cxn>
                  <a:cxn ang="0">
                    <a:pos x="1370" y="772"/>
                  </a:cxn>
                  <a:cxn ang="0">
                    <a:pos x="1334" y="810"/>
                  </a:cxn>
                  <a:cxn ang="0">
                    <a:pos x="1294" y="846"/>
                  </a:cxn>
                  <a:cxn ang="0">
                    <a:pos x="1252" y="880"/>
                  </a:cxn>
                  <a:cxn ang="0">
                    <a:pos x="1204" y="914"/>
                  </a:cxn>
                  <a:cxn ang="0">
                    <a:pos x="1154" y="944"/>
                  </a:cxn>
                  <a:cxn ang="0">
                    <a:pos x="1098" y="972"/>
                  </a:cxn>
                  <a:cxn ang="0">
                    <a:pos x="1038" y="998"/>
                  </a:cxn>
                  <a:cxn ang="0">
                    <a:pos x="1038" y="998"/>
                  </a:cxn>
                  <a:cxn ang="0">
                    <a:pos x="918" y="1046"/>
                  </a:cxn>
                  <a:cxn ang="0">
                    <a:pos x="810" y="1094"/>
                  </a:cxn>
                  <a:cxn ang="0">
                    <a:pos x="710" y="1144"/>
                  </a:cxn>
                  <a:cxn ang="0">
                    <a:pos x="662" y="1168"/>
                  </a:cxn>
                  <a:cxn ang="0">
                    <a:pos x="618" y="1194"/>
                  </a:cxn>
                  <a:cxn ang="0">
                    <a:pos x="576" y="1220"/>
                  </a:cxn>
                  <a:cxn ang="0">
                    <a:pos x="536" y="1246"/>
                  </a:cxn>
                  <a:cxn ang="0">
                    <a:pos x="496" y="1272"/>
                  </a:cxn>
                  <a:cxn ang="0">
                    <a:pos x="460" y="1298"/>
                  </a:cxn>
                  <a:cxn ang="0">
                    <a:pos x="424" y="1326"/>
                  </a:cxn>
                  <a:cxn ang="0">
                    <a:pos x="390" y="1354"/>
                  </a:cxn>
                  <a:cxn ang="0">
                    <a:pos x="360" y="1382"/>
                  </a:cxn>
                  <a:cxn ang="0">
                    <a:pos x="328" y="1410"/>
                  </a:cxn>
                  <a:cxn ang="0">
                    <a:pos x="300" y="1440"/>
                  </a:cxn>
                  <a:cxn ang="0">
                    <a:pos x="272" y="1470"/>
                  </a:cxn>
                  <a:cxn ang="0">
                    <a:pos x="246" y="1500"/>
                  </a:cxn>
                  <a:cxn ang="0">
                    <a:pos x="222" y="1532"/>
                  </a:cxn>
                  <a:cxn ang="0">
                    <a:pos x="198" y="1564"/>
                  </a:cxn>
                  <a:cxn ang="0">
                    <a:pos x="176" y="1596"/>
                  </a:cxn>
                  <a:cxn ang="0">
                    <a:pos x="154" y="1628"/>
                  </a:cxn>
                  <a:cxn ang="0">
                    <a:pos x="134" y="1662"/>
                  </a:cxn>
                  <a:cxn ang="0">
                    <a:pos x="96" y="1734"/>
                  </a:cxn>
                  <a:cxn ang="0">
                    <a:pos x="62" y="1808"/>
                  </a:cxn>
                  <a:cxn ang="0">
                    <a:pos x="30" y="1886"/>
                  </a:cxn>
                  <a:cxn ang="0">
                    <a:pos x="0" y="1966"/>
                  </a:cxn>
                </a:cxnLst>
                <a:rect l="0" t="0" r="r" b="b"/>
                <a:pathLst>
                  <a:path w="1594" h="1966">
                    <a:moveTo>
                      <a:pt x="1586" y="0"/>
                    </a:moveTo>
                    <a:lnTo>
                      <a:pt x="1586" y="0"/>
                    </a:lnTo>
                    <a:lnTo>
                      <a:pt x="1590" y="32"/>
                    </a:lnTo>
                    <a:lnTo>
                      <a:pt x="1592" y="70"/>
                    </a:lnTo>
                    <a:lnTo>
                      <a:pt x="1594" y="120"/>
                    </a:lnTo>
                    <a:lnTo>
                      <a:pt x="1592" y="178"/>
                    </a:lnTo>
                    <a:lnTo>
                      <a:pt x="1586" y="248"/>
                    </a:lnTo>
                    <a:lnTo>
                      <a:pt x="1582" y="284"/>
                    </a:lnTo>
                    <a:lnTo>
                      <a:pt x="1576" y="322"/>
                    </a:lnTo>
                    <a:lnTo>
                      <a:pt x="1570" y="362"/>
                    </a:lnTo>
                    <a:lnTo>
                      <a:pt x="1560" y="402"/>
                    </a:lnTo>
                    <a:lnTo>
                      <a:pt x="1548" y="444"/>
                    </a:lnTo>
                    <a:lnTo>
                      <a:pt x="1536" y="484"/>
                    </a:lnTo>
                    <a:lnTo>
                      <a:pt x="1520" y="526"/>
                    </a:lnTo>
                    <a:lnTo>
                      <a:pt x="1502" y="568"/>
                    </a:lnTo>
                    <a:lnTo>
                      <a:pt x="1482" y="610"/>
                    </a:lnTo>
                    <a:lnTo>
                      <a:pt x="1458" y="652"/>
                    </a:lnTo>
                    <a:lnTo>
                      <a:pt x="1432" y="692"/>
                    </a:lnTo>
                    <a:lnTo>
                      <a:pt x="1402" y="732"/>
                    </a:lnTo>
                    <a:lnTo>
                      <a:pt x="1370" y="772"/>
                    </a:lnTo>
                    <a:lnTo>
                      <a:pt x="1334" y="810"/>
                    </a:lnTo>
                    <a:lnTo>
                      <a:pt x="1294" y="846"/>
                    </a:lnTo>
                    <a:lnTo>
                      <a:pt x="1252" y="880"/>
                    </a:lnTo>
                    <a:lnTo>
                      <a:pt x="1204" y="914"/>
                    </a:lnTo>
                    <a:lnTo>
                      <a:pt x="1154" y="944"/>
                    </a:lnTo>
                    <a:lnTo>
                      <a:pt x="1098" y="972"/>
                    </a:lnTo>
                    <a:lnTo>
                      <a:pt x="1038" y="998"/>
                    </a:lnTo>
                    <a:lnTo>
                      <a:pt x="1038" y="998"/>
                    </a:lnTo>
                    <a:lnTo>
                      <a:pt x="918" y="1046"/>
                    </a:lnTo>
                    <a:lnTo>
                      <a:pt x="810" y="1094"/>
                    </a:lnTo>
                    <a:lnTo>
                      <a:pt x="710" y="1144"/>
                    </a:lnTo>
                    <a:lnTo>
                      <a:pt x="662" y="1168"/>
                    </a:lnTo>
                    <a:lnTo>
                      <a:pt x="618" y="1194"/>
                    </a:lnTo>
                    <a:lnTo>
                      <a:pt x="576" y="1220"/>
                    </a:lnTo>
                    <a:lnTo>
                      <a:pt x="536" y="1246"/>
                    </a:lnTo>
                    <a:lnTo>
                      <a:pt x="496" y="1272"/>
                    </a:lnTo>
                    <a:lnTo>
                      <a:pt x="460" y="1298"/>
                    </a:lnTo>
                    <a:lnTo>
                      <a:pt x="424" y="1326"/>
                    </a:lnTo>
                    <a:lnTo>
                      <a:pt x="390" y="1354"/>
                    </a:lnTo>
                    <a:lnTo>
                      <a:pt x="360" y="1382"/>
                    </a:lnTo>
                    <a:lnTo>
                      <a:pt x="328" y="1410"/>
                    </a:lnTo>
                    <a:lnTo>
                      <a:pt x="300" y="1440"/>
                    </a:lnTo>
                    <a:lnTo>
                      <a:pt x="272" y="1470"/>
                    </a:lnTo>
                    <a:lnTo>
                      <a:pt x="246" y="1500"/>
                    </a:lnTo>
                    <a:lnTo>
                      <a:pt x="222" y="1532"/>
                    </a:lnTo>
                    <a:lnTo>
                      <a:pt x="198" y="1564"/>
                    </a:lnTo>
                    <a:lnTo>
                      <a:pt x="176" y="1596"/>
                    </a:lnTo>
                    <a:lnTo>
                      <a:pt x="154" y="1628"/>
                    </a:lnTo>
                    <a:lnTo>
                      <a:pt x="134" y="1662"/>
                    </a:lnTo>
                    <a:lnTo>
                      <a:pt x="96" y="1734"/>
                    </a:lnTo>
                    <a:lnTo>
                      <a:pt x="62" y="1808"/>
                    </a:lnTo>
                    <a:lnTo>
                      <a:pt x="30" y="1886"/>
                    </a:lnTo>
                    <a:lnTo>
                      <a:pt x="0" y="1966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65" name="Freeform 598"/>
              <p:cNvSpPr>
                <a:spLocks/>
              </p:cNvSpPr>
              <p:nvPr/>
            </p:nvSpPr>
            <p:spPr bwMode="auto">
              <a:xfrm>
                <a:off x="2096" y="1212"/>
                <a:ext cx="1542" cy="2046"/>
              </a:xfrm>
              <a:custGeom>
                <a:avLst/>
                <a:gdLst/>
                <a:ahLst/>
                <a:cxnLst>
                  <a:cxn ang="0">
                    <a:pos x="1530" y="0"/>
                  </a:cxn>
                  <a:cxn ang="0">
                    <a:pos x="1530" y="0"/>
                  </a:cxn>
                  <a:cxn ang="0">
                    <a:pos x="1534" y="32"/>
                  </a:cxn>
                  <a:cxn ang="0">
                    <a:pos x="1538" y="70"/>
                  </a:cxn>
                  <a:cxn ang="0">
                    <a:pos x="1540" y="120"/>
                  </a:cxn>
                  <a:cxn ang="0">
                    <a:pos x="1542" y="182"/>
                  </a:cxn>
                  <a:cxn ang="0">
                    <a:pos x="1538" y="250"/>
                  </a:cxn>
                  <a:cxn ang="0">
                    <a:pos x="1534" y="288"/>
                  </a:cxn>
                  <a:cxn ang="0">
                    <a:pos x="1530" y="326"/>
                  </a:cxn>
                  <a:cxn ang="0">
                    <a:pos x="1524" y="366"/>
                  </a:cxn>
                  <a:cxn ang="0">
                    <a:pos x="1516" y="406"/>
                  </a:cxn>
                  <a:cxn ang="0">
                    <a:pos x="1506" y="448"/>
                  </a:cxn>
                  <a:cxn ang="0">
                    <a:pos x="1494" y="492"/>
                  </a:cxn>
                  <a:cxn ang="0">
                    <a:pos x="1480" y="534"/>
                  </a:cxn>
                  <a:cxn ang="0">
                    <a:pos x="1464" y="576"/>
                  </a:cxn>
                  <a:cxn ang="0">
                    <a:pos x="1444" y="620"/>
                  </a:cxn>
                  <a:cxn ang="0">
                    <a:pos x="1422" y="662"/>
                  </a:cxn>
                  <a:cxn ang="0">
                    <a:pos x="1396" y="704"/>
                  </a:cxn>
                  <a:cxn ang="0">
                    <a:pos x="1368" y="746"/>
                  </a:cxn>
                  <a:cxn ang="0">
                    <a:pos x="1338" y="786"/>
                  </a:cxn>
                  <a:cxn ang="0">
                    <a:pos x="1302" y="826"/>
                  </a:cxn>
                  <a:cxn ang="0">
                    <a:pos x="1264" y="864"/>
                  </a:cxn>
                  <a:cxn ang="0">
                    <a:pos x="1222" y="900"/>
                  </a:cxn>
                  <a:cxn ang="0">
                    <a:pos x="1176" y="936"/>
                  </a:cxn>
                  <a:cxn ang="0">
                    <a:pos x="1124" y="968"/>
                  </a:cxn>
                  <a:cxn ang="0">
                    <a:pos x="1070" y="998"/>
                  </a:cxn>
                  <a:cxn ang="0">
                    <a:pos x="1010" y="1026"/>
                  </a:cxn>
                  <a:cxn ang="0">
                    <a:pos x="1010" y="1026"/>
                  </a:cxn>
                  <a:cxn ang="0">
                    <a:pos x="892" y="1080"/>
                  </a:cxn>
                  <a:cxn ang="0">
                    <a:pos x="784" y="1134"/>
                  </a:cxn>
                  <a:cxn ang="0">
                    <a:pos x="686" y="1186"/>
                  </a:cxn>
                  <a:cxn ang="0">
                    <a:pos x="640" y="1214"/>
                  </a:cxn>
                  <a:cxn ang="0">
                    <a:pos x="596" y="1242"/>
                  </a:cxn>
                  <a:cxn ang="0">
                    <a:pos x="554" y="1268"/>
                  </a:cxn>
                  <a:cxn ang="0">
                    <a:pos x="514" y="1296"/>
                  </a:cxn>
                  <a:cxn ang="0">
                    <a:pos x="476" y="1324"/>
                  </a:cxn>
                  <a:cxn ang="0">
                    <a:pos x="440" y="1354"/>
                  </a:cxn>
                  <a:cxn ang="0">
                    <a:pos x="406" y="1382"/>
                  </a:cxn>
                  <a:cxn ang="0">
                    <a:pos x="374" y="1412"/>
                  </a:cxn>
                  <a:cxn ang="0">
                    <a:pos x="342" y="1440"/>
                  </a:cxn>
                  <a:cxn ang="0">
                    <a:pos x="312" y="1470"/>
                  </a:cxn>
                  <a:cxn ang="0">
                    <a:pos x="284" y="1502"/>
                  </a:cxn>
                  <a:cxn ang="0">
                    <a:pos x="258" y="1532"/>
                  </a:cxn>
                  <a:cxn ang="0">
                    <a:pos x="234" y="1564"/>
                  </a:cxn>
                  <a:cxn ang="0">
                    <a:pos x="210" y="1596"/>
                  </a:cxn>
                  <a:cxn ang="0">
                    <a:pos x="186" y="1630"/>
                  </a:cxn>
                  <a:cxn ang="0">
                    <a:pos x="166" y="1664"/>
                  </a:cxn>
                  <a:cxn ang="0">
                    <a:pos x="144" y="1698"/>
                  </a:cxn>
                  <a:cxn ang="0">
                    <a:pos x="126" y="1732"/>
                  </a:cxn>
                  <a:cxn ang="0">
                    <a:pos x="90" y="1804"/>
                  </a:cxn>
                  <a:cxn ang="0">
                    <a:pos x="56" y="1880"/>
                  </a:cxn>
                  <a:cxn ang="0">
                    <a:pos x="26" y="1960"/>
                  </a:cxn>
                  <a:cxn ang="0">
                    <a:pos x="0" y="2044"/>
                  </a:cxn>
                </a:cxnLst>
                <a:rect l="0" t="0" r="r" b="b"/>
                <a:pathLst>
                  <a:path w="1542" h="2044">
                    <a:moveTo>
                      <a:pt x="1530" y="0"/>
                    </a:moveTo>
                    <a:lnTo>
                      <a:pt x="1530" y="0"/>
                    </a:lnTo>
                    <a:lnTo>
                      <a:pt x="1534" y="32"/>
                    </a:lnTo>
                    <a:lnTo>
                      <a:pt x="1538" y="70"/>
                    </a:lnTo>
                    <a:lnTo>
                      <a:pt x="1540" y="120"/>
                    </a:lnTo>
                    <a:lnTo>
                      <a:pt x="1542" y="182"/>
                    </a:lnTo>
                    <a:lnTo>
                      <a:pt x="1538" y="250"/>
                    </a:lnTo>
                    <a:lnTo>
                      <a:pt x="1534" y="288"/>
                    </a:lnTo>
                    <a:lnTo>
                      <a:pt x="1530" y="326"/>
                    </a:lnTo>
                    <a:lnTo>
                      <a:pt x="1524" y="366"/>
                    </a:lnTo>
                    <a:lnTo>
                      <a:pt x="1516" y="406"/>
                    </a:lnTo>
                    <a:lnTo>
                      <a:pt x="1506" y="448"/>
                    </a:lnTo>
                    <a:lnTo>
                      <a:pt x="1494" y="492"/>
                    </a:lnTo>
                    <a:lnTo>
                      <a:pt x="1480" y="534"/>
                    </a:lnTo>
                    <a:lnTo>
                      <a:pt x="1464" y="576"/>
                    </a:lnTo>
                    <a:lnTo>
                      <a:pt x="1444" y="620"/>
                    </a:lnTo>
                    <a:lnTo>
                      <a:pt x="1422" y="662"/>
                    </a:lnTo>
                    <a:lnTo>
                      <a:pt x="1396" y="704"/>
                    </a:lnTo>
                    <a:lnTo>
                      <a:pt x="1368" y="746"/>
                    </a:lnTo>
                    <a:lnTo>
                      <a:pt x="1338" y="786"/>
                    </a:lnTo>
                    <a:lnTo>
                      <a:pt x="1302" y="826"/>
                    </a:lnTo>
                    <a:lnTo>
                      <a:pt x="1264" y="864"/>
                    </a:lnTo>
                    <a:lnTo>
                      <a:pt x="1222" y="900"/>
                    </a:lnTo>
                    <a:lnTo>
                      <a:pt x="1176" y="936"/>
                    </a:lnTo>
                    <a:lnTo>
                      <a:pt x="1124" y="968"/>
                    </a:lnTo>
                    <a:lnTo>
                      <a:pt x="1070" y="998"/>
                    </a:lnTo>
                    <a:lnTo>
                      <a:pt x="1010" y="1026"/>
                    </a:lnTo>
                    <a:lnTo>
                      <a:pt x="1010" y="1026"/>
                    </a:lnTo>
                    <a:lnTo>
                      <a:pt x="892" y="1080"/>
                    </a:lnTo>
                    <a:lnTo>
                      <a:pt x="784" y="1134"/>
                    </a:lnTo>
                    <a:lnTo>
                      <a:pt x="686" y="1186"/>
                    </a:lnTo>
                    <a:lnTo>
                      <a:pt x="640" y="1214"/>
                    </a:lnTo>
                    <a:lnTo>
                      <a:pt x="596" y="1242"/>
                    </a:lnTo>
                    <a:lnTo>
                      <a:pt x="554" y="1268"/>
                    </a:lnTo>
                    <a:lnTo>
                      <a:pt x="514" y="1296"/>
                    </a:lnTo>
                    <a:lnTo>
                      <a:pt x="476" y="1324"/>
                    </a:lnTo>
                    <a:lnTo>
                      <a:pt x="440" y="1354"/>
                    </a:lnTo>
                    <a:lnTo>
                      <a:pt x="406" y="1382"/>
                    </a:lnTo>
                    <a:lnTo>
                      <a:pt x="374" y="1412"/>
                    </a:lnTo>
                    <a:lnTo>
                      <a:pt x="342" y="1440"/>
                    </a:lnTo>
                    <a:lnTo>
                      <a:pt x="312" y="1470"/>
                    </a:lnTo>
                    <a:lnTo>
                      <a:pt x="284" y="1502"/>
                    </a:lnTo>
                    <a:lnTo>
                      <a:pt x="258" y="1532"/>
                    </a:lnTo>
                    <a:lnTo>
                      <a:pt x="234" y="1564"/>
                    </a:lnTo>
                    <a:lnTo>
                      <a:pt x="210" y="1596"/>
                    </a:lnTo>
                    <a:lnTo>
                      <a:pt x="186" y="1630"/>
                    </a:lnTo>
                    <a:lnTo>
                      <a:pt x="166" y="1664"/>
                    </a:lnTo>
                    <a:lnTo>
                      <a:pt x="144" y="1698"/>
                    </a:lnTo>
                    <a:lnTo>
                      <a:pt x="126" y="1732"/>
                    </a:lnTo>
                    <a:lnTo>
                      <a:pt x="90" y="1804"/>
                    </a:lnTo>
                    <a:lnTo>
                      <a:pt x="56" y="1880"/>
                    </a:lnTo>
                    <a:lnTo>
                      <a:pt x="26" y="1960"/>
                    </a:lnTo>
                    <a:lnTo>
                      <a:pt x="0" y="2044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66" name="Freeform 599"/>
              <p:cNvSpPr>
                <a:spLocks/>
              </p:cNvSpPr>
              <p:nvPr/>
            </p:nvSpPr>
            <p:spPr bwMode="auto">
              <a:xfrm>
                <a:off x="2143" y="1177"/>
                <a:ext cx="1487" cy="2115"/>
              </a:xfrm>
              <a:custGeom>
                <a:avLst/>
                <a:gdLst/>
                <a:ahLst/>
                <a:cxnLst>
                  <a:cxn ang="0">
                    <a:pos x="1472" y="0"/>
                  </a:cxn>
                  <a:cxn ang="0">
                    <a:pos x="1472" y="0"/>
                  </a:cxn>
                  <a:cxn ang="0">
                    <a:pos x="1478" y="34"/>
                  </a:cxn>
                  <a:cxn ang="0">
                    <a:pos x="1482" y="72"/>
                  </a:cxn>
                  <a:cxn ang="0">
                    <a:pos x="1486" y="122"/>
                  </a:cxn>
                  <a:cxn ang="0">
                    <a:pos x="1490" y="182"/>
                  </a:cxn>
                  <a:cxn ang="0">
                    <a:pos x="1488" y="252"/>
                  </a:cxn>
                  <a:cxn ang="0">
                    <a:pos x="1486" y="290"/>
                  </a:cxn>
                  <a:cxn ang="0">
                    <a:pos x="1482" y="328"/>
                  </a:cxn>
                  <a:cxn ang="0">
                    <a:pos x="1478" y="368"/>
                  </a:cxn>
                  <a:cxn ang="0">
                    <a:pos x="1470" y="410"/>
                  </a:cxn>
                  <a:cxn ang="0">
                    <a:pos x="1462" y="452"/>
                  </a:cxn>
                  <a:cxn ang="0">
                    <a:pos x="1452" y="496"/>
                  </a:cxn>
                  <a:cxn ang="0">
                    <a:pos x="1438" y="540"/>
                  </a:cxn>
                  <a:cxn ang="0">
                    <a:pos x="1422" y="584"/>
                  </a:cxn>
                  <a:cxn ang="0">
                    <a:pos x="1404" y="628"/>
                  </a:cxn>
                  <a:cxn ang="0">
                    <a:pos x="1384" y="672"/>
                  </a:cxn>
                  <a:cxn ang="0">
                    <a:pos x="1360" y="714"/>
                  </a:cxn>
                  <a:cxn ang="0">
                    <a:pos x="1334" y="758"/>
                  </a:cxn>
                  <a:cxn ang="0">
                    <a:pos x="1304" y="800"/>
                  </a:cxn>
                  <a:cxn ang="0">
                    <a:pos x="1270" y="840"/>
                  </a:cxn>
                  <a:cxn ang="0">
                    <a:pos x="1232" y="880"/>
                  </a:cxn>
                  <a:cxn ang="0">
                    <a:pos x="1190" y="920"/>
                  </a:cxn>
                  <a:cxn ang="0">
                    <a:pos x="1146" y="956"/>
                  </a:cxn>
                  <a:cxn ang="0">
                    <a:pos x="1096" y="990"/>
                  </a:cxn>
                  <a:cxn ang="0">
                    <a:pos x="1042" y="1024"/>
                  </a:cxn>
                  <a:cxn ang="0">
                    <a:pos x="984" y="1054"/>
                  </a:cxn>
                  <a:cxn ang="0">
                    <a:pos x="984" y="1054"/>
                  </a:cxn>
                  <a:cxn ang="0">
                    <a:pos x="866" y="1112"/>
                  </a:cxn>
                  <a:cxn ang="0">
                    <a:pos x="760" y="1170"/>
                  </a:cxn>
                  <a:cxn ang="0">
                    <a:pos x="662" y="1228"/>
                  </a:cxn>
                  <a:cxn ang="0">
                    <a:pos x="618" y="1258"/>
                  </a:cxn>
                  <a:cxn ang="0">
                    <a:pos x="574" y="1286"/>
                  </a:cxn>
                  <a:cxn ang="0">
                    <a:pos x="534" y="1316"/>
                  </a:cxn>
                  <a:cxn ang="0">
                    <a:pos x="494" y="1346"/>
                  </a:cxn>
                  <a:cxn ang="0">
                    <a:pos x="456" y="1376"/>
                  </a:cxn>
                  <a:cxn ang="0">
                    <a:pos x="422" y="1406"/>
                  </a:cxn>
                  <a:cxn ang="0">
                    <a:pos x="388" y="1436"/>
                  </a:cxn>
                  <a:cxn ang="0">
                    <a:pos x="356" y="1466"/>
                  </a:cxn>
                  <a:cxn ang="0">
                    <a:pos x="326" y="1498"/>
                  </a:cxn>
                  <a:cxn ang="0">
                    <a:pos x="298" y="1528"/>
                  </a:cxn>
                  <a:cxn ang="0">
                    <a:pos x="270" y="1560"/>
                  </a:cxn>
                  <a:cxn ang="0">
                    <a:pos x="244" y="1594"/>
                  </a:cxn>
                  <a:cxn ang="0">
                    <a:pos x="220" y="1626"/>
                  </a:cxn>
                  <a:cxn ang="0">
                    <a:pos x="198" y="1660"/>
                  </a:cxn>
                  <a:cxn ang="0">
                    <a:pos x="176" y="1694"/>
                  </a:cxn>
                  <a:cxn ang="0">
                    <a:pos x="156" y="1728"/>
                  </a:cxn>
                  <a:cxn ang="0">
                    <a:pos x="136" y="1764"/>
                  </a:cxn>
                  <a:cxn ang="0">
                    <a:pos x="118" y="1800"/>
                  </a:cxn>
                  <a:cxn ang="0">
                    <a:pos x="84" y="1874"/>
                  </a:cxn>
                  <a:cxn ang="0">
                    <a:pos x="54" y="1952"/>
                  </a:cxn>
                  <a:cxn ang="0">
                    <a:pos x="26" y="2032"/>
                  </a:cxn>
                  <a:cxn ang="0">
                    <a:pos x="0" y="2118"/>
                  </a:cxn>
                </a:cxnLst>
                <a:rect l="0" t="0" r="r" b="b"/>
                <a:pathLst>
                  <a:path w="1490" h="2118">
                    <a:moveTo>
                      <a:pt x="1472" y="0"/>
                    </a:moveTo>
                    <a:lnTo>
                      <a:pt x="1472" y="0"/>
                    </a:lnTo>
                    <a:lnTo>
                      <a:pt x="1478" y="34"/>
                    </a:lnTo>
                    <a:lnTo>
                      <a:pt x="1482" y="72"/>
                    </a:lnTo>
                    <a:lnTo>
                      <a:pt x="1486" y="122"/>
                    </a:lnTo>
                    <a:lnTo>
                      <a:pt x="1490" y="182"/>
                    </a:lnTo>
                    <a:lnTo>
                      <a:pt x="1488" y="252"/>
                    </a:lnTo>
                    <a:lnTo>
                      <a:pt x="1486" y="290"/>
                    </a:lnTo>
                    <a:lnTo>
                      <a:pt x="1482" y="328"/>
                    </a:lnTo>
                    <a:lnTo>
                      <a:pt x="1478" y="368"/>
                    </a:lnTo>
                    <a:lnTo>
                      <a:pt x="1470" y="410"/>
                    </a:lnTo>
                    <a:lnTo>
                      <a:pt x="1462" y="452"/>
                    </a:lnTo>
                    <a:lnTo>
                      <a:pt x="1452" y="496"/>
                    </a:lnTo>
                    <a:lnTo>
                      <a:pt x="1438" y="540"/>
                    </a:lnTo>
                    <a:lnTo>
                      <a:pt x="1422" y="584"/>
                    </a:lnTo>
                    <a:lnTo>
                      <a:pt x="1404" y="628"/>
                    </a:lnTo>
                    <a:lnTo>
                      <a:pt x="1384" y="672"/>
                    </a:lnTo>
                    <a:lnTo>
                      <a:pt x="1360" y="714"/>
                    </a:lnTo>
                    <a:lnTo>
                      <a:pt x="1334" y="758"/>
                    </a:lnTo>
                    <a:lnTo>
                      <a:pt x="1304" y="800"/>
                    </a:lnTo>
                    <a:lnTo>
                      <a:pt x="1270" y="840"/>
                    </a:lnTo>
                    <a:lnTo>
                      <a:pt x="1232" y="880"/>
                    </a:lnTo>
                    <a:lnTo>
                      <a:pt x="1190" y="920"/>
                    </a:lnTo>
                    <a:lnTo>
                      <a:pt x="1146" y="956"/>
                    </a:lnTo>
                    <a:lnTo>
                      <a:pt x="1096" y="990"/>
                    </a:lnTo>
                    <a:lnTo>
                      <a:pt x="1042" y="1024"/>
                    </a:lnTo>
                    <a:lnTo>
                      <a:pt x="984" y="1054"/>
                    </a:lnTo>
                    <a:lnTo>
                      <a:pt x="984" y="1054"/>
                    </a:lnTo>
                    <a:lnTo>
                      <a:pt x="866" y="1112"/>
                    </a:lnTo>
                    <a:lnTo>
                      <a:pt x="760" y="1170"/>
                    </a:lnTo>
                    <a:lnTo>
                      <a:pt x="662" y="1228"/>
                    </a:lnTo>
                    <a:lnTo>
                      <a:pt x="618" y="1258"/>
                    </a:lnTo>
                    <a:lnTo>
                      <a:pt x="574" y="1286"/>
                    </a:lnTo>
                    <a:lnTo>
                      <a:pt x="534" y="1316"/>
                    </a:lnTo>
                    <a:lnTo>
                      <a:pt x="494" y="1346"/>
                    </a:lnTo>
                    <a:lnTo>
                      <a:pt x="456" y="1376"/>
                    </a:lnTo>
                    <a:lnTo>
                      <a:pt x="422" y="1406"/>
                    </a:lnTo>
                    <a:lnTo>
                      <a:pt x="388" y="1436"/>
                    </a:lnTo>
                    <a:lnTo>
                      <a:pt x="356" y="1466"/>
                    </a:lnTo>
                    <a:lnTo>
                      <a:pt x="326" y="1498"/>
                    </a:lnTo>
                    <a:lnTo>
                      <a:pt x="298" y="1528"/>
                    </a:lnTo>
                    <a:lnTo>
                      <a:pt x="270" y="1560"/>
                    </a:lnTo>
                    <a:lnTo>
                      <a:pt x="244" y="1594"/>
                    </a:lnTo>
                    <a:lnTo>
                      <a:pt x="220" y="1626"/>
                    </a:lnTo>
                    <a:lnTo>
                      <a:pt x="198" y="1660"/>
                    </a:lnTo>
                    <a:lnTo>
                      <a:pt x="176" y="1694"/>
                    </a:lnTo>
                    <a:lnTo>
                      <a:pt x="156" y="1728"/>
                    </a:lnTo>
                    <a:lnTo>
                      <a:pt x="136" y="1764"/>
                    </a:lnTo>
                    <a:lnTo>
                      <a:pt x="118" y="1800"/>
                    </a:lnTo>
                    <a:lnTo>
                      <a:pt x="84" y="1874"/>
                    </a:lnTo>
                    <a:lnTo>
                      <a:pt x="54" y="1952"/>
                    </a:lnTo>
                    <a:lnTo>
                      <a:pt x="26" y="2032"/>
                    </a:lnTo>
                    <a:lnTo>
                      <a:pt x="0" y="211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67" name="Freeform 600"/>
              <p:cNvSpPr>
                <a:spLocks/>
              </p:cNvSpPr>
              <p:nvPr/>
            </p:nvSpPr>
            <p:spPr bwMode="auto">
              <a:xfrm>
                <a:off x="2192" y="1141"/>
                <a:ext cx="1435" cy="2187"/>
              </a:xfrm>
              <a:custGeom>
                <a:avLst/>
                <a:gdLst/>
                <a:ahLst/>
                <a:cxnLst>
                  <a:cxn ang="0">
                    <a:pos x="1410" y="0"/>
                  </a:cxn>
                  <a:cxn ang="0">
                    <a:pos x="1410" y="0"/>
                  </a:cxn>
                  <a:cxn ang="0">
                    <a:pos x="1418" y="32"/>
                  </a:cxn>
                  <a:cxn ang="0">
                    <a:pos x="1424" y="70"/>
                  </a:cxn>
                  <a:cxn ang="0">
                    <a:pos x="1430" y="120"/>
                  </a:cxn>
                  <a:cxn ang="0">
                    <a:pos x="1434" y="182"/>
                  </a:cxn>
                  <a:cxn ang="0">
                    <a:pos x="1436" y="252"/>
                  </a:cxn>
                  <a:cxn ang="0">
                    <a:pos x="1434" y="290"/>
                  </a:cxn>
                  <a:cxn ang="0">
                    <a:pos x="1432" y="330"/>
                  </a:cxn>
                  <a:cxn ang="0">
                    <a:pos x="1428" y="370"/>
                  </a:cxn>
                  <a:cxn ang="0">
                    <a:pos x="1422" y="412"/>
                  </a:cxn>
                  <a:cxn ang="0">
                    <a:pos x="1416" y="456"/>
                  </a:cxn>
                  <a:cxn ang="0">
                    <a:pos x="1406" y="500"/>
                  </a:cxn>
                  <a:cxn ang="0">
                    <a:pos x="1394" y="544"/>
                  </a:cxn>
                  <a:cxn ang="0">
                    <a:pos x="1380" y="588"/>
                  </a:cxn>
                  <a:cxn ang="0">
                    <a:pos x="1364" y="634"/>
                  </a:cxn>
                  <a:cxn ang="0">
                    <a:pos x="1344" y="678"/>
                  </a:cxn>
                  <a:cxn ang="0">
                    <a:pos x="1320" y="724"/>
                  </a:cxn>
                  <a:cxn ang="0">
                    <a:pos x="1296" y="768"/>
                  </a:cxn>
                  <a:cxn ang="0">
                    <a:pos x="1266" y="810"/>
                  </a:cxn>
                  <a:cxn ang="0">
                    <a:pos x="1234" y="854"/>
                  </a:cxn>
                  <a:cxn ang="0">
                    <a:pos x="1198" y="896"/>
                  </a:cxn>
                  <a:cxn ang="0">
                    <a:pos x="1158" y="936"/>
                  </a:cxn>
                  <a:cxn ang="0">
                    <a:pos x="1112" y="974"/>
                  </a:cxn>
                  <a:cxn ang="0">
                    <a:pos x="1064" y="1012"/>
                  </a:cxn>
                  <a:cxn ang="0">
                    <a:pos x="1012" y="1046"/>
                  </a:cxn>
                  <a:cxn ang="0">
                    <a:pos x="954" y="1080"/>
                  </a:cxn>
                  <a:cxn ang="0">
                    <a:pos x="954" y="1080"/>
                  </a:cxn>
                  <a:cxn ang="0">
                    <a:pos x="838" y="1142"/>
                  </a:cxn>
                  <a:cxn ang="0">
                    <a:pos x="734" y="1206"/>
                  </a:cxn>
                  <a:cxn ang="0">
                    <a:pos x="638" y="1268"/>
                  </a:cxn>
                  <a:cxn ang="0">
                    <a:pos x="594" y="1298"/>
                  </a:cxn>
                  <a:cxn ang="0">
                    <a:pos x="550" y="1330"/>
                  </a:cxn>
                  <a:cxn ang="0">
                    <a:pos x="510" y="1360"/>
                  </a:cxn>
                  <a:cxn ang="0">
                    <a:pos x="472" y="1392"/>
                  </a:cxn>
                  <a:cxn ang="0">
                    <a:pos x="436" y="1424"/>
                  </a:cxn>
                  <a:cxn ang="0">
                    <a:pos x="400" y="1456"/>
                  </a:cxn>
                  <a:cxn ang="0">
                    <a:pos x="368" y="1488"/>
                  </a:cxn>
                  <a:cxn ang="0">
                    <a:pos x="338" y="1520"/>
                  </a:cxn>
                  <a:cxn ang="0">
                    <a:pos x="308" y="1552"/>
                  </a:cxn>
                  <a:cxn ang="0">
                    <a:pos x="280" y="1584"/>
                  </a:cxn>
                  <a:cxn ang="0">
                    <a:pos x="254" y="1618"/>
                  </a:cxn>
                  <a:cxn ang="0">
                    <a:pos x="230" y="1652"/>
                  </a:cxn>
                  <a:cxn ang="0">
                    <a:pos x="206" y="1686"/>
                  </a:cxn>
                  <a:cxn ang="0">
                    <a:pos x="184" y="1720"/>
                  </a:cxn>
                  <a:cxn ang="0">
                    <a:pos x="164" y="1756"/>
                  </a:cxn>
                  <a:cxn ang="0">
                    <a:pos x="144" y="1790"/>
                  </a:cxn>
                  <a:cxn ang="0">
                    <a:pos x="126" y="1828"/>
                  </a:cxn>
                  <a:cxn ang="0">
                    <a:pos x="108" y="1864"/>
                  </a:cxn>
                  <a:cxn ang="0">
                    <a:pos x="76" y="1940"/>
                  </a:cxn>
                  <a:cxn ang="0">
                    <a:pos x="48" y="2020"/>
                  </a:cxn>
                  <a:cxn ang="0">
                    <a:pos x="24" y="2102"/>
                  </a:cxn>
                  <a:cxn ang="0">
                    <a:pos x="0" y="2188"/>
                  </a:cxn>
                </a:cxnLst>
                <a:rect l="0" t="0" r="r" b="b"/>
                <a:pathLst>
                  <a:path w="1436" h="2188">
                    <a:moveTo>
                      <a:pt x="1410" y="0"/>
                    </a:moveTo>
                    <a:lnTo>
                      <a:pt x="1410" y="0"/>
                    </a:lnTo>
                    <a:lnTo>
                      <a:pt x="1418" y="32"/>
                    </a:lnTo>
                    <a:lnTo>
                      <a:pt x="1424" y="70"/>
                    </a:lnTo>
                    <a:lnTo>
                      <a:pt x="1430" y="120"/>
                    </a:lnTo>
                    <a:lnTo>
                      <a:pt x="1434" y="182"/>
                    </a:lnTo>
                    <a:lnTo>
                      <a:pt x="1436" y="252"/>
                    </a:lnTo>
                    <a:lnTo>
                      <a:pt x="1434" y="290"/>
                    </a:lnTo>
                    <a:lnTo>
                      <a:pt x="1432" y="330"/>
                    </a:lnTo>
                    <a:lnTo>
                      <a:pt x="1428" y="370"/>
                    </a:lnTo>
                    <a:lnTo>
                      <a:pt x="1422" y="412"/>
                    </a:lnTo>
                    <a:lnTo>
                      <a:pt x="1416" y="456"/>
                    </a:lnTo>
                    <a:lnTo>
                      <a:pt x="1406" y="500"/>
                    </a:lnTo>
                    <a:lnTo>
                      <a:pt x="1394" y="544"/>
                    </a:lnTo>
                    <a:lnTo>
                      <a:pt x="1380" y="588"/>
                    </a:lnTo>
                    <a:lnTo>
                      <a:pt x="1364" y="634"/>
                    </a:lnTo>
                    <a:lnTo>
                      <a:pt x="1344" y="678"/>
                    </a:lnTo>
                    <a:lnTo>
                      <a:pt x="1320" y="724"/>
                    </a:lnTo>
                    <a:lnTo>
                      <a:pt x="1296" y="768"/>
                    </a:lnTo>
                    <a:lnTo>
                      <a:pt x="1266" y="810"/>
                    </a:lnTo>
                    <a:lnTo>
                      <a:pt x="1234" y="854"/>
                    </a:lnTo>
                    <a:lnTo>
                      <a:pt x="1198" y="896"/>
                    </a:lnTo>
                    <a:lnTo>
                      <a:pt x="1158" y="936"/>
                    </a:lnTo>
                    <a:lnTo>
                      <a:pt x="1112" y="974"/>
                    </a:lnTo>
                    <a:lnTo>
                      <a:pt x="1064" y="1012"/>
                    </a:lnTo>
                    <a:lnTo>
                      <a:pt x="1012" y="1046"/>
                    </a:lnTo>
                    <a:lnTo>
                      <a:pt x="954" y="1080"/>
                    </a:lnTo>
                    <a:lnTo>
                      <a:pt x="954" y="1080"/>
                    </a:lnTo>
                    <a:lnTo>
                      <a:pt x="838" y="1142"/>
                    </a:lnTo>
                    <a:lnTo>
                      <a:pt x="734" y="1206"/>
                    </a:lnTo>
                    <a:lnTo>
                      <a:pt x="638" y="1268"/>
                    </a:lnTo>
                    <a:lnTo>
                      <a:pt x="594" y="1298"/>
                    </a:lnTo>
                    <a:lnTo>
                      <a:pt x="550" y="1330"/>
                    </a:lnTo>
                    <a:lnTo>
                      <a:pt x="510" y="1360"/>
                    </a:lnTo>
                    <a:lnTo>
                      <a:pt x="472" y="1392"/>
                    </a:lnTo>
                    <a:lnTo>
                      <a:pt x="436" y="1424"/>
                    </a:lnTo>
                    <a:lnTo>
                      <a:pt x="400" y="1456"/>
                    </a:lnTo>
                    <a:lnTo>
                      <a:pt x="368" y="1488"/>
                    </a:lnTo>
                    <a:lnTo>
                      <a:pt x="338" y="1520"/>
                    </a:lnTo>
                    <a:lnTo>
                      <a:pt x="308" y="1552"/>
                    </a:lnTo>
                    <a:lnTo>
                      <a:pt x="280" y="1584"/>
                    </a:lnTo>
                    <a:lnTo>
                      <a:pt x="254" y="1618"/>
                    </a:lnTo>
                    <a:lnTo>
                      <a:pt x="230" y="1652"/>
                    </a:lnTo>
                    <a:lnTo>
                      <a:pt x="206" y="1686"/>
                    </a:lnTo>
                    <a:lnTo>
                      <a:pt x="184" y="1720"/>
                    </a:lnTo>
                    <a:lnTo>
                      <a:pt x="164" y="1756"/>
                    </a:lnTo>
                    <a:lnTo>
                      <a:pt x="144" y="1790"/>
                    </a:lnTo>
                    <a:lnTo>
                      <a:pt x="126" y="1828"/>
                    </a:lnTo>
                    <a:lnTo>
                      <a:pt x="108" y="1864"/>
                    </a:lnTo>
                    <a:lnTo>
                      <a:pt x="76" y="1940"/>
                    </a:lnTo>
                    <a:lnTo>
                      <a:pt x="48" y="2020"/>
                    </a:lnTo>
                    <a:lnTo>
                      <a:pt x="24" y="2102"/>
                    </a:lnTo>
                    <a:lnTo>
                      <a:pt x="0" y="218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68" name="Freeform 601"/>
              <p:cNvSpPr>
                <a:spLocks/>
              </p:cNvSpPr>
              <p:nvPr/>
            </p:nvSpPr>
            <p:spPr bwMode="auto">
              <a:xfrm>
                <a:off x="2236" y="1099"/>
                <a:ext cx="1382" cy="2262"/>
              </a:xfrm>
              <a:custGeom>
                <a:avLst/>
                <a:gdLst/>
                <a:ahLst/>
                <a:cxnLst>
                  <a:cxn ang="0">
                    <a:pos x="1346" y="0"/>
                  </a:cxn>
                  <a:cxn ang="0">
                    <a:pos x="1346" y="0"/>
                  </a:cxn>
                  <a:cxn ang="0">
                    <a:pos x="1354" y="32"/>
                  </a:cxn>
                  <a:cxn ang="0">
                    <a:pos x="1362" y="70"/>
                  </a:cxn>
                  <a:cxn ang="0">
                    <a:pos x="1370" y="122"/>
                  </a:cxn>
                  <a:cxn ang="0">
                    <a:pos x="1376" y="182"/>
                  </a:cxn>
                  <a:cxn ang="0">
                    <a:pos x="1378" y="252"/>
                  </a:cxn>
                  <a:cxn ang="0">
                    <a:pos x="1378" y="292"/>
                  </a:cxn>
                  <a:cxn ang="0">
                    <a:pos x="1378" y="330"/>
                  </a:cxn>
                  <a:cxn ang="0">
                    <a:pos x="1376" y="372"/>
                  </a:cxn>
                  <a:cxn ang="0">
                    <a:pos x="1372" y="414"/>
                  </a:cxn>
                  <a:cxn ang="0">
                    <a:pos x="1364" y="458"/>
                  </a:cxn>
                  <a:cxn ang="0">
                    <a:pos x="1356" y="504"/>
                  </a:cxn>
                  <a:cxn ang="0">
                    <a:pos x="1346" y="548"/>
                  </a:cxn>
                  <a:cxn ang="0">
                    <a:pos x="1334" y="594"/>
                  </a:cxn>
                  <a:cxn ang="0">
                    <a:pos x="1318" y="640"/>
                  </a:cxn>
                  <a:cxn ang="0">
                    <a:pos x="1300" y="686"/>
                  </a:cxn>
                  <a:cxn ang="0">
                    <a:pos x="1278" y="732"/>
                  </a:cxn>
                  <a:cxn ang="0">
                    <a:pos x="1254" y="778"/>
                  </a:cxn>
                  <a:cxn ang="0">
                    <a:pos x="1226" y="822"/>
                  </a:cxn>
                  <a:cxn ang="0">
                    <a:pos x="1196" y="866"/>
                  </a:cxn>
                  <a:cxn ang="0">
                    <a:pos x="1160" y="910"/>
                  </a:cxn>
                  <a:cxn ang="0">
                    <a:pos x="1120" y="952"/>
                  </a:cxn>
                  <a:cxn ang="0">
                    <a:pos x="1078" y="992"/>
                  </a:cxn>
                  <a:cxn ang="0">
                    <a:pos x="1030" y="1032"/>
                  </a:cxn>
                  <a:cxn ang="0">
                    <a:pos x="978" y="1070"/>
                  </a:cxn>
                  <a:cxn ang="0">
                    <a:pos x="922" y="1104"/>
                  </a:cxn>
                  <a:cxn ang="0">
                    <a:pos x="922" y="1104"/>
                  </a:cxn>
                  <a:cxn ang="0">
                    <a:pos x="808" y="1174"/>
                  </a:cxn>
                  <a:cxn ang="0">
                    <a:pos x="704" y="1240"/>
                  </a:cxn>
                  <a:cxn ang="0">
                    <a:pos x="610" y="1306"/>
                  </a:cxn>
                  <a:cxn ang="0">
                    <a:pos x="566" y="1340"/>
                  </a:cxn>
                  <a:cxn ang="0">
                    <a:pos x="526" y="1372"/>
                  </a:cxn>
                  <a:cxn ang="0">
                    <a:pos x="486" y="1406"/>
                  </a:cxn>
                  <a:cxn ang="0">
                    <a:pos x="448" y="1438"/>
                  </a:cxn>
                  <a:cxn ang="0">
                    <a:pos x="412" y="1472"/>
                  </a:cxn>
                  <a:cxn ang="0">
                    <a:pos x="378" y="1506"/>
                  </a:cxn>
                  <a:cxn ang="0">
                    <a:pos x="348" y="1538"/>
                  </a:cxn>
                  <a:cxn ang="0">
                    <a:pos x="318" y="1572"/>
                  </a:cxn>
                  <a:cxn ang="0">
                    <a:pos x="288" y="1606"/>
                  </a:cxn>
                  <a:cxn ang="0">
                    <a:pos x="262" y="1640"/>
                  </a:cxn>
                  <a:cxn ang="0">
                    <a:pos x="236" y="1674"/>
                  </a:cxn>
                  <a:cxn ang="0">
                    <a:pos x="212" y="1710"/>
                  </a:cxn>
                  <a:cxn ang="0">
                    <a:pos x="190" y="1744"/>
                  </a:cxn>
                  <a:cxn ang="0">
                    <a:pos x="170" y="1780"/>
                  </a:cxn>
                  <a:cxn ang="0">
                    <a:pos x="150" y="1816"/>
                  </a:cxn>
                  <a:cxn ang="0">
                    <a:pos x="132" y="1852"/>
                  </a:cxn>
                  <a:cxn ang="0">
                    <a:pos x="114" y="1890"/>
                  </a:cxn>
                  <a:cxn ang="0">
                    <a:pos x="98" y="1928"/>
                  </a:cxn>
                  <a:cxn ang="0">
                    <a:pos x="68" y="2006"/>
                  </a:cxn>
                  <a:cxn ang="0">
                    <a:pos x="42" y="2086"/>
                  </a:cxn>
                  <a:cxn ang="0">
                    <a:pos x="20" y="2172"/>
                  </a:cxn>
                  <a:cxn ang="0">
                    <a:pos x="0" y="2260"/>
                  </a:cxn>
                </a:cxnLst>
                <a:rect l="0" t="0" r="r" b="b"/>
                <a:pathLst>
                  <a:path w="1378" h="2260">
                    <a:moveTo>
                      <a:pt x="1346" y="0"/>
                    </a:moveTo>
                    <a:lnTo>
                      <a:pt x="1346" y="0"/>
                    </a:lnTo>
                    <a:lnTo>
                      <a:pt x="1354" y="32"/>
                    </a:lnTo>
                    <a:lnTo>
                      <a:pt x="1362" y="70"/>
                    </a:lnTo>
                    <a:lnTo>
                      <a:pt x="1370" y="122"/>
                    </a:lnTo>
                    <a:lnTo>
                      <a:pt x="1376" y="182"/>
                    </a:lnTo>
                    <a:lnTo>
                      <a:pt x="1378" y="252"/>
                    </a:lnTo>
                    <a:lnTo>
                      <a:pt x="1378" y="292"/>
                    </a:lnTo>
                    <a:lnTo>
                      <a:pt x="1378" y="330"/>
                    </a:lnTo>
                    <a:lnTo>
                      <a:pt x="1376" y="372"/>
                    </a:lnTo>
                    <a:lnTo>
                      <a:pt x="1372" y="414"/>
                    </a:lnTo>
                    <a:lnTo>
                      <a:pt x="1364" y="458"/>
                    </a:lnTo>
                    <a:lnTo>
                      <a:pt x="1356" y="504"/>
                    </a:lnTo>
                    <a:lnTo>
                      <a:pt x="1346" y="548"/>
                    </a:lnTo>
                    <a:lnTo>
                      <a:pt x="1334" y="594"/>
                    </a:lnTo>
                    <a:lnTo>
                      <a:pt x="1318" y="640"/>
                    </a:lnTo>
                    <a:lnTo>
                      <a:pt x="1300" y="686"/>
                    </a:lnTo>
                    <a:lnTo>
                      <a:pt x="1278" y="732"/>
                    </a:lnTo>
                    <a:lnTo>
                      <a:pt x="1254" y="778"/>
                    </a:lnTo>
                    <a:lnTo>
                      <a:pt x="1226" y="822"/>
                    </a:lnTo>
                    <a:lnTo>
                      <a:pt x="1196" y="866"/>
                    </a:lnTo>
                    <a:lnTo>
                      <a:pt x="1160" y="910"/>
                    </a:lnTo>
                    <a:lnTo>
                      <a:pt x="1120" y="952"/>
                    </a:lnTo>
                    <a:lnTo>
                      <a:pt x="1078" y="992"/>
                    </a:lnTo>
                    <a:lnTo>
                      <a:pt x="1030" y="1032"/>
                    </a:lnTo>
                    <a:lnTo>
                      <a:pt x="978" y="1070"/>
                    </a:lnTo>
                    <a:lnTo>
                      <a:pt x="922" y="1104"/>
                    </a:lnTo>
                    <a:lnTo>
                      <a:pt x="922" y="1104"/>
                    </a:lnTo>
                    <a:lnTo>
                      <a:pt x="808" y="1174"/>
                    </a:lnTo>
                    <a:lnTo>
                      <a:pt x="704" y="1240"/>
                    </a:lnTo>
                    <a:lnTo>
                      <a:pt x="610" y="1306"/>
                    </a:lnTo>
                    <a:lnTo>
                      <a:pt x="566" y="1340"/>
                    </a:lnTo>
                    <a:lnTo>
                      <a:pt x="526" y="1372"/>
                    </a:lnTo>
                    <a:lnTo>
                      <a:pt x="486" y="1406"/>
                    </a:lnTo>
                    <a:lnTo>
                      <a:pt x="448" y="1438"/>
                    </a:lnTo>
                    <a:lnTo>
                      <a:pt x="412" y="1472"/>
                    </a:lnTo>
                    <a:lnTo>
                      <a:pt x="378" y="1506"/>
                    </a:lnTo>
                    <a:lnTo>
                      <a:pt x="348" y="1538"/>
                    </a:lnTo>
                    <a:lnTo>
                      <a:pt x="318" y="1572"/>
                    </a:lnTo>
                    <a:lnTo>
                      <a:pt x="288" y="1606"/>
                    </a:lnTo>
                    <a:lnTo>
                      <a:pt x="262" y="1640"/>
                    </a:lnTo>
                    <a:lnTo>
                      <a:pt x="236" y="1674"/>
                    </a:lnTo>
                    <a:lnTo>
                      <a:pt x="212" y="1710"/>
                    </a:lnTo>
                    <a:lnTo>
                      <a:pt x="190" y="1744"/>
                    </a:lnTo>
                    <a:lnTo>
                      <a:pt x="170" y="1780"/>
                    </a:lnTo>
                    <a:lnTo>
                      <a:pt x="150" y="1816"/>
                    </a:lnTo>
                    <a:lnTo>
                      <a:pt x="132" y="1852"/>
                    </a:lnTo>
                    <a:lnTo>
                      <a:pt x="114" y="1890"/>
                    </a:lnTo>
                    <a:lnTo>
                      <a:pt x="98" y="1928"/>
                    </a:lnTo>
                    <a:lnTo>
                      <a:pt x="68" y="2006"/>
                    </a:lnTo>
                    <a:lnTo>
                      <a:pt x="42" y="2086"/>
                    </a:lnTo>
                    <a:lnTo>
                      <a:pt x="20" y="2172"/>
                    </a:lnTo>
                    <a:lnTo>
                      <a:pt x="0" y="226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69" name="Freeform 602"/>
              <p:cNvSpPr>
                <a:spLocks/>
              </p:cNvSpPr>
              <p:nvPr/>
            </p:nvSpPr>
            <p:spPr bwMode="auto">
              <a:xfrm>
                <a:off x="2289" y="1066"/>
                <a:ext cx="1322" cy="2328"/>
              </a:xfrm>
              <a:custGeom>
                <a:avLst/>
                <a:gdLst/>
                <a:ahLst/>
                <a:cxnLst>
                  <a:cxn ang="0">
                    <a:pos x="1282" y="0"/>
                  </a:cxn>
                  <a:cxn ang="0">
                    <a:pos x="1282" y="0"/>
                  </a:cxn>
                  <a:cxn ang="0">
                    <a:pos x="1290" y="32"/>
                  </a:cxn>
                  <a:cxn ang="0">
                    <a:pos x="1298" y="70"/>
                  </a:cxn>
                  <a:cxn ang="0">
                    <a:pos x="1308" y="120"/>
                  </a:cxn>
                  <a:cxn ang="0">
                    <a:pos x="1316" y="182"/>
                  </a:cxn>
                  <a:cxn ang="0">
                    <a:pos x="1322" y="252"/>
                  </a:cxn>
                  <a:cxn ang="0">
                    <a:pos x="1322" y="292"/>
                  </a:cxn>
                  <a:cxn ang="0">
                    <a:pos x="1322" y="332"/>
                  </a:cxn>
                  <a:cxn ang="0">
                    <a:pos x="1322" y="372"/>
                  </a:cxn>
                  <a:cxn ang="0">
                    <a:pos x="1318" y="416"/>
                  </a:cxn>
                  <a:cxn ang="0">
                    <a:pos x="1314" y="460"/>
                  </a:cxn>
                  <a:cxn ang="0">
                    <a:pos x="1306" y="506"/>
                  </a:cxn>
                  <a:cxn ang="0">
                    <a:pos x="1298" y="552"/>
                  </a:cxn>
                  <a:cxn ang="0">
                    <a:pos x="1286" y="598"/>
                  </a:cxn>
                  <a:cxn ang="0">
                    <a:pos x="1272" y="644"/>
                  </a:cxn>
                  <a:cxn ang="0">
                    <a:pos x="1256" y="692"/>
                  </a:cxn>
                  <a:cxn ang="0">
                    <a:pos x="1236" y="738"/>
                  </a:cxn>
                  <a:cxn ang="0">
                    <a:pos x="1212" y="786"/>
                  </a:cxn>
                  <a:cxn ang="0">
                    <a:pos x="1186" y="832"/>
                  </a:cxn>
                  <a:cxn ang="0">
                    <a:pos x="1156" y="878"/>
                  </a:cxn>
                  <a:cxn ang="0">
                    <a:pos x="1122" y="922"/>
                  </a:cxn>
                  <a:cxn ang="0">
                    <a:pos x="1084" y="966"/>
                  </a:cxn>
                  <a:cxn ang="0">
                    <a:pos x="1042" y="1010"/>
                  </a:cxn>
                  <a:cxn ang="0">
                    <a:pos x="996" y="1050"/>
                  </a:cxn>
                  <a:cxn ang="0">
                    <a:pos x="944" y="1090"/>
                  </a:cxn>
                  <a:cxn ang="0">
                    <a:pos x="888" y="1128"/>
                  </a:cxn>
                  <a:cxn ang="0">
                    <a:pos x="888" y="1128"/>
                  </a:cxn>
                  <a:cxn ang="0">
                    <a:pos x="778" y="1202"/>
                  </a:cxn>
                  <a:cxn ang="0">
                    <a:pos x="676" y="1274"/>
                  </a:cxn>
                  <a:cxn ang="0">
                    <a:pos x="584" y="1344"/>
                  </a:cxn>
                  <a:cxn ang="0">
                    <a:pos x="540" y="1378"/>
                  </a:cxn>
                  <a:cxn ang="0">
                    <a:pos x="500" y="1414"/>
                  </a:cxn>
                  <a:cxn ang="0">
                    <a:pos x="462" y="1448"/>
                  </a:cxn>
                  <a:cxn ang="0">
                    <a:pos x="424" y="1482"/>
                  </a:cxn>
                  <a:cxn ang="0">
                    <a:pos x="390" y="1518"/>
                  </a:cxn>
                  <a:cxn ang="0">
                    <a:pos x="358" y="1552"/>
                  </a:cxn>
                  <a:cxn ang="0">
                    <a:pos x="326" y="1588"/>
                  </a:cxn>
                  <a:cxn ang="0">
                    <a:pos x="298" y="1622"/>
                  </a:cxn>
                  <a:cxn ang="0">
                    <a:pos x="270" y="1658"/>
                  </a:cxn>
                  <a:cxn ang="0">
                    <a:pos x="244" y="1692"/>
                  </a:cxn>
                  <a:cxn ang="0">
                    <a:pos x="220" y="1728"/>
                  </a:cxn>
                  <a:cxn ang="0">
                    <a:pos x="198" y="1764"/>
                  </a:cxn>
                  <a:cxn ang="0">
                    <a:pos x="176" y="1800"/>
                  </a:cxn>
                  <a:cxn ang="0">
                    <a:pos x="156" y="1838"/>
                  </a:cxn>
                  <a:cxn ang="0">
                    <a:pos x="138" y="1874"/>
                  </a:cxn>
                  <a:cxn ang="0">
                    <a:pos x="120" y="1912"/>
                  </a:cxn>
                  <a:cxn ang="0">
                    <a:pos x="104" y="1950"/>
                  </a:cxn>
                  <a:cxn ang="0">
                    <a:pos x="88" y="1990"/>
                  </a:cxn>
                  <a:cxn ang="0">
                    <a:pos x="62" y="2068"/>
                  </a:cxn>
                  <a:cxn ang="0">
                    <a:pos x="38" y="2152"/>
                  </a:cxn>
                  <a:cxn ang="0">
                    <a:pos x="18" y="2238"/>
                  </a:cxn>
                  <a:cxn ang="0">
                    <a:pos x="0" y="2326"/>
                  </a:cxn>
                </a:cxnLst>
                <a:rect l="0" t="0" r="r" b="b"/>
                <a:pathLst>
                  <a:path w="1322" h="2326">
                    <a:moveTo>
                      <a:pt x="1282" y="0"/>
                    </a:moveTo>
                    <a:lnTo>
                      <a:pt x="1282" y="0"/>
                    </a:lnTo>
                    <a:lnTo>
                      <a:pt x="1290" y="32"/>
                    </a:lnTo>
                    <a:lnTo>
                      <a:pt x="1298" y="70"/>
                    </a:lnTo>
                    <a:lnTo>
                      <a:pt x="1308" y="120"/>
                    </a:lnTo>
                    <a:lnTo>
                      <a:pt x="1316" y="182"/>
                    </a:lnTo>
                    <a:lnTo>
                      <a:pt x="1322" y="252"/>
                    </a:lnTo>
                    <a:lnTo>
                      <a:pt x="1322" y="292"/>
                    </a:lnTo>
                    <a:lnTo>
                      <a:pt x="1322" y="332"/>
                    </a:lnTo>
                    <a:lnTo>
                      <a:pt x="1322" y="372"/>
                    </a:lnTo>
                    <a:lnTo>
                      <a:pt x="1318" y="416"/>
                    </a:lnTo>
                    <a:lnTo>
                      <a:pt x="1314" y="460"/>
                    </a:lnTo>
                    <a:lnTo>
                      <a:pt x="1306" y="506"/>
                    </a:lnTo>
                    <a:lnTo>
                      <a:pt x="1298" y="552"/>
                    </a:lnTo>
                    <a:lnTo>
                      <a:pt x="1286" y="598"/>
                    </a:lnTo>
                    <a:lnTo>
                      <a:pt x="1272" y="644"/>
                    </a:lnTo>
                    <a:lnTo>
                      <a:pt x="1256" y="692"/>
                    </a:lnTo>
                    <a:lnTo>
                      <a:pt x="1236" y="738"/>
                    </a:lnTo>
                    <a:lnTo>
                      <a:pt x="1212" y="786"/>
                    </a:lnTo>
                    <a:lnTo>
                      <a:pt x="1186" y="832"/>
                    </a:lnTo>
                    <a:lnTo>
                      <a:pt x="1156" y="878"/>
                    </a:lnTo>
                    <a:lnTo>
                      <a:pt x="1122" y="922"/>
                    </a:lnTo>
                    <a:lnTo>
                      <a:pt x="1084" y="966"/>
                    </a:lnTo>
                    <a:lnTo>
                      <a:pt x="1042" y="1010"/>
                    </a:lnTo>
                    <a:lnTo>
                      <a:pt x="996" y="1050"/>
                    </a:lnTo>
                    <a:lnTo>
                      <a:pt x="944" y="1090"/>
                    </a:lnTo>
                    <a:lnTo>
                      <a:pt x="888" y="1128"/>
                    </a:lnTo>
                    <a:lnTo>
                      <a:pt x="888" y="1128"/>
                    </a:lnTo>
                    <a:lnTo>
                      <a:pt x="778" y="1202"/>
                    </a:lnTo>
                    <a:lnTo>
                      <a:pt x="676" y="1274"/>
                    </a:lnTo>
                    <a:lnTo>
                      <a:pt x="584" y="1344"/>
                    </a:lnTo>
                    <a:lnTo>
                      <a:pt x="540" y="1378"/>
                    </a:lnTo>
                    <a:lnTo>
                      <a:pt x="500" y="1414"/>
                    </a:lnTo>
                    <a:lnTo>
                      <a:pt x="462" y="1448"/>
                    </a:lnTo>
                    <a:lnTo>
                      <a:pt x="424" y="1482"/>
                    </a:lnTo>
                    <a:lnTo>
                      <a:pt x="390" y="1518"/>
                    </a:lnTo>
                    <a:lnTo>
                      <a:pt x="358" y="1552"/>
                    </a:lnTo>
                    <a:lnTo>
                      <a:pt x="326" y="1588"/>
                    </a:lnTo>
                    <a:lnTo>
                      <a:pt x="298" y="1622"/>
                    </a:lnTo>
                    <a:lnTo>
                      <a:pt x="270" y="1658"/>
                    </a:lnTo>
                    <a:lnTo>
                      <a:pt x="244" y="1692"/>
                    </a:lnTo>
                    <a:lnTo>
                      <a:pt x="220" y="1728"/>
                    </a:lnTo>
                    <a:lnTo>
                      <a:pt x="198" y="1764"/>
                    </a:lnTo>
                    <a:lnTo>
                      <a:pt x="176" y="1800"/>
                    </a:lnTo>
                    <a:lnTo>
                      <a:pt x="156" y="1838"/>
                    </a:lnTo>
                    <a:lnTo>
                      <a:pt x="138" y="1874"/>
                    </a:lnTo>
                    <a:lnTo>
                      <a:pt x="120" y="1912"/>
                    </a:lnTo>
                    <a:lnTo>
                      <a:pt x="104" y="1950"/>
                    </a:lnTo>
                    <a:lnTo>
                      <a:pt x="88" y="1990"/>
                    </a:lnTo>
                    <a:lnTo>
                      <a:pt x="62" y="2068"/>
                    </a:lnTo>
                    <a:lnTo>
                      <a:pt x="38" y="2152"/>
                    </a:lnTo>
                    <a:lnTo>
                      <a:pt x="18" y="2238"/>
                    </a:lnTo>
                    <a:lnTo>
                      <a:pt x="0" y="2326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70" name="Freeform 603"/>
              <p:cNvSpPr>
                <a:spLocks/>
              </p:cNvSpPr>
              <p:nvPr/>
            </p:nvSpPr>
            <p:spPr bwMode="auto">
              <a:xfrm>
                <a:off x="2343" y="1036"/>
                <a:ext cx="1265" cy="2391"/>
              </a:xfrm>
              <a:custGeom>
                <a:avLst/>
                <a:gdLst/>
                <a:ahLst/>
                <a:cxnLst>
                  <a:cxn ang="0">
                    <a:pos x="1212" y="0"/>
                  </a:cxn>
                  <a:cxn ang="0">
                    <a:pos x="1212" y="0"/>
                  </a:cxn>
                  <a:cxn ang="0">
                    <a:pos x="1222" y="32"/>
                  </a:cxn>
                  <a:cxn ang="0">
                    <a:pos x="1232" y="70"/>
                  </a:cxn>
                  <a:cxn ang="0">
                    <a:pos x="1242" y="120"/>
                  </a:cxn>
                  <a:cxn ang="0">
                    <a:pos x="1252" y="182"/>
                  </a:cxn>
                  <a:cxn ang="0">
                    <a:pos x="1260" y="252"/>
                  </a:cxn>
                  <a:cxn ang="0">
                    <a:pos x="1262" y="290"/>
                  </a:cxn>
                  <a:cxn ang="0">
                    <a:pos x="1264" y="332"/>
                  </a:cxn>
                  <a:cxn ang="0">
                    <a:pos x="1264" y="374"/>
                  </a:cxn>
                  <a:cxn ang="0">
                    <a:pos x="1262" y="416"/>
                  </a:cxn>
                  <a:cxn ang="0">
                    <a:pos x="1258" y="462"/>
                  </a:cxn>
                  <a:cxn ang="0">
                    <a:pos x="1252" y="506"/>
                  </a:cxn>
                  <a:cxn ang="0">
                    <a:pos x="1246" y="554"/>
                  </a:cxn>
                  <a:cxn ang="0">
                    <a:pos x="1236" y="600"/>
                  </a:cxn>
                  <a:cxn ang="0">
                    <a:pos x="1222" y="648"/>
                  </a:cxn>
                  <a:cxn ang="0">
                    <a:pos x="1208" y="696"/>
                  </a:cxn>
                  <a:cxn ang="0">
                    <a:pos x="1188" y="744"/>
                  </a:cxn>
                  <a:cxn ang="0">
                    <a:pos x="1166" y="792"/>
                  </a:cxn>
                  <a:cxn ang="0">
                    <a:pos x="1142" y="840"/>
                  </a:cxn>
                  <a:cxn ang="0">
                    <a:pos x="1112" y="888"/>
                  </a:cxn>
                  <a:cxn ang="0">
                    <a:pos x="1080" y="934"/>
                  </a:cxn>
                  <a:cxn ang="0">
                    <a:pos x="1044" y="980"/>
                  </a:cxn>
                  <a:cxn ang="0">
                    <a:pos x="1002" y="1024"/>
                  </a:cxn>
                  <a:cxn ang="0">
                    <a:pos x="958" y="1068"/>
                  </a:cxn>
                  <a:cxn ang="0">
                    <a:pos x="908" y="1110"/>
                  </a:cxn>
                  <a:cxn ang="0">
                    <a:pos x="852" y="1150"/>
                  </a:cxn>
                  <a:cxn ang="0">
                    <a:pos x="852" y="1150"/>
                  </a:cxn>
                  <a:cxn ang="0">
                    <a:pos x="744" y="1228"/>
                  </a:cxn>
                  <a:cxn ang="0">
                    <a:pos x="644" y="1304"/>
                  </a:cxn>
                  <a:cxn ang="0">
                    <a:pos x="554" y="1380"/>
                  </a:cxn>
                  <a:cxn ang="0">
                    <a:pos x="512" y="1416"/>
                  </a:cxn>
                  <a:cxn ang="0">
                    <a:pos x="472" y="1454"/>
                  </a:cxn>
                  <a:cxn ang="0">
                    <a:pos x="434" y="1490"/>
                  </a:cxn>
                  <a:cxn ang="0">
                    <a:pos x="398" y="1526"/>
                  </a:cxn>
                  <a:cxn ang="0">
                    <a:pos x="364" y="1562"/>
                  </a:cxn>
                  <a:cxn ang="0">
                    <a:pos x="334" y="1598"/>
                  </a:cxn>
                  <a:cxn ang="0">
                    <a:pos x="304" y="1634"/>
                  </a:cxn>
                  <a:cxn ang="0">
                    <a:pos x="274" y="1672"/>
                  </a:cxn>
                  <a:cxn ang="0">
                    <a:pos x="248" y="1708"/>
                  </a:cxn>
                  <a:cxn ang="0">
                    <a:pos x="224" y="1744"/>
                  </a:cxn>
                  <a:cxn ang="0">
                    <a:pos x="200" y="1782"/>
                  </a:cxn>
                  <a:cxn ang="0">
                    <a:pos x="178" y="1818"/>
                  </a:cxn>
                  <a:cxn ang="0">
                    <a:pos x="158" y="1856"/>
                  </a:cxn>
                  <a:cxn ang="0">
                    <a:pos x="140" y="1894"/>
                  </a:cxn>
                  <a:cxn ang="0">
                    <a:pos x="122" y="1932"/>
                  </a:cxn>
                  <a:cxn ang="0">
                    <a:pos x="106" y="1970"/>
                  </a:cxn>
                  <a:cxn ang="0">
                    <a:pos x="90" y="2010"/>
                  </a:cxn>
                  <a:cxn ang="0">
                    <a:pos x="78" y="2048"/>
                  </a:cxn>
                  <a:cxn ang="0">
                    <a:pos x="52" y="2130"/>
                  </a:cxn>
                  <a:cxn ang="0">
                    <a:pos x="32" y="2214"/>
                  </a:cxn>
                  <a:cxn ang="0">
                    <a:pos x="14" y="2302"/>
                  </a:cxn>
                  <a:cxn ang="0">
                    <a:pos x="0" y="2392"/>
                  </a:cxn>
                </a:cxnLst>
                <a:rect l="0" t="0" r="r" b="b"/>
                <a:pathLst>
                  <a:path w="1264" h="2392">
                    <a:moveTo>
                      <a:pt x="1212" y="0"/>
                    </a:moveTo>
                    <a:lnTo>
                      <a:pt x="1212" y="0"/>
                    </a:lnTo>
                    <a:lnTo>
                      <a:pt x="1222" y="32"/>
                    </a:lnTo>
                    <a:lnTo>
                      <a:pt x="1232" y="70"/>
                    </a:lnTo>
                    <a:lnTo>
                      <a:pt x="1242" y="120"/>
                    </a:lnTo>
                    <a:lnTo>
                      <a:pt x="1252" y="182"/>
                    </a:lnTo>
                    <a:lnTo>
                      <a:pt x="1260" y="252"/>
                    </a:lnTo>
                    <a:lnTo>
                      <a:pt x="1262" y="290"/>
                    </a:lnTo>
                    <a:lnTo>
                      <a:pt x="1264" y="332"/>
                    </a:lnTo>
                    <a:lnTo>
                      <a:pt x="1264" y="374"/>
                    </a:lnTo>
                    <a:lnTo>
                      <a:pt x="1262" y="416"/>
                    </a:lnTo>
                    <a:lnTo>
                      <a:pt x="1258" y="462"/>
                    </a:lnTo>
                    <a:lnTo>
                      <a:pt x="1252" y="506"/>
                    </a:lnTo>
                    <a:lnTo>
                      <a:pt x="1246" y="554"/>
                    </a:lnTo>
                    <a:lnTo>
                      <a:pt x="1236" y="600"/>
                    </a:lnTo>
                    <a:lnTo>
                      <a:pt x="1222" y="648"/>
                    </a:lnTo>
                    <a:lnTo>
                      <a:pt x="1208" y="696"/>
                    </a:lnTo>
                    <a:lnTo>
                      <a:pt x="1188" y="744"/>
                    </a:lnTo>
                    <a:lnTo>
                      <a:pt x="1166" y="792"/>
                    </a:lnTo>
                    <a:lnTo>
                      <a:pt x="1142" y="840"/>
                    </a:lnTo>
                    <a:lnTo>
                      <a:pt x="1112" y="888"/>
                    </a:lnTo>
                    <a:lnTo>
                      <a:pt x="1080" y="934"/>
                    </a:lnTo>
                    <a:lnTo>
                      <a:pt x="1044" y="980"/>
                    </a:lnTo>
                    <a:lnTo>
                      <a:pt x="1002" y="1024"/>
                    </a:lnTo>
                    <a:lnTo>
                      <a:pt x="958" y="1068"/>
                    </a:lnTo>
                    <a:lnTo>
                      <a:pt x="908" y="1110"/>
                    </a:lnTo>
                    <a:lnTo>
                      <a:pt x="852" y="1150"/>
                    </a:lnTo>
                    <a:lnTo>
                      <a:pt x="852" y="1150"/>
                    </a:lnTo>
                    <a:lnTo>
                      <a:pt x="744" y="1228"/>
                    </a:lnTo>
                    <a:lnTo>
                      <a:pt x="644" y="1304"/>
                    </a:lnTo>
                    <a:lnTo>
                      <a:pt x="554" y="1380"/>
                    </a:lnTo>
                    <a:lnTo>
                      <a:pt x="512" y="1416"/>
                    </a:lnTo>
                    <a:lnTo>
                      <a:pt x="472" y="1454"/>
                    </a:lnTo>
                    <a:lnTo>
                      <a:pt x="434" y="1490"/>
                    </a:lnTo>
                    <a:lnTo>
                      <a:pt x="398" y="1526"/>
                    </a:lnTo>
                    <a:lnTo>
                      <a:pt x="364" y="1562"/>
                    </a:lnTo>
                    <a:lnTo>
                      <a:pt x="334" y="1598"/>
                    </a:lnTo>
                    <a:lnTo>
                      <a:pt x="304" y="1634"/>
                    </a:lnTo>
                    <a:lnTo>
                      <a:pt x="274" y="1672"/>
                    </a:lnTo>
                    <a:lnTo>
                      <a:pt x="248" y="1708"/>
                    </a:lnTo>
                    <a:lnTo>
                      <a:pt x="224" y="1744"/>
                    </a:lnTo>
                    <a:lnTo>
                      <a:pt x="200" y="1782"/>
                    </a:lnTo>
                    <a:lnTo>
                      <a:pt x="178" y="1818"/>
                    </a:lnTo>
                    <a:lnTo>
                      <a:pt x="158" y="1856"/>
                    </a:lnTo>
                    <a:lnTo>
                      <a:pt x="140" y="1894"/>
                    </a:lnTo>
                    <a:lnTo>
                      <a:pt x="122" y="1932"/>
                    </a:lnTo>
                    <a:lnTo>
                      <a:pt x="106" y="1970"/>
                    </a:lnTo>
                    <a:lnTo>
                      <a:pt x="90" y="2010"/>
                    </a:lnTo>
                    <a:lnTo>
                      <a:pt x="78" y="2048"/>
                    </a:lnTo>
                    <a:lnTo>
                      <a:pt x="52" y="2130"/>
                    </a:lnTo>
                    <a:lnTo>
                      <a:pt x="32" y="2214"/>
                    </a:lnTo>
                    <a:lnTo>
                      <a:pt x="14" y="2302"/>
                    </a:lnTo>
                    <a:lnTo>
                      <a:pt x="0" y="2392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71" name="Freeform 604"/>
              <p:cNvSpPr>
                <a:spLocks/>
              </p:cNvSpPr>
              <p:nvPr/>
            </p:nvSpPr>
            <p:spPr bwMode="auto">
              <a:xfrm>
                <a:off x="2399" y="996"/>
                <a:ext cx="1203" cy="2458"/>
              </a:xfrm>
              <a:custGeom>
                <a:avLst/>
                <a:gdLst/>
                <a:ahLst/>
                <a:cxnLst>
                  <a:cxn ang="0">
                    <a:pos x="1142" y="0"/>
                  </a:cxn>
                  <a:cxn ang="0">
                    <a:pos x="1142" y="0"/>
                  </a:cxn>
                  <a:cxn ang="0">
                    <a:pos x="1152" y="32"/>
                  </a:cxn>
                  <a:cxn ang="0">
                    <a:pos x="1164" y="70"/>
                  </a:cxn>
                  <a:cxn ang="0">
                    <a:pos x="1176" y="120"/>
                  </a:cxn>
                  <a:cxn ang="0">
                    <a:pos x="1188" y="182"/>
                  </a:cxn>
                  <a:cxn ang="0">
                    <a:pos x="1198" y="254"/>
                  </a:cxn>
                  <a:cxn ang="0">
                    <a:pos x="1200" y="292"/>
                  </a:cxn>
                  <a:cxn ang="0">
                    <a:pos x="1204" y="332"/>
                  </a:cxn>
                  <a:cxn ang="0">
                    <a:pos x="1204" y="376"/>
                  </a:cxn>
                  <a:cxn ang="0">
                    <a:pos x="1204" y="418"/>
                  </a:cxn>
                  <a:cxn ang="0">
                    <a:pos x="1202" y="464"/>
                  </a:cxn>
                  <a:cxn ang="0">
                    <a:pos x="1198" y="510"/>
                  </a:cxn>
                  <a:cxn ang="0">
                    <a:pos x="1192" y="558"/>
                  </a:cxn>
                  <a:cxn ang="0">
                    <a:pos x="1184" y="606"/>
                  </a:cxn>
                  <a:cxn ang="0">
                    <a:pos x="1172" y="654"/>
                  </a:cxn>
                  <a:cxn ang="0">
                    <a:pos x="1158" y="702"/>
                  </a:cxn>
                  <a:cxn ang="0">
                    <a:pos x="1142" y="752"/>
                  </a:cxn>
                  <a:cxn ang="0">
                    <a:pos x="1120" y="802"/>
                  </a:cxn>
                  <a:cxn ang="0">
                    <a:pos x="1098" y="850"/>
                  </a:cxn>
                  <a:cxn ang="0">
                    <a:pos x="1070" y="898"/>
                  </a:cxn>
                  <a:cxn ang="0">
                    <a:pos x="1038" y="946"/>
                  </a:cxn>
                  <a:cxn ang="0">
                    <a:pos x="1004" y="994"/>
                  </a:cxn>
                  <a:cxn ang="0">
                    <a:pos x="964" y="1042"/>
                  </a:cxn>
                  <a:cxn ang="0">
                    <a:pos x="920" y="1086"/>
                  </a:cxn>
                  <a:cxn ang="0">
                    <a:pos x="870" y="1130"/>
                  </a:cxn>
                  <a:cxn ang="0">
                    <a:pos x="816" y="1174"/>
                  </a:cxn>
                  <a:cxn ang="0">
                    <a:pos x="816" y="1174"/>
                  </a:cxn>
                  <a:cxn ang="0">
                    <a:pos x="710" y="1256"/>
                  </a:cxn>
                  <a:cxn ang="0">
                    <a:pos x="612" y="1338"/>
                  </a:cxn>
                  <a:cxn ang="0">
                    <a:pos x="566" y="1376"/>
                  </a:cxn>
                  <a:cxn ang="0">
                    <a:pos x="524" y="1416"/>
                  </a:cxn>
                  <a:cxn ang="0">
                    <a:pos x="482" y="1454"/>
                  </a:cxn>
                  <a:cxn ang="0">
                    <a:pos x="444" y="1494"/>
                  </a:cxn>
                  <a:cxn ang="0">
                    <a:pos x="408" y="1532"/>
                  </a:cxn>
                  <a:cxn ang="0">
                    <a:pos x="372" y="1570"/>
                  </a:cxn>
                  <a:cxn ang="0">
                    <a:pos x="340" y="1608"/>
                  </a:cxn>
                  <a:cxn ang="0">
                    <a:pos x="310" y="1646"/>
                  </a:cxn>
                  <a:cxn ang="0">
                    <a:pos x="280" y="1684"/>
                  </a:cxn>
                  <a:cxn ang="0">
                    <a:pos x="254" y="1720"/>
                  </a:cxn>
                  <a:cxn ang="0">
                    <a:pos x="228" y="1758"/>
                  </a:cxn>
                  <a:cxn ang="0">
                    <a:pos x="204" y="1796"/>
                  </a:cxn>
                  <a:cxn ang="0">
                    <a:pos x="182" y="1834"/>
                  </a:cxn>
                  <a:cxn ang="0">
                    <a:pos x="162" y="1872"/>
                  </a:cxn>
                  <a:cxn ang="0">
                    <a:pos x="142" y="1912"/>
                  </a:cxn>
                  <a:cxn ang="0">
                    <a:pos x="124" y="1950"/>
                  </a:cxn>
                  <a:cxn ang="0">
                    <a:pos x="108" y="1988"/>
                  </a:cxn>
                  <a:cxn ang="0">
                    <a:pos x="94" y="2028"/>
                  </a:cxn>
                  <a:cxn ang="0">
                    <a:pos x="80" y="2068"/>
                  </a:cxn>
                  <a:cxn ang="0">
                    <a:pos x="66" y="2108"/>
                  </a:cxn>
                  <a:cxn ang="0">
                    <a:pos x="44" y="2192"/>
                  </a:cxn>
                  <a:cxn ang="0">
                    <a:pos x="26" y="2276"/>
                  </a:cxn>
                  <a:cxn ang="0">
                    <a:pos x="12" y="2366"/>
                  </a:cxn>
                  <a:cxn ang="0">
                    <a:pos x="0" y="2456"/>
                  </a:cxn>
                </a:cxnLst>
                <a:rect l="0" t="0" r="r" b="b"/>
                <a:pathLst>
                  <a:path w="1204" h="2456">
                    <a:moveTo>
                      <a:pt x="1142" y="0"/>
                    </a:moveTo>
                    <a:lnTo>
                      <a:pt x="1142" y="0"/>
                    </a:lnTo>
                    <a:lnTo>
                      <a:pt x="1152" y="32"/>
                    </a:lnTo>
                    <a:lnTo>
                      <a:pt x="1164" y="70"/>
                    </a:lnTo>
                    <a:lnTo>
                      <a:pt x="1176" y="120"/>
                    </a:lnTo>
                    <a:lnTo>
                      <a:pt x="1188" y="182"/>
                    </a:lnTo>
                    <a:lnTo>
                      <a:pt x="1198" y="254"/>
                    </a:lnTo>
                    <a:lnTo>
                      <a:pt x="1200" y="292"/>
                    </a:lnTo>
                    <a:lnTo>
                      <a:pt x="1204" y="332"/>
                    </a:lnTo>
                    <a:lnTo>
                      <a:pt x="1204" y="376"/>
                    </a:lnTo>
                    <a:lnTo>
                      <a:pt x="1204" y="418"/>
                    </a:lnTo>
                    <a:lnTo>
                      <a:pt x="1202" y="464"/>
                    </a:lnTo>
                    <a:lnTo>
                      <a:pt x="1198" y="510"/>
                    </a:lnTo>
                    <a:lnTo>
                      <a:pt x="1192" y="558"/>
                    </a:lnTo>
                    <a:lnTo>
                      <a:pt x="1184" y="606"/>
                    </a:lnTo>
                    <a:lnTo>
                      <a:pt x="1172" y="654"/>
                    </a:lnTo>
                    <a:lnTo>
                      <a:pt x="1158" y="702"/>
                    </a:lnTo>
                    <a:lnTo>
                      <a:pt x="1142" y="752"/>
                    </a:lnTo>
                    <a:lnTo>
                      <a:pt x="1120" y="802"/>
                    </a:lnTo>
                    <a:lnTo>
                      <a:pt x="1098" y="850"/>
                    </a:lnTo>
                    <a:lnTo>
                      <a:pt x="1070" y="898"/>
                    </a:lnTo>
                    <a:lnTo>
                      <a:pt x="1038" y="946"/>
                    </a:lnTo>
                    <a:lnTo>
                      <a:pt x="1004" y="994"/>
                    </a:lnTo>
                    <a:lnTo>
                      <a:pt x="964" y="1042"/>
                    </a:lnTo>
                    <a:lnTo>
                      <a:pt x="920" y="1086"/>
                    </a:lnTo>
                    <a:lnTo>
                      <a:pt x="870" y="1130"/>
                    </a:lnTo>
                    <a:lnTo>
                      <a:pt x="816" y="1174"/>
                    </a:lnTo>
                    <a:lnTo>
                      <a:pt x="816" y="1174"/>
                    </a:lnTo>
                    <a:lnTo>
                      <a:pt x="710" y="1256"/>
                    </a:lnTo>
                    <a:lnTo>
                      <a:pt x="612" y="1338"/>
                    </a:lnTo>
                    <a:lnTo>
                      <a:pt x="566" y="1376"/>
                    </a:lnTo>
                    <a:lnTo>
                      <a:pt x="524" y="1416"/>
                    </a:lnTo>
                    <a:lnTo>
                      <a:pt x="482" y="1454"/>
                    </a:lnTo>
                    <a:lnTo>
                      <a:pt x="444" y="1494"/>
                    </a:lnTo>
                    <a:lnTo>
                      <a:pt x="408" y="1532"/>
                    </a:lnTo>
                    <a:lnTo>
                      <a:pt x="372" y="1570"/>
                    </a:lnTo>
                    <a:lnTo>
                      <a:pt x="340" y="1608"/>
                    </a:lnTo>
                    <a:lnTo>
                      <a:pt x="310" y="1646"/>
                    </a:lnTo>
                    <a:lnTo>
                      <a:pt x="280" y="1684"/>
                    </a:lnTo>
                    <a:lnTo>
                      <a:pt x="254" y="1720"/>
                    </a:lnTo>
                    <a:lnTo>
                      <a:pt x="228" y="1758"/>
                    </a:lnTo>
                    <a:lnTo>
                      <a:pt x="204" y="1796"/>
                    </a:lnTo>
                    <a:lnTo>
                      <a:pt x="182" y="1834"/>
                    </a:lnTo>
                    <a:lnTo>
                      <a:pt x="162" y="1872"/>
                    </a:lnTo>
                    <a:lnTo>
                      <a:pt x="142" y="1912"/>
                    </a:lnTo>
                    <a:lnTo>
                      <a:pt x="124" y="1950"/>
                    </a:lnTo>
                    <a:lnTo>
                      <a:pt x="108" y="1988"/>
                    </a:lnTo>
                    <a:lnTo>
                      <a:pt x="94" y="2028"/>
                    </a:lnTo>
                    <a:lnTo>
                      <a:pt x="80" y="2068"/>
                    </a:lnTo>
                    <a:lnTo>
                      <a:pt x="66" y="2108"/>
                    </a:lnTo>
                    <a:lnTo>
                      <a:pt x="44" y="2192"/>
                    </a:lnTo>
                    <a:lnTo>
                      <a:pt x="26" y="2276"/>
                    </a:lnTo>
                    <a:lnTo>
                      <a:pt x="12" y="2366"/>
                    </a:lnTo>
                    <a:lnTo>
                      <a:pt x="0" y="2456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72" name="Freeform 605"/>
              <p:cNvSpPr>
                <a:spLocks/>
              </p:cNvSpPr>
              <p:nvPr/>
            </p:nvSpPr>
            <p:spPr bwMode="auto">
              <a:xfrm>
                <a:off x="2450" y="962"/>
                <a:ext cx="1146" cy="2520"/>
              </a:xfrm>
              <a:custGeom>
                <a:avLst/>
                <a:gdLst/>
                <a:ahLst/>
                <a:cxnLst>
                  <a:cxn ang="0">
                    <a:pos x="1072" y="0"/>
                  </a:cxn>
                  <a:cxn ang="0">
                    <a:pos x="1072" y="0"/>
                  </a:cxn>
                  <a:cxn ang="0">
                    <a:pos x="1084" y="32"/>
                  </a:cxn>
                  <a:cxn ang="0">
                    <a:pos x="1096" y="70"/>
                  </a:cxn>
                  <a:cxn ang="0">
                    <a:pos x="1108" y="120"/>
                  </a:cxn>
                  <a:cxn ang="0">
                    <a:pos x="1122" y="182"/>
                  </a:cxn>
                  <a:cxn ang="0">
                    <a:pos x="1134" y="252"/>
                  </a:cxn>
                  <a:cxn ang="0">
                    <a:pos x="1140" y="292"/>
                  </a:cxn>
                  <a:cxn ang="0">
                    <a:pos x="1144" y="332"/>
                  </a:cxn>
                  <a:cxn ang="0">
                    <a:pos x="1146" y="376"/>
                  </a:cxn>
                  <a:cxn ang="0">
                    <a:pos x="1146" y="420"/>
                  </a:cxn>
                  <a:cxn ang="0">
                    <a:pos x="1146" y="464"/>
                  </a:cxn>
                  <a:cxn ang="0">
                    <a:pos x="1144" y="512"/>
                  </a:cxn>
                  <a:cxn ang="0">
                    <a:pos x="1138" y="558"/>
                  </a:cxn>
                  <a:cxn ang="0">
                    <a:pos x="1132" y="608"/>
                  </a:cxn>
                  <a:cxn ang="0">
                    <a:pos x="1122" y="656"/>
                  </a:cxn>
                  <a:cxn ang="0">
                    <a:pos x="1110" y="706"/>
                  </a:cxn>
                  <a:cxn ang="0">
                    <a:pos x="1094" y="756"/>
                  </a:cxn>
                  <a:cxn ang="0">
                    <a:pos x="1074" y="806"/>
                  </a:cxn>
                  <a:cxn ang="0">
                    <a:pos x="1052" y="858"/>
                  </a:cxn>
                  <a:cxn ang="0">
                    <a:pos x="1026" y="908"/>
                  </a:cxn>
                  <a:cxn ang="0">
                    <a:pos x="996" y="958"/>
                  </a:cxn>
                  <a:cxn ang="0">
                    <a:pos x="962" y="1006"/>
                  </a:cxn>
                  <a:cxn ang="0">
                    <a:pos x="924" y="1054"/>
                  </a:cxn>
                  <a:cxn ang="0">
                    <a:pos x="882" y="1102"/>
                  </a:cxn>
                  <a:cxn ang="0">
                    <a:pos x="834" y="1148"/>
                  </a:cxn>
                  <a:cxn ang="0">
                    <a:pos x="782" y="1194"/>
                  </a:cxn>
                  <a:cxn ang="0">
                    <a:pos x="782" y="1194"/>
                  </a:cxn>
                  <a:cxn ang="0">
                    <a:pos x="676" y="1282"/>
                  </a:cxn>
                  <a:cxn ang="0">
                    <a:pos x="580" y="1366"/>
                  </a:cxn>
                  <a:cxn ang="0">
                    <a:pos x="536" y="1408"/>
                  </a:cxn>
                  <a:cxn ang="0">
                    <a:pos x="494" y="1450"/>
                  </a:cxn>
                  <a:cxn ang="0">
                    <a:pos x="456" y="1490"/>
                  </a:cxn>
                  <a:cxn ang="0">
                    <a:pos x="418" y="1530"/>
                  </a:cxn>
                  <a:cxn ang="0">
                    <a:pos x="382" y="1570"/>
                  </a:cxn>
                  <a:cxn ang="0">
                    <a:pos x="348" y="1610"/>
                  </a:cxn>
                  <a:cxn ang="0">
                    <a:pos x="316" y="1650"/>
                  </a:cxn>
                  <a:cxn ang="0">
                    <a:pos x="288" y="1688"/>
                  </a:cxn>
                  <a:cxn ang="0">
                    <a:pos x="260" y="1728"/>
                  </a:cxn>
                  <a:cxn ang="0">
                    <a:pos x="234" y="1766"/>
                  </a:cxn>
                  <a:cxn ang="0">
                    <a:pos x="210" y="1806"/>
                  </a:cxn>
                  <a:cxn ang="0">
                    <a:pos x="186" y="1846"/>
                  </a:cxn>
                  <a:cxn ang="0">
                    <a:pos x="166" y="1884"/>
                  </a:cxn>
                  <a:cxn ang="0">
                    <a:pos x="146" y="1924"/>
                  </a:cxn>
                  <a:cxn ang="0">
                    <a:pos x="128" y="1962"/>
                  </a:cxn>
                  <a:cxn ang="0">
                    <a:pos x="112" y="2002"/>
                  </a:cxn>
                  <a:cxn ang="0">
                    <a:pos x="96" y="2042"/>
                  </a:cxn>
                  <a:cxn ang="0">
                    <a:pos x="82" y="2082"/>
                  </a:cxn>
                  <a:cxn ang="0">
                    <a:pos x="70" y="2124"/>
                  </a:cxn>
                  <a:cxn ang="0">
                    <a:pos x="58" y="2164"/>
                  </a:cxn>
                  <a:cxn ang="0">
                    <a:pos x="38" y="2248"/>
                  </a:cxn>
                  <a:cxn ang="0">
                    <a:pos x="22" y="2336"/>
                  </a:cxn>
                  <a:cxn ang="0">
                    <a:pos x="10" y="2424"/>
                  </a:cxn>
                  <a:cxn ang="0">
                    <a:pos x="0" y="2518"/>
                  </a:cxn>
                </a:cxnLst>
                <a:rect l="0" t="0" r="r" b="b"/>
                <a:pathLst>
                  <a:path w="1146" h="2518">
                    <a:moveTo>
                      <a:pt x="1072" y="0"/>
                    </a:moveTo>
                    <a:lnTo>
                      <a:pt x="1072" y="0"/>
                    </a:lnTo>
                    <a:lnTo>
                      <a:pt x="1084" y="32"/>
                    </a:lnTo>
                    <a:lnTo>
                      <a:pt x="1096" y="70"/>
                    </a:lnTo>
                    <a:lnTo>
                      <a:pt x="1108" y="120"/>
                    </a:lnTo>
                    <a:lnTo>
                      <a:pt x="1122" y="182"/>
                    </a:lnTo>
                    <a:lnTo>
                      <a:pt x="1134" y="252"/>
                    </a:lnTo>
                    <a:lnTo>
                      <a:pt x="1140" y="292"/>
                    </a:lnTo>
                    <a:lnTo>
                      <a:pt x="1144" y="332"/>
                    </a:lnTo>
                    <a:lnTo>
                      <a:pt x="1146" y="376"/>
                    </a:lnTo>
                    <a:lnTo>
                      <a:pt x="1146" y="420"/>
                    </a:lnTo>
                    <a:lnTo>
                      <a:pt x="1146" y="464"/>
                    </a:lnTo>
                    <a:lnTo>
                      <a:pt x="1144" y="512"/>
                    </a:lnTo>
                    <a:lnTo>
                      <a:pt x="1138" y="558"/>
                    </a:lnTo>
                    <a:lnTo>
                      <a:pt x="1132" y="608"/>
                    </a:lnTo>
                    <a:lnTo>
                      <a:pt x="1122" y="656"/>
                    </a:lnTo>
                    <a:lnTo>
                      <a:pt x="1110" y="706"/>
                    </a:lnTo>
                    <a:lnTo>
                      <a:pt x="1094" y="756"/>
                    </a:lnTo>
                    <a:lnTo>
                      <a:pt x="1074" y="806"/>
                    </a:lnTo>
                    <a:lnTo>
                      <a:pt x="1052" y="858"/>
                    </a:lnTo>
                    <a:lnTo>
                      <a:pt x="1026" y="908"/>
                    </a:lnTo>
                    <a:lnTo>
                      <a:pt x="996" y="958"/>
                    </a:lnTo>
                    <a:lnTo>
                      <a:pt x="962" y="1006"/>
                    </a:lnTo>
                    <a:lnTo>
                      <a:pt x="924" y="1054"/>
                    </a:lnTo>
                    <a:lnTo>
                      <a:pt x="882" y="1102"/>
                    </a:lnTo>
                    <a:lnTo>
                      <a:pt x="834" y="1148"/>
                    </a:lnTo>
                    <a:lnTo>
                      <a:pt x="782" y="1194"/>
                    </a:lnTo>
                    <a:lnTo>
                      <a:pt x="782" y="1194"/>
                    </a:lnTo>
                    <a:lnTo>
                      <a:pt x="676" y="1282"/>
                    </a:lnTo>
                    <a:lnTo>
                      <a:pt x="580" y="1366"/>
                    </a:lnTo>
                    <a:lnTo>
                      <a:pt x="536" y="1408"/>
                    </a:lnTo>
                    <a:lnTo>
                      <a:pt x="494" y="1450"/>
                    </a:lnTo>
                    <a:lnTo>
                      <a:pt x="456" y="1490"/>
                    </a:lnTo>
                    <a:lnTo>
                      <a:pt x="418" y="1530"/>
                    </a:lnTo>
                    <a:lnTo>
                      <a:pt x="382" y="1570"/>
                    </a:lnTo>
                    <a:lnTo>
                      <a:pt x="348" y="1610"/>
                    </a:lnTo>
                    <a:lnTo>
                      <a:pt x="316" y="1650"/>
                    </a:lnTo>
                    <a:lnTo>
                      <a:pt x="288" y="1688"/>
                    </a:lnTo>
                    <a:lnTo>
                      <a:pt x="260" y="1728"/>
                    </a:lnTo>
                    <a:lnTo>
                      <a:pt x="234" y="1766"/>
                    </a:lnTo>
                    <a:lnTo>
                      <a:pt x="210" y="1806"/>
                    </a:lnTo>
                    <a:lnTo>
                      <a:pt x="186" y="1846"/>
                    </a:lnTo>
                    <a:lnTo>
                      <a:pt x="166" y="1884"/>
                    </a:lnTo>
                    <a:lnTo>
                      <a:pt x="146" y="1924"/>
                    </a:lnTo>
                    <a:lnTo>
                      <a:pt x="128" y="1962"/>
                    </a:lnTo>
                    <a:lnTo>
                      <a:pt x="112" y="2002"/>
                    </a:lnTo>
                    <a:lnTo>
                      <a:pt x="96" y="2042"/>
                    </a:lnTo>
                    <a:lnTo>
                      <a:pt x="82" y="2082"/>
                    </a:lnTo>
                    <a:lnTo>
                      <a:pt x="70" y="2124"/>
                    </a:lnTo>
                    <a:lnTo>
                      <a:pt x="58" y="2164"/>
                    </a:lnTo>
                    <a:lnTo>
                      <a:pt x="38" y="2248"/>
                    </a:lnTo>
                    <a:lnTo>
                      <a:pt x="22" y="2336"/>
                    </a:lnTo>
                    <a:lnTo>
                      <a:pt x="10" y="2424"/>
                    </a:lnTo>
                    <a:lnTo>
                      <a:pt x="0" y="251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73" name="Freeform 606"/>
              <p:cNvSpPr>
                <a:spLocks/>
              </p:cNvSpPr>
              <p:nvPr/>
            </p:nvSpPr>
            <p:spPr bwMode="auto">
              <a:xfrm>
                <a:off x="2512" y="932"/>
                <a:ext cx="1083" cy="2577"/>
              </a:xfrm>
              <a:custGeom>
                <a:avLst/>
                <a:gdLst/>
                <a:ahLst/>
                <a:cxnLst>
                  <a:cxn ang="0">
                    <a:pos x="996" y="0"/>
                  </a:cxn>
                  <a:cxn ang="0">
                    <a:pos x="996" y="0"/>
                  </a:cxn>
                  <a:cxn ang="0">
                    <a:pos x="1008" y="32"/>
                  </a:cxn>
                  <a:cxn ang="0">
                    <a:pos x="1022" y="68"/>
                  </a:cxn>
                  <a:cxn ang="0">
                    <a:pos x="1038" y="118"/>
                  </a:cxn>
                  <a:cxn ang="0">
                    <a:pos x="1052" y="180"/>
                  </a:cxn>
                  <a:cxn ang="0">
                    <a:pos x="1068" y="250"/>
                  </a:cxn>
                  <a:cxn ang="0">
                    <a:pos x="1074" y="290"/>
                  </a:cxn>
                  <a:cxn ang="0">
                    <a:pos x="1078" y="330"/>
                  </a:cxn>
                  <a:cxn ang="0">
                    <a:pos x="1082" y="374"/>
                  </a:cxn>
                  <a:cxn ang="0">
                    <a:pos x="1084" y="418"/>
                  </a:cxn>
                  <a:cxn ang="0">
                    <a:pos x="1084" y="464"/>
                  </a:cxn>
                  <a:cxn ang="0">
                    <a:pos x="1084" y="510"/>
                  </a:cxn>
                  <a:cxn ang="0">
                    <a:pos x="1080" y="558"/>
                  </a:cxn>
                  <a:cxn ang="0">
                    <a:pos x="1074" y="608"/>
                  </a:cxn>
                  <a:cxn ang="0">
                    <a:pos x="1066" y="658"/>
                  </a:cxn>
                  <a:cxn ang="0">
                    <a:pos x="1056" y="708"/>
                  </a:cxn>
                  <a:cxn ang="0">
                    <a:pos x="1042" y="760"/>
                  </a:cxn>
                  <a:cxn ang="0">
                    <a:pos x="1024" y="810"/>
                  </a:cxn>
                  <a:cxn ang="0">
                    <a:pos x="1004" y="862"/>
                  </a:cxn>
                  <a:cxn ang="0">
                    <a:pos x="978" y="914"/>
                  </a:cxn>
                  <a:cxn ang="0">
                    <a:pos x="950" y="966"/>
                  </a:cxn>
                  <a:cxn ang="0">
                    <a:pos x="918" y="1016"/>
                  </a:cxn>
                  <a:cxn ang="0">
                    <a:pos x="880" y="1066"/>
                  </a:cxn>
                  <a:cxn ang="0">
                    <a:pos x="840" y="1116"/>
                  </a:cxn>
                  <a:cxn ang="0">
                    <a:pos x="794" y="1164"/>
                  </a:cxn>
                  <a:cxn ang="0">
                    <a:pos x="742" y="1212"/>
                  </a:cxn>
                  <a:cxn ang="0">
                    <a:pos x="742" y="1212"/>
                  </a:cxn>
                  <a:cxn ang="0">
                    <a:pos x="640" y="1304"/>
                  </a:cxn>
                  <a:cxn ang="0">
                    <a:pos x="546" y="1394"/>
                  </a:cxn>
                  <a:cxn ang="0">
                    <a:pos x="504" y="1438"/>
                  </a:cxn>
                  <a:cxn ang="0">
                    <a:pos x="462" y="1480"/>
                  </a:cxn>
                  <a:cxn ang="0">
                    <a:pos x="424" y="1524"/>
                  </a:cxn>
                  <a:cxn ang="0">
                    <a:pos x="388" y="1566"/>
                  </a:cxn>
                  <a:cxn ang="0">
                    <a:pos x="352" y="1606"/>
                  </a:cxn>
                  <a:cxn ang="0">
                    <a:pos x="320" y="1648"/>
                  </a:cxn>
                  <a:cxn ang="0">
                    <a:pos x="290" y="1688"/>
                  </a:cxn>
                  <a:cxn ang="0">
                    <a:pos x="262" y="1730"/>
                  </a:cxn>
                  <a:cxn ang="0">
                    <a:pos x="234" y="1770"/>
                  </a:cxn>
                  <a:cxn ang="0">
                    <a:pos x="210" y="1810"/>
                  </a:cxn>
                  <a:cxn ang="0">
                    <a:pos x="186" y="1850"/>
                  </a:cxn>
                  <a:cxn ang="0">
                    <a:pos x="166" y="1890"/>
                  </a:cxn>
                  <a:cxn ang="0">
                    <a:pos x="146" y="1930"/>
                  </a:cxn>
                  <a:cxn ang="0">
                    <a:pos x="128" y="1972"/>
                  </a:cxn>
                  <a:cxn ang="0">
                    <a:pos x="110" y="2012"/>
                  </a:cxn>
                  <a:cxn ang="0">
                    <a:pos x="94" y="2052"/>
                  </a:cxn>
                  <a:cxn ang="0">
                    <a:pos x="80" y="2094"/>
                  </a:cxn>
                  <a:cxn ang="0">
                    <a:pos x="68" y="2134"/>
                  </a:cxn>
                  <a:cxn ang="0">
                    <a:pos x="56" y="2176"/>
                  </a:cxn>
                  <a:cxn ang="0">
                    <a:pos x="46" y="2218"/>
                  </a:cxn>
                  <a:cxn ang="0">
                    <a:pos x="30" y="2304"/>
                  </a:cxn>
                  <a:cxn ang="0">
                    <a:pos x="16" y="2390"/>
                  </a:cxn>
                  <a:cxn ang="0">
                    <a:pos x="6" y="2482"/>
                  </a:cxn>
                  <a:cxn ang="0">
                    <a:pos x="0" y="2576"/>
                  </a:cxn>
                </a:cxnLst>
                <a:rect l="0" t="0" r="r" b="b"/>
                <a:pathLst>
                  <a:path w="1084" h="2576">
                    <a:moveTo>
                      <a:pt x="996" y="0"/>
                    </a:moveTo>
                    <a:lnTo>
                      <a:pt x="996" y="0"/>
                    </a:lnTo>
                    <a:lnTo>
                      <a:pt x="1008" y="32"/>
                    </a:lnTo>
                    <a:lnTo>
                      <a:pt x="1022" y="68"/>
                    </a:lnTo>
                    <a:lnTo>
                      <a:pt x="1038" y="118"/>
                    </a:lnTo>
                    <a:lnTo>
                      <a:pt x="1052" y="180"/>
                    </a:lnTo>
                    <a:lnTo>
                      <a:pt x="1068" y="250"/>
                    </a:lnTo>
                    <a:lnTo>
                      <a:pt x="1074" y="290"/>
                    </a:lnTo>
                    <a:lnTo>
                      <a:pt x="1078" y="330"/>
                    </a:lnTo>
                    <a:lnTo>
                      <a:pt x="1082" y="374"/>
                    </a:lnTo>
                    <a:lnTo>
                      <a:pt x="1084" y="418"/>
                    </a:lnTo>
                    <a:lnTo>
                      <a:pt x="1084" y="464"/>
                    </a:lnTo>
                    <a:lnTo>
                      <a:pt x="1084" y="510"/>
                    </a:lnTo>
                    <a:lnTo>
                      <a:pt x="1080" y="558"/>
                    </a:lnTo>
                    <a:lnTo>
                      <a:pt x="1074" y="608"/>
                    </a:lnTo>
                    <a:lnTo>
                      <a:pt x="1066" y="658"/>
                    </a:lnTo>
                    <a:lnTo>
                      <a:pt x="1056" y="708"/>
                    </a:lnTo>
                    <a:lnTo>
                      <a:pt x="1042" y="760"/>
                    </a:lnTo>
                    <a:lnTo>
                      <a:pt x="1024" y="810"/>
                    </a:lnTo>
                    <a:lnTo>
                      <a:pt x="1004" y="862"/>
                    </a:lnTo>
                    <a:lnTo>
                      <a:pt x="978" y="914"/>
                    </a:lnTo>
                    <a:lnTo>
                      <a:pt x="950" y="966"/>
                    </a:lnTo>
                    <a:lnTo>
                      <a:pt x="918" y="1016"/>
                    </a:lnTo>
                    <a:lnTo>
                      <a:pt x="880" y="1066"/>
                    </a:lnTo>
                    <a:lnTo>
                      <a:pt x="840" y="1116"/>
                    </a:lnTo>
                    <a:lnTo>
                      <a:pt x="794" y="1164"/>
                    </a:lnTo>
                    <a:lnTo>
                      <a:pt x="742" y="1212"/>
                    </a:lnTo>
                    <a:lnTo>
                      <a:pt x="742" y="1212"/>
                    </a:lnTo>
                    <a:lnTo>
                      <a:pt x="640" y="1304"/>
                    </a:lnTo>
                    <a:lnTo>
                      <a:pt x="546" y="1394"/>
                    </a:lnTo>
                    <a:lnTo>
                      <a:pt x="504" y="1438"/>
                    </a:lnTo>
                    <a:lnTo>
                      <a:pt x="462" y="1480"/>
                    </a:lnTo>
                    <a:lnTo>
                      <a:pt x="424" y="1524"/>
                    </a:lnTo>
                    <a:lnTo>
                      <a:pt x="388" y="1566"/>
                    </a:lnTo>
                    <a:lnTo>
                      <a:pt x="352" y="1606"/>
                    </a:lnTo>
                    <a:lnTo>
                      <a:pt x="320" y="1648"/>
                    </a:lnTo>
                    <a:lnTo>
                      <a:pt x="290" y="1688"/>
                    </a:lnTo>
                    <a:lnTo>
                      <a:pt x="262" y="1730"/>
                    </a:lnTo>
                    <a:lnTo>
                      <a:pt x="234" y="1770"/>
                    </a:lnTo>
                    <a:lnTo>
                      <a:pt x="210" y="1810"/>
                    </a:lnTo>
                    <a:lnTo>
                      <a:pt x="186" y="1850"/>
                    </a:lnTo>
                    <a:lnTo>
                      <a:pt x="166" y="1890"/>
                    </a:lnTo>
                    <a:lnTo>
                      <a:pt x="146" y="1930"/>
                    </a:lnTo>
                    <a:lnTo>
                      <a:pt x="128" y="1972"/>
                    </a:lnTo>
                    <a:lnTo>
                      <a:pt x="110" y="2012"/>
                    </a:lnTo>
                    <a:lnTo>
                      <a:pt x="94" y="2052"/>
                    </a:lnTo>
                    <a:lnTo>
                      <a:pt x="80" y="2094"/>
                    </a:lnTo>
                    <a:lnTo>
                      <a:pt x="68" y="2134"/>
                    </a:lnTo>
                    <a:lnTo>
                      <a:pt x="56" y="2176"/>
                    </a:lnTo>
                    <a:lnTo>
                      <a:pt x="46" y="2218"/>
                    </a:lnTo>
                    <a:lnTo>
                      <a:pt x="30" y="2304"/>
                    </a:lnTo>
                    <a:lnTo>
                      <a:pt x="16" y="2390"/>
                    </a:lnTo>
                    <a:lnTo>
                      <a:pt x="6" y="2482"/>
                    </a:lnTo>
                    <a:lnTo>
                      <a:pt x="0" y="2576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74" name="Freeform 607"/>
              <p:cNvSpPr>
                <a:spLocks/>
              </p:cNvSpPr>
              <p:nvPr/>
            </p:nvSpPr>
            <p:spPr bwMode="auto">
              <a:xfrm>
                <a:off x="2567" y="900"/>
                <a:ext cx="1026" cy="2632"/>
              </a:xfrm>
              <a:custGeom>
                <a:avLst/>
                <a:gdLst/>
                <a:ahLst/>
                <a:cxnLst>
                  <a:cxn ang="0">
                    <a:pos x="920" y="0"/>
                  </a:cxn>
                  <a:cxn ang="0">
                    <a:pos x="920" y="0"/>
                  </a:cxn>
                  <a:cxn ang="0">
                    <a:pos x="934" y="30"/>
                  </a:cxn>
                  <a:cxn ang="0">
                    <a:pos x="948" y="68"/>
                  </a:cxn>
                  <a:cxn ang="0">
                    <a:pos x="964" y="118"/>
                  </a:cxn>
                  <a:cxn ang="0">
                    <a:pos x="982" y="178"/>
                  </a:cxn>
                  <a:cxn ang="0">
                    <a:pos x="998" y="250"/>
                  </a:cxn>
                  <a:cxn ang="0">
                    <a:pos x="1006" y="288"/>
                  </a:cxn>
                  <a:cxn ang="0">
                    <a:pos x="1012" y="330"/>
                  </a:cxn>
                  <a:cxn ang="0">
                    <a:pos x="1018" y="372"/>
                  </a:cxn>
                  <a:cxn ang="0">
                    <a:pos x="1020" y="416"/>
                  </a:cxn>
                  <a:cxn ang="0">
                    <a:pos x="1022" y="462"/>
                  </a:cxn>
                  <a:cxn ang="0">
                    <a:pos x="1024" y="510"/>
                  </a:cxn>
                  <a:cxn ang="0">
                    <a:pos x="1022" y="560"/>
                  </a:cxn>
                  <a:cxn ang="0">
                    <a:pos x="1018" y="608"/>
                  </a:cxn>
                  <a:cxn ang="0">
                    <a:pos x="1010" y="660"/>
                  </a:cxn>
                  <a:cxn ang="0">
                    <a:pos x="1000" y="710"/>
                  </a:cxn>
                  <a:cxn ang="0">
                    <a:pos x="988" y="762"/>
                  </a:cxn>
                  <a:cxn ang="0">
                    <a:pos x="972" y="816"/>
                  </a:cxn>
                  <a:cxn ang="0">
                    <a:pos x="954" y="868"/>
                  </a:cxn>
                  <a:cxn ang="0">
                    <a:pos x="930" y="920"/>
                  </a:cxn>
                  <a:cxn ang="0">
                    <a:pos x="904" y="974"/>
                  </a:cxn>
                  <a:cxn ang="0">
                    <a:pos x="872" y="1026"/>
                  </a:cxn>
                  <a:cxn ang="0">
                    <a:pos x="836" y="1078"/>
                  </a:cxn>
                  <a:cxn ang="0">
                    <a:pos x="796" y="1130"/>
                  </a:cxn>
                  <a:cxn ang="0">
                    <a:pos x="752" y="1180"/>
                  </a:cxn>
                  <a:cxn ang="0">
                    <a:pos x="702" y="1230"/>
                  </a:cxn>
                  <a:cxn ang="0">
                    <a:pos x="702" y="1230"/>
                  </a:cxn>
                  <a:cxn ang="0">
                    <a:pos x="602" y="1328"/>
                  </a:cxn>
                  <a:cxn ang="0">
                    <a:pos x="512" y="1420"/>
                  </a:cxn>
                  <a:cxn ang="0">
                    <a:pos x="470" y="1466"/>
                  </a:cxn>
                  <a:cxn ang="0">
                    <a:pos x="430" y="1512"/>
                  </a:cxn>
                  <a:cxn ang="0">
                    <a:pos x="392" y="1556"/>
                  </a:cxn>
                  <a:cxn ang="0">
                    <a:pos x="358" y="1600"/>
                  </a:cxn>
                  <a:cxn ang="0">
                    <a:pos x="324" y="1642"/>
                  </a:cxn>
                  <a:cxn ang="0">
                    <a:pos x="292" y="1686"/>
                  </a:cxn>
                  <a:cxn ang="0">
                    <a:pos x="264" y="1728"/>
                  </a:cxn>
                  <a:cxn ang="0">
                    <a:pos x="236" y="1770"/>
                  </a:cxn>
                  <a:cxn ang="0">
                    <a:pos x="210" y="1812"/>
                  </a:cxn>
                  <a:cxn ang="0">
                    <a:pos x="188" y="1854"/>
                  </a:cxn>
                  <a:cxn ang="0">
                    <a:pos x="166" y="1894"/>
                  </a:cxn>
                  <a:cxn ang="0">
                    <a:pos x="144" y="1936"/>
                  </a:cxn>
                  <a:cxn ang="0">
                    <a:pos x="126" y="1978"/>
                  </a:cxn>
                  <a:cxn ang="0">
                    <a:pos x="110" y="2018"/>
                  </a:cxn>
                  <a:cxn ang="0">
                    <a:pos x="94" y="2060"/>
                  </a:cxn>
                  <a:cxn ang="0">
                    <a:pos x="80" y="2102"/>
                  </a:cxn>
                  <a:cxn ang="0">
                    <a:pos x="66" y="2144"/>
                  </a:cxn>
                  <a:cxn ang="0">
                    <a:pos x="54" y="2184"/>
                  </a:cxn>
                  <a:cxn ang="0">
                    <a:pos x="44" y="2228"/>
                  </a:cxn>
                  <a:cxn ang="0">
                    <a:pos x="36" y="2270"/>
                  </a:cxn>
                  <a:cxn ang="0">
                    <a:pos x="20" y="2356"/>
                  </a:cxn>
                  <a:cxn ang="0">
                    <a:pos x="10" y="2446"/>
                  </a:cxn>
                  <a:cxn ang="0">
                    <a:pos x="4" y="2536"/>
                  </a:cxn>
                  <a:cxn ang="0">
                    <a:pos x="0" y="2632"/>
                  </a:cxn>
                </a:cxnLst>
                <a:rect l="0" t="0" r="r" b="b"/>
                <a:pathLst>
                  <a:path w="1024" h="2632">
                    <a:moveTo>
                      <a:pt x="920" y="0"/>
                    </a:moveTo>
                    <a:lnTo>
                      <a:pt x="920" y="0"/>
                    </a:lnTo>
                    <a:lnTo>
                      <a:pt x="934" y="30"/>
                    </a:lnTo>
                    <a:lnTo>
                      <a:pt x="948" y="68"/>
                    </a:lnTo>
                    <a:lnTo>
                      <a:pt x="964" y="118"/>
                    </a:lnTo>
                    <a:lnTo>
                      <a:pt x="982" y="178"/>
                    </a:lnTo>
                    <a:lnTo>
                      <a:pt x="998" y="250"/>
                    </a:lnTo>
                    <a:lnTo>
                      <a:pt x="1006" y="288"/>
                    </a:lnTo>
                    <a:lnTo>
                      <a:pt x="1012" y="330"/>
                    </a:lnTo>
                    <a:lnTo>
                      <a:pt x="1018" y="372"/>
                    </a:lnTo>
                    <a:lnTo>
                      <a:pt x="1020" y="416"/>
                    </a:lnTo>
                    <a:lnTo>
                      <a:pt x="1022" y="462"/>
                    </a:lnTo>
                    <a:lnTo>
                      <a:pt x="1024" y="510"/>
                    </a:lnTo>
                    <a:lnTo>
                      <a:pt x="1022" y="560"/>
                    </a:lnTo>
                    <a:lnTo>
                      <a:pt x="1018" y="608"/>
                    </a:lnTo>
                    <a:lnTo>
                      <a:pt x="1010" y="660"/>
                    </a:lnTo>
                    <a:lnTo>
                      <a:pt x="1000" y="710"/>
                    </a:lnTo>
                    <a:lnTo>
                      <a:pt x="988" y="762"/>
                    </a:lnTo>
                    <a:lnTo>
                      <a:pt x="972" y="816"/>
                    </a:lnTo>
                    <a:lnTo>
                      <a:pt x="954" y="868"/>
                    </a:lnTo>
                    <a:lnTo>
                      <a:pt x="930" y="920"/>
                    </a:lnTo>
                    <a:lnTo>
                      <a:pt x="904" y="974"/>
                    </a:lnTo>
                    <a:lnTo>
                      <a:pt x="872" y="1026"/>
                    </a:lnTo>
                    <a:lnTo>
                      <a:pt x="836" y="1078"/>
                    </a:lnTo>
                    <a:lnTo>
                      <a:pt x="796" y="1130"/>
                    </a:lnTo>
                    <a:lnTo>
                      <a:pt x="752" y="1180"/>
                    </a:lnTo>
                    <a:lnTo>
                      <a:pt x="702" y="1230"/>
                    </a:lnTo>
                    <a:lnTo>
                      <a:pt x="702" y="1230"/>
                    </a:lnTo>
                    <a:lnTo>
                      <a:pt x="602" y="1328"/>
                    </a:lnTo>
                    <a:lnTo>
                      <a:pt x="512" y="1420"/>
                    </a:lnTo>
                    <a:lnTo>
                      <a:pt x="470" y="1466"/>
                    </a:lnTo>
                    <a:lnTo>
                      <a:pt x="430" y="1512"/>
                    </a:lnTo>
                    <a:lnTo>
                      <a:pt x="392" y="1556"/>
                    </a:lnTo>
                    <a:lnTo>
                      <a:pt x="358" y="1600"/>
                    </a:lnTo>
                    <a:lnTo>
                      <a:pt x="324" y="1642"/>
                    </a:lnTo>
                    <a:lnTo>
                      <a:pt x="292" y="1686"/>
                    </a:lnTo>
                    <a:lnTo>
                      <a:pt x="264" y="1728"/>
                    </a:lnTo>
                    <a:lnTo>
                      <a:pt x="236" y="1770"/>
                    </a:lnTo>
                    <a:lnTo>
                      <a:pt x="210" y="1812"/>
                    </a:lnTo>
                    <a:lnTo>
                      <a:pt x="188" y="1854"/>
                    </a:lnTo>
                    <a:lnTo>
                      <a:pt x="166" y="1894"/>
                    </a:lnTo>
                    <a:lnTo>
                      <a:pt x="144" y="1936"/>
                    </a:lnTo>
                    <a:lnTo>
                      <a:pt x="126" y="1978"/>
                    </a:lnTo>
                    <a:lnTo>
                      <a:pt x="110" y="2018"/>
                    </a:lnTo>
                    <a:lnTo>
                      <a:pt x="94" y="2060"/>
                    </a:lnTo>
                    <a:lnTo>
                      <a:pt x="80" y="2102"/>
                    </a:lnTo>
                    <a:lnTo>
                      <a:pt x="66" y="2144"/>
                    </a:lnTo>
                    <a:lnTo>
                      <a:pt x="54" y="2184"/>
                    </a:lnTo>
                    <a:lnTo>
                      <a:pt x="44" y="2228"/>
                    </a:lnTo>
                    <a:lnTo>
                      <a:pt x="36" y="2270"/>
                    </a:lnTo>
                    <a:lnTo>
                      <a:pt x="20" y="2356"/>
                    </a:lnTo>
                    <a:lnTo>
                      <a:pt x="10" y="2446"/>
                    </a:lnTo>
                    <a:lnTo>
                      <a:pt x="4" y="2536"/>
                    </a:lnTo>
                    <a:lnTo>
                      <a:pt x="0" y="2632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75" name="Freeform 608"/>
              <p:cNvSpPr>
                <a:spLocks/>
              </p:cNvSpPr>
              <p:nvPr/>
            </p:nvSpPr>
            <p:spPr bwMode="auto">
              <a:xfrm>
                <a:off x="2623" y="871"/>
                <a:ext cx="963" cy="2685"/>
              </a:xfrm>
              <a:custGeom>
                <a:avLst/>
                <a:gdLst/>
                <a:ahLst/>
                <a:cxnLst>
                  <a:cxn ang="0">
                    <a:pos x="842" y="0"/>
                  </a:cxn>
                  <a:cxn ang="0">
                    <a:pos x="842" y="0"/>
                  </a:cxn>
                  <a:cxn ang="0">
                    <a:pos x="856" y="30"/>
                  </a:cxn>
                  <a:cxn ang="0">
                    <a:pos x="872" y="66"/>
                  </a:cxn>
                  <a:cxn ang="0">
                    <a:pos x="890" y="116"/>
                  </a:cxn>
                  <a:cxn ang="0">
                    <a:pos x="910" y="176"/>
                  </a:cxn>
                  <a:cxn ang="0">
                    <a:pos x="930" y="248"/>
                  </a:cxn>
                  <a:cxn ang="0">
                    <a:pos x="938" y="286"/>
                  </a:cxn>
                  <a:cxn ang="0">
                    <a:pos x="946" y="328"/>
                  </a:cxn>
                  <a:cxn ang="0">
                    <a:pos x="952" y="370"/>
                  </a:cxn>
                  <a:cxn ang="0">
                    <a:pos x="956" y="414"/>
                  </a:cxn>
                  <a:cxn ang="0">
                    <a:pos x="960" y="462"/>
                  </a:cxn>
                  <a:cxn ang="0">
                    <a:pos x="962" y="508"/>
                  </a:cxn>
                  <a:cxn ang="0">
                    <a:pos x="962" y="558"/>
                  </a:cxn>
                  <a:cxn ang="0">
                    <a:pos x="958" y="608"/>
                  </a:cxn>
                  <a:cxn ang="0">
                    <a:pos x="954" y="660"/>
                  </a:cxn>
                  <a:cxn ang="0">
                    <a:pos x="946" y="712"/>
                  </a:cxn>
                  <a:cxn ang="0">
                    <a:pos x="934" y="764"/>
                  </a:cxn>
                  <a:cxn ang="0">
                    <a:pos x="920" y="818"/>
                  </a:cxn>
                  <a:cxn ang="0">
                    <a:pos x="902" y="872"/>
                  </a:cxn>
                  <a:cxn ang="0">
                    <a:pos x="880" y="926"/>
                  </a:cxn>
                  <a:cxn ang="0">
                    <a:pos x="856" y="980"/>
                  </a:cxn>
                  <a:cxn ang="0">
                    <a:pos x="826" y="1034"/>
                  </a:cxn>
                  <a:cxn ang="0">
                    <a:pos x="792" y="1088"/>
                  </a:cxn>
                  <a:cxn ang="0">
                    <a:pos x="754" y="1140"/>
                  </a:cxn>
                  <a:cxn ang="0">
                    <a:pos x="710" y="1194"/>
                  </a:cxn>
                  <a:cxn ang="0">
                    <a:pos x="662" y="1246"/>
                  </a:cxn>
                  <a:cxn ang="0">
                    <a:pos x="662" y="1246"/>
                  </a:cxn>
                  <a:cxn ang="0">
                    <a:pos x="564" y="1348"/>
                  </a:cxn>
                  <a:cxn ang="0">
                    <a:pos x="476" y="1446"/>
                  </a:cxn>
                  <a:cxn ang="0">
                    <a:pos x="436" y="1494"/>
                  </a:cxn>
                  <a:cxn ang="0">
                    <a:pos x="398" y="1540"/>
                  </a:cxn>
                  <a:cxn ang="0">
                    <a:pos x="362" y="1586"/>
                  </a:cxn>
                  <a:cxn ang="0">
                    <a:pos x="328" y="1632"/>
                  </a:cxn>
                  <a:cxn ang="0">
                    <a:pos x="296" y="1676"/>
                  </a:cxn>
                  <a:cxn ang="0">
                    <a:pos x="266" y="1720"/>
                  </a:cxn>
                  <a:cxn ang="0">
                    <a:pos x="238" y="1764"/>
                  </a:cxn>
                  <a:cxn ang="0">
                    <a:pos x="212" y="1808"/>
                  </a:cxn>
                  <a:cxn ang="0">
                    <a:pos x="188" y="1850"/>
                  </a:cxn>
                  <a:cxn ang="0">
                    <a:pos x="164" y="1894"/>
                  </a:cxn>
                  <a:cxn ang="0">
                    <a:pos x="144" y="1936"/>
                  </a:cxn>
                  <a:cxn ang="0">
                    <a:pos x="124" y="1978"/>
                  </a:cxn>
                  <a:cxn ang="0">
                    <a:pos x="108" y="2020"/>
                  </a:cxn>
                  <a:cxn ang="0">
                    <a:pos x="92" y="2064"/>
                  </a:cxn>
                  <a:cxn ang="0">
                    <a:pos x="76" y="2106"/>
                  </a:cxn>
                  <a:cxn ang="0">
                    <a:pos x="64" y="2148"/>
                  </a:cxn>
                  <a:cxn ang="0">
                    <a:pos x="52" y="2190"/>
                  </a:cxn>
                  <a:cxn ang="0">
                    <a:pos x="42" y="2232"/>
                  </a:cxn>
                  <a:cxn ang="0">
                    <a:pos x="34" y="2276"/>
                  </a:cxn>
                  <a:cxn ang="0">
                    <a:pos x="26" y="2318"/>
                  </a:cxn>
                  <a:cxn ang="0">
                    <a:pos x="14" y="2406"/>
                  </a:cxn>
                  <a:cxn ang="0">
                    <a:pos x="6" y="2496"/>
                  </a:cxn>
                  <a:cxn ang="0">
                    <a:pos x="2" y="2588"/>
                  </a:cxn>
                  <a:cxn ang="0">
                    <a:pos x="0" y="2684"/>
                  </a:cxn>
                </a:cxnLst>
                <a:rect l="0" t="0" r="r" b="b"/>
                <a:pathLst>
                  <a:path w="962" h="2684">
                    <a:moveTo>
                      <a:pt x="842" y="0"/>
                    </a:moveTo>
                    <a:lnTo>
                      <a:pt x="842" y="0"/>
                    </a:lnTo>
                    <a:lnTo>
                      <a:pt x="856" y="30"/>
                    </a:lnTo>
                    <a:lnTo>
                      <a:pt x="872" y="66"/>
                    </a:lnTo>
                    <a:lnTo>
                      <a:pt x="890" y="116"/>
                    </a:lnTo>
                    <a:lnTo>
                      <a:pt x="910" y="176"/>
                    </a:lnTo>
                    <a:lnTo>
                      <a:pt x="930" y="248"/>
                    </a:lnTo>
                    <a:lnTo>
                      <a:pt x="938" y="286"/>
                    </a:lnTo>
                    <a:lnTo>
                      <a:pt x="946" y="328"/>
                    </a:lnTo>
                    <a:lnTo>
                      <a:pt x="952" y="370"/>
                    </a:lnTo>
                    <a:lnTo>
                      <a:pt x="956" y="414"/>
                    </a:lnTo>
                    <a:lnTo>
                      <a:pt x="960" y="462"/>
                    </a:lnTo>
                    <a:lnTo>
                      <a:pt x="962" y="508"/>
                    </a:lnTo>
                    <a:lnTo>
                      <a:pt x="962" y="558"/>
                    </a:lnTo>
                    <a:lnTo>
                      <a:pt x="958" y="608"/>
                    </a:lnTo>
                    <a:lnTo>
                      <a:pt x="954" y="660"/>
                    </a:lnTo>
                    <a:lnTo>
                      <a:pt x="946" y="712"/>
                    </a:lnTo>
                    <a:lnTo>
                      <a:pt x="934" y="764"/>
                    </a:lnTo>
                    <a:lnTo>
                      <a:pt x="920" y="818"/>
                    </a:lnTo>
                    <a:lnTo>
                      <a:pt x="902" y="872"/>
                    </a:lnTo>
                    <a:lnTo>
                      <a:pt x="880" y="926"/>
                    </a:lnTo>
                    <a:lnTo>
                      <a:pt x="856" y="980"/>
                    </a:lnTo>
                    <a:lnTo>
                      <a:pt x="826" y="1034"/>
                    </a:lnTo>
                    <a:lnTo>
                      <a:pt x="792" y="1088"/>
                    </a:lnTo>
                    <a:lnTo>
                      <a:pt x="754" y="1140"/>
                    </a:lnTo>
                    <a:lnTo>
                      <a:pt x="710" y="1194"/>
                    </a:lnTo>
                    <a:lnTo>
                      <a:pt x="662" y="1246"/>
                    </a:lnTo>
                    <a:lnTo>
                      <a:pt x="662" y="1246"/>
                    </a:lnTo>
                    <a:lnTo>
                      <a:pt x="564" y="1348"/>
                    </a:lnTo>
                    <a:lnTo>
                      <a:pt x="476" y="1446"/>
                    </a:lnTo>
                    <a:lnTo>
                      <a:pt x="436" y="1494"/>
                    </a:lnTo>
                    <a:lnTo>
                      <a:pt x="398" y="1540"/>
                    </a:lnTo>
                    <a:lnTo>
                      <a:pt x="362" y="1586"/>
                    </a:lnTo>
                    <a:lnTo>
                      <a:pt x="328" y="1632"/>
                    </a:lnTo>
                    <a:lnTo>
                      <a:pt x="296" y="1676"/>
                    </a:lnTo>
                    <a:lnTo>
                      <a:pt x="266" y="1720"/>
                    </a:lnTo>
                    <a:lnTo>
                      <a:pt x="238" y="1764"/>
                    </a:lnTo>
                    <a:lnTo>
                      <a:pt x="212" y="1808"/>
                    </a:lnTo>
                    <a:lnTo>
                      <a:pt x="188" y="1850"/>
                    </a:lnTo>
                    <a:lnTo>
                      <a:pt x="164" y="1894"/>
                    </a:lnTo>
                    <a:lnTo>
                      <a:pt x="144" y="1936"/>
                    </a:lnTo>
                    <a:lnTo>
                      <a:pt x="124" y="1978"/>
                    </a:lnTo>
                    <a:lnTo>
                      <a:pt x="108" y="2020"/>
                    </a:lnTo>
                    <a:lnTo>
                      <a:pt x="92" y="2064"/>
                    </a:lnTo>
                    <a:lnTo>
                      <a:pt x="76" y="2106"/>
                    </a:lnTo>
                    <a:lnTo>
                      <a:pt x="64" y="2148"/>
                    </a:lnTo>
                    <a:lnTo>
                      <a:pt x="52" y="2190"/>
                    </a:lnTo>
                    <a:lnTo>
                      <a:pt x="42" y="2232"/>
                    </a:lnTo>
                    <a:lnTo>
                      <a:pt x="34" y="2276"/>
                    </a:lnTo>
                    <a:lnTo>
                      <a:pt x="26" y="2318"/>
                    </a:lnTo>
                    <a:lnTo>
                      <a:pt x="14" y="2406"/>
                    </a:lnTo>
                    <a:lnTo>
                      <a:pt x="6" y="2496"/>
                    </a:lnTo>
                    <a:lnTo>
                      <a:pt x="2" y="2588"/>
                    </a:lnTo>
                    <a:lnTo>
                      <a:pt x="0" y="2684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76" name="Freeform 609"/>
              <p:cNvSpPr>
                <a:spLocks/>
              </p:cNvSpPr>
              <p:nvPr/>
            </p:nvSpPr>
            <p:spPr bwMode="auto">
              <a:xfrm>
                <a:off x="2685" y="841"/>
                <a:ext cx="901" cy="2735"/>
              </a:xfrm>
              <a:custGeom>
                <a:avLst/>
                <a:gdLst/>
                <a:ahLst/>
                <a:cxnLst>
                  <a:cxn ang="0">
                    <a:pos x="764" y="0"/>
                  </a:cxn>
                  <a:cxn ang="0">
                    <a:pos x="764" y="0"/>
                  </a:cxn>
                  <a:cxn ang="0">
                    <a:pos x="780" y="30"/>
                  </a:cxn>
                  <a:cxn ang="0">
                    <a:pos x="796" y="66"/>
                  </a:cxn>
                  <a:cxn ang="0">
                    <a:pos x="816" y="116"/>
                  </a:cxn>
                  <a:cxn ang="0">
                    <a:pos x="838" y="176"/>
                  </a:cxn>
                  <a:cxn ang="0">
                    <a:pos x="858" y="246"/>
                  </a:cxn>
                  <a:cxn ang="0">
                    <a:pos x="868" y="286"/>
                  </a:cxn>
                  <a:cxn ang="0">
                    <a:pos x="878" y="326"/>
                  </a:cxn>
                  <a:cxn ang="0">
                    <a:pos x="884" y="370"/>
                  </a:cxn>
                  <a:cxn ang="0">
                    <a:pos x="892" y="414"/>
                  </a:cxn>
                  <a:cxn ang="0">
                    <a:pos x="896" y="460"/>
                  </a:cxn>
                  <a:cxn ang="0">
                    <a:pos x="900" y="508"/>
                  </a:cxn>
                  <a:cxn ang="0">
                    <a:pos x="900" y="558"/>
                  </a:cxn>
                  <a:cxn ang="0">
                    <a:pos x="900" y="608"/>
                  </a:cxn>
                  <a:cxn ang="0">
                    <a:pos x="896" y="660"/>
                  </a:cxn>
                  <a:cxn ang="0">
                    <a:pos x="890" y="712"/>
                  </a:cxn>
                  <a:cxn ang="0">
                    <a:pos x="880" y="766"/>
                  </a:cxn>
                  <a:cxn ang="0">
                    <a:pos x="866" y="820"/>
                  </a:cxn>
                  <a:cxn ang="0">
                    <a:pos x="850" y="876"/>
                  </a:cxn>
                  <a:cxn ang="0">
                    <a:pos x="830" y="930"/>
                  </a:cxn>
                  <a:cxn ang="0">
                    <a:pos x="808" y="986"/>
                  </a:cxn>
                  <a:cxn ang="0">
                    <a:pos x="780" y="1042"/>
                  </a:cxn>
                  <a:cxn ang="0">
                    <a:pos x="746" y="1098"/>
                  </a:cxn>
                  <a:cxn ang="0">
                    <a:pos x="710" y="1152"/>
                  </a:cxn>
                  <a:cxn ang="0">
                    <a:pos x="668" y="1208"/>
                  </a:cxn>
                  <a:cxn ang="0">
                    <a:pos x="620" y="1262"/>
                  </a:cxn>
                  <a:cxn ang="0">
                    <a:pos x="620" y="1262"/>
                  </a:cxn>
                  <a:cxn ang="0">
                    <a:pos x="526" y="1368"/>
                  </a:cxn>
                  <a:cxn ang="0">
                    <a:pos x="442" y="1470"/>
                  </a:cxn>
                  <a:cxn ang="0">
                    <a:pos x="402" y="1520"/>
                  </a:cxn>
                  <a:cxn ang="0">
                    <a:pos x="366" y="1568"/>
                  </a:cxn>
                  <a:cxn ang="0">
                    <a:pos x="330" y="1616"/>
                  </a:cxn>
                  <a:cxn ang="0">
                    <a:pos x="298" y="1664"/>
                  </a:cxn>
                  <a:cxn ang="0">
                    <a:pos x="268" y="1710"/>
                  </a:cxn>
                  <a:cxn ang="0">
                    <a:pos x="238" y="1756"/>
                  </a:cxn>
                  <a:cxn ang="0">
                    <a:pos x="212" y="1800"/>
                  </a:cxn>
                  <a:cxn ang="0">
                    <a:pos x="186" y="1846"/>
                  </a:cxn>
                  <a:cxn ang="0">
                    <a:pos x="164" y="1890"/>
                  </a:cxn>
                  <a:cxn ang="0">
                    <a:pos x="142" y="1934"/>
                  </a:cxn>
                  <a:cxn ang="0">
                    <a:pos x="124" y="1978"/>
                  </a:cxn>
                  <a:cxn ang="0">
                    <a:pos x="106" y="2020"/>
                  </a:cxn>
                  <a:cxn ang="0">
                    <a:pos x="90" y="2064"/>
                  </a:cxn>
                  <a:cxn ang="0">
                    <a:pos x="74" y="2106"/>
                  </a:cxn>
                  <a:cxn ang="0">
                    <a:pos x="62" y="2150"/>
                  </a:cxn>
                  <a:cxn ang="0">
                    <a:pos x="50" y="2194"/>
                  </a:cxn>
                  <a:cxn ang="0">
                    <a:pos x="40" y="2236"/>
                  </a:cxn>
                  <a:cxn ang="0">
                    <a:pos x="30" y="2280"/>
                  </a:cxn>
                  <a:cxn ang="0">
                    <a:pos x="22" y="2324"/>
                  </a:cxn>
                  <a:cxn ang="0">
                    <a:pos x="16" y="2368"/>
                  </a:cxn>
                  <a:cxn ang="0">
                    <a:pos x="6" y="2456"/>
                  </a:cxn>
                  <a:cxn ang="0">
                    <a:pos x="2" y="2546"/>
                  </a:cxn>
                  <a:cxn ang="0">
                    <a:pos x="0" y="2640"/>
                  </a:cxn>
                  <a:cxn ang="0">
                    <a:pos x="2" y="2736"/>
                  </a:cxn>
                </a:cxnLst>
                <a:rect l="0" t="0" r="r" b="b"/>
                <a:pathLst>
                  <a:path w="900" h="2736">
                    <a:moveTo>
                      <a:pt x="764" y="0"/>
                    </a:moveTo>
                    <a:lnTo>
                      <a:pt x="764" y="0"/>
                    </a:lnTo>
                    <a:lnTo>
                      <a:pt x="780" y="30"/>
                    </a:lnTo>
                    <a:lnTo>
                      <a:pt x="796" y="66"/>
                    </a:lnTo>
                    <a:lnTo>
                      <a:pt x="816" y="116"/>
                    </a:lnTo>
                    <a:lnTo>
                      <a:pt x="838" y="176"/>
                    </a:lnTo>
                    <a:lnTo>
                      <a:pt x="858" y="246"/>
                    </a:lnTo>
                    <a:lnTo>
                      <a:pt x="868" y="286"/>
                    </a:lnTo>
                    <a:lnTo>
                      <a:pt x="878" y="326"/>
                    </a:lnTo>
                    <a:lnTo>
                      <a:pt x="884" y="370"/>
                    </a:lnTo>
                    <a:lnTo>
                      <a:pt x="892" y="414"/>
                    </a:lnTo>
                    <a:lnTo>
                      <a:pt x="896" y="460"/>
                    </a:lnTo>
                    <a:lnTo>
                      <a:pt x="900" y="508"/>
                    </a:lnTo>
                    <a:lnTo>
                      <a:pt x="900" y="558"/>
                    </a:lnTo>
                    <a:lnTo>
                      <a:pt x="900" y="608"/>
                    </a:lnTo>
                    <a:lnTo>
                      <a:pt x="896" y="660"/>
                    </a:lnTo>
                    <a:lnTo>
                      <a:pt x="890" y="712"/>
                    </a:lnTo>
                    <a:lnTo>
                      <a:pt x="880" y="766"/>
                    </a:lnTo>
                    <a:lnTo>
                      <a:pt x="866" y="820"/>
                    </a:lnTo>
                    <a:lnTo>
                      <a:pt x="850" y="876"/>
                    </a:lnTo>
                    <a:lnTo>
                      <a:pt x="830" y="930"/>
                    </a:lnTo>
                    <a:lnTo>
                      <a:pt x="808" y="986"/>
                    </a:lnTo>
                    <a:lnTo>
                      <a:pt x="780" y="1042"/>
                    </a:lnTo>
                    <a:lnTo>
                      <a:pt x="746" y="1098"/>
                    </a:lnTo>
                    <a:lnTo>
                      <a:pt x="710" y="1152"/>
                    </a:lnTo>
                    <a:lnTo>
                      <a:pt x="668" y="1208"/>
                    </a:lnTo>
                    <a:lnTo>
                      <a:pt x="620" y="1262"/>
                    </a:lnTo>
                    <a:lnTo>
                      <a:pt x="620" y="1262"/>
                    </a:lnTo>
                    <a:lnTo>
                      <a:pt x="526" y="1368"/>
                    </a:lnTo>
                    <a:lnTo>
                      <a:pt x="442" y="1470"/>
                    </a:lnTo>
                    <a:lnTo>
                      <a:pt x="402" y="1520"/>
                    </a:lnTo>
                    <a:lnTo>
                      <a:pt x="366" y="1568"/>
                    </a:lnTo>
                    <a:lnTo>
                      <a:pt x="330" y="1616"/>
                    </a:lnTo>
                    <a:lnTo>
                      <a:pt x="298" y="1664"/>
                    </a:lnTo>
                    <a:lnTo>
                      <a:pt x="268" y="1710"/>
                    </a:lnTo>
                    <a:lnTo>
                      <a:pt x="238" y="1756"/>
                    </a:lnTo>
                    <a:lnTo>
                      <a:pt x="212" y="1800"/>
                    </a:lnTo>
                    <a:lnTo>
                      <a:pt x="186" y="1846"/>
                    </a:lnTo>
                    <a:lnTo>
                      <a:pt x="164" y="1890"/>
                    </a:lnTo>
                    <a:lnTo>
                      <a:pt x="142" y="1934"/>
                    </a:lnTo>
                    <a:lnTo>
                      <a:pt x="124" y="1978"/>
                    </a:lnTo>
                    <a:lnTo>
                      <a:pt x="106" y="2020"/>
                    </a:lnTo>
                    <a:lnTo>
                      <a:pt x="90" y="2064"/>
                    </a:lnTo>
                    <a:lnTo>
                      <a:pt x="74" y="2106"/>
                    </a:lnTo>
                    <a:lnTo>
                      <a:pt x="62" y="2150"/>
                    </a:lnTo>
                    <a:lnTo>
                      <a:pt x="50" y="2194"/>
                    </a:lnTo>
                    <a:lnTo>
                      <a:pt x="40" y="2236"/>
                    </a:lnTo>
                    <a:lnTo>
                      <a:pt x="30" y="2280"/>
                    </a:lnTo>
                    <a:lnTo>
                      <a:pt x="22" y="2324"/>
                    </a:lnTo>
                    <a:lnTo>
                      <a:pt x="16" y="2368"/>
                    </a:lnTo>
                    <a:lnTo>
                      <a:pt x="6" y="2456"/>
                    </a:lnTo>
                    <a:lnTo>
                      <a:pt x="2" y="2546"/>
                    </a:lnTo>
                    <a:lnTo>
                      <a:pt x="0" y="2640"/>
                    </a:lnTo>
                    <a:lnTo>
                      <a:pt x="2" y="2736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77" name="Freeform 610"/>
              <p:cNvSpPr>
                <a:spLocks/>
              </p:cNvSpPr>
              <p:nvPr/>
            </p:nvSpPr>
            <p:spPr bwMode="auto">
              <a:xfrm>
                <a:off x="2740" y="811"/>
                <a:ext cx="842" cy="2785"/>
              </a:xfrm>
              <a:custGeom>
                <a:avLst/>
                <a:gdLst/>
                <a:ahLst/>
                <a:cxnLst>
                  <a:cxn ang="0">
                    <a:pos x="688" y="0"/>
                  </a:cxn>
                  <a:cxn ang="0">
                    <a:pos x="688" y="0"/>
                  </a:cxn>
                  <a:cxn ang="0">
                    <a:pos x="704" y="30"/>
                  </a:cxn>
                  <a:cxn ang="0">
                    <a:pos x="722" y="66"/>
                  </a:cxn>
                  <a:cxn ang="0">
                    <a:pos x="742" y="114"/>
                  </a:cxn>
                  <a:cxn ang="0">
                    <a:pos x="766" y="174"/>
                  </a:cxn>
                  <a:cxn ang="0">
                    <a:pos x="790" y="244"/>
                  </a:cxn>
                  <a:cxn ang="0">
                    <a:pos x="800" y="284"/>
                  </a:cxn>
                  <a:cxn ang="0">
                    <a:pos x="810" y="324"/>
                  </a:cxn>
                  <a:cxn ang="0">
                    <a:pos x="820" y="368"/>
                  </a:cxn>
                  <a:cxn ang="0">
                    <a:pos x="828" y="412"/>
                  </a:cxn>
                  <a:cxn ang="0">
                    <a:pos x="834" y="458"/>
                  </a:cxn>
                  <a:cxn ang="0">
                    <a:pos x="838" y="506"/>
                  </a:cxn>
                  <a:cxn ang="0">
                    <a:pos x="840" y="556"/>
                  </a:cxn>
                  <a:cxn ang="0">
                    <a:pos x="842" y="608"/>
                  </a:cxn>
                  <a:cxn ang="0">
                    <a:pos x="838" y="660"/>
                  </a:cxn>
                  <a:cxn ang="0">
                    <a:pos x="834" y="712"/>
                  </a:cxn>
                  <a:cxn ang="0">
                    <a:pos x="826" y="768"/>
                  </a:cxn>
                  <a:cxn ang="0">
                    <a:pos x="816" y="822"/>
                  </a:cxn>
                  <a:cxn ang="0">
                    <a:pos x="800" y="878"/>
                  </a:cxn>
                  <a:cxn ang="0">
                    <a:pos x="782" y="934"/>
                  </a:cxn>
                  <a:cxn ang="0">
                    <a:pos x="760" y="992"/>
                  </a:cxn>
                  <a:cxn ang="0">
                    <a:pos x="734" y="1048"/>
                  </a:cxn>
                  <a:cxn ang="0">
                    <a:pos x="704" y="1106"/>
                  </a:cxn>
                  <a:cxn ang="0">
                    <a:pos x="668" y="1162"/>
                  </a:cxn>
                  <a:cxn ang="0">
                    <a:pos x="628" y="1220"/>
                  </a:cxn>
                  <a:cxn ang="0">
                    <a:pos x="582" y="1276"/>
                  </a:cxn>
                  <a:cxn ang="0">
                    <a:pos x="582" y="1276"/>
                  </a:cxn>
                  <a:cxn ang="0">
                    <a:pos x="490" y="1386"/>
                  </a:cxn>
                  <a:cxn ang="0">
                    <a:pos x="408" y="1492"/>
                  </a:cxn>
                  <a:cxn ang="0">
                    <a:pos x="370" y="1544"/>
                  </a:cxn>
                  <a:cxn ang="0">
                    <a:pos x="336" y="1594"/>
                  </a:cxn>
                  <a:cxn ang="0">
                    <a:pos x="302" y="1644"/>
                  </a:cxn>
                  <a:cxn ang="0">
                    <a:pos x="270" y="1692"/>
                  </a:cxn>
                  <a:cxn ang="0">
                    <a:pos x="242" y="1740"/>
                  </a:cxn>
                  <a:cxn ang="0">
                    <a:pos x="214" y="1788"/>
                  </a:cxn>
                  <a:cxn ang="0">
                    <a:pos x="188" y="1834"/>
                  </a:cxn>
                  <a:cxn ang="0">
                    <a:pos x="164" y="1880"/>
                  </a:cxn>
                  <a:cxn ang="0">
                    <a:pos x="144" y="1926"/>
                  </a:cxn>
                  <a:cxn ang="0">
                    <a:pos x="124" y="1970"/>
                  </a:cxn>
                  <a:cxn ang="0">
                    <a:pos x="104" y="2016"/>
                  </a:cxn>
                  <a:cxn ang="0">
                    <a:pos x="88" y="2060"/>
                  </a:cxn>
                  <a:cxn ang="0">
                    <a:pos x="74" y="2104"/>
                  </a:cxn>
                  <a:cxn ang="0">
                    <a:pos x="60" y="2148"/>
                  </a:cxn>
                  <a:cxn ang="0">
                    <a:pos x="48" y="2192"/>
                  </a:cxn>
                  <a:cxn ang="0">
                    <a:pos x="38" y="2236"/>
                  </a:cxn>
                  <a:cxn ang="0">
                    <a:pos x="28" y="2280"/>
                  </a:cxn>
                  <a:cxn ang="0">
                    <a:pos x="20" y="2324"/>
                  </a:cxn>
                  <a:cxn ang="0">
                    <a:pos x="14" y="2368"/>
                  </a:cxn>
                  <a:cxn ang="0">
                    <a:pos x="10" y="2412"/>
                  </a:cxn>
                  <a:cxn ang="0">
                    <a:pos x="2" y="2502"/>
                  </a:cxn>
                  <a:cxn ang="0">
                    <a:pos x="0" y="2594"/>
                  </a:cxn>
                  <a:cxn ang="0">
                    <a:pos x="2" y="2688"/>
                  </a:cxn>
                  <a:cxn ang="0">
                    <a:pos x="8" y="2784"/>
                  </a:cxn>
                </a:cxnLst>
                <a:rect l="0" t="0" r="r" b="b"/>
                <a:pathLst>
                  <a:path w="842" h="2784">
                    <a:moveTo>
                      <a:pt x="688" y="0"/>
                    </a:moveTo>
                    <a:lnTo>
                      <a:pt x="688" y="0"/>
                    </a:lnTo>
                    <a:lnTo>
                      <a:pt x="704" y="30"/>
                    </a:lnTo>
                    <a:lnTo>
                      <a:pt x="722" y="66"/>
                    </a:lnTo>
                    <a:lnTo>
                      <a:pt x="742" y="114"/>
                    </a:lnTo>
                    <a:lnTo>
                      <a:pt x="766" y="174"/>
                    </a:lnTo>
                    <a:lnTo>
                      <a:pt x="790" y="244"/>
                    </a:lnTo>
                    <a:lnTo>
                      <a:pt x="800" y="284"/>
                    </a:lnTo>
                    <a:lnTo>
                      <a:pt x="810" y="324"/>
                    </a:lnTo>
                    <a:lnTo>
                      <a:pt x="820" y="368"/>
                    </a:lnTo>
                    <a:lnTo>
                      <a:pt x="828" y="412"/>
                    </a:lnTo>
                    <a:lnTo>
                      <a:pt x="834" y="458"/>
                    </a:lnTo>
                    <a:lnTo>
                      <a:pt x="838" y="506"/>
                    </a:lnTo>
                    <a:lnTo>
                      <a:pt x="840" y="556"/>
                    </a:lnTo>
                    <a:lnTo>
                      <a:pt x="842" y="608"/>
                    </a:lnTo>
                    <a:lnTo>
                      <a:pt x="838" y="660"/>
                    </a:lnTo>
                    <a:lnTo>
                      <a:pt x="834" y="712"/>
                    </a:lnTo>
                    <a:lnTo>
                      <a:pt x="826" y="768"/>
                    </a:lnTo>
                    <a:lnTo>
                      <a:pt x="816" y="822"/>
                    </a:lnTo>
                    <a:lnTo>
                      <a:pt x="800" y="878"/>
                    </a:lnTo>
                    <a:lnTo>
                      <a:pt x="782" y="934"/>
                    </a:lnTo>
                    <a:lnTo>
                      <a:pt x="760" y="992"/>
                    </a:lnTo>
                    <a:lnTo>
                      <a:pt x="734" y="1048"/>
                    </a:lnTo>
                    <a:lnTo>
                      <a:pt x="704" y="1106"/>
                    </a:lnTo>
                    <a:lnTo>
                      <a:pt x="668" y="1162"/>
                    </a:lnTo>
                    <a:lnTo>
                      <a:pt x="628" y="1220"/>
                    </a:lnTo>
                    <a:lnTo>
                      <a:pt x="582" y="1276"/>
                    </a:lnTo>
                    <a:lnTo>
                      <a:pt x="582" y="1276"/>
                    </a:lnTo>
                    <a:lnTo>
                      <a:pt x="490" y="1386"/>
                    </a:lnTo>
                    <a:lnTo>
                      <a:pt x="408" y="1492"/>
                    </a:lnTo>
                    <a:lnTo>
                      <a:pt x="370" y="1544"/>
                    </a:lnTo>
                    <a:lnTo>
                      <a:pt x="336" y="1594"/>
                    </a:lnTo>
                    <a:lnTo>
                      <a:pt x="302" y="1644"/>
                    </a:lnTo>
                    <a:lnTo>
                      <a:pt x="270" y="1692"/>
                    </a:lnTo>
                    <a:lnTo>
                      <a:pt x="242" y="1740"/>
                    </a:lnTo>
                    <a:lnTo>
                      <a:pt x="214" y="1788"/>
                    </a:lnTo>
                    <a:lnTo>
                      <a:pt x="188" y="1834"/>
                    </a:lnTo>
                    <a:lnTo>
                      <a:pt x="164" y="1880"/>
                    </a:lnTo>
                    <a:lnTo>
                      <a:pt x="144" y="1926"/>
                    </a:lnTo>
                    <a:lnTo>
                      <a:pt x="124" y="1970"/>
                    </a:lnTo>
                    <a:lnTo>
                      <a:pt x="104" y="2016"/>
                    </a:lnTo>
                    <a:lnTo>
                      <a:pt x="88" y="2060"/>
                    </a:lnTo>
                    <a:lnTo>
                      <a:pt x="74" y="2104"/>
                    </a:lnTo>
                    <a:lnTo>
                      <a:pt x="60" y="2148"/>
                    </a:lnTo>
                    <a:lnTo>
                      <a:pt x="48" y="2192"/>
                    </a:lnTo>
                    <a:lnTo>
                      <a:pt x="38" y="2236"/>
                    </a:lnTo>
                    <a:lnTo>
                      <a:pt x="28" y="2280"/>
                    </a:lnTo>
                    <a:lnTo>
                      <a:pt x="20" y="2324"/>
                    </a:lnTo>
                    <a:lnTo>
                      <a:pt x="14" y="2368"/>
                    </a:lnTo>
                    <a:lnTo>
                      <a:pt x="10" y="2412"/>
                    </a:lnTo>
                    <a:lnTo>
                      <a:pt x="2" y="2502"/>
                    </a:lnTo>
                    <a:lnTo>
                      <a:pt x="0" y="2594"/>
                    </a:lnTo>
                    <a:lnTo>
                      <a:pt x="2" y="2688"/>
                    </a:lnTo>
                    <a:lnTo>
                      <a:pt x="8" y="2784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78" name="Freeform 611"/>
              <p:cNvSpPr>
                <a:spLocks/>
              </p:cNvSpPr>
              <p:nvPr/>
            </p:nvSpPr>
            <p:spPr bwMode="auto">
              <a:xfrm>
                <a:off x="2797" y="784"/>
                <a:ext cx="782" cy="2831"/>
              </a:xfrm>
              <a:custGeom>
                <a:avLst/>
                <a:gdLst/>
                <a:ahLst/>
                <a:cxnLst>
                  <a:cxn ang="0">
                    <a:pos x="610" y="0"/>
                  </a:cxn>
                  <a:cxn ang="0">
                    <a:pos x="610" y="0"/>
                  </a:cxn>
                  <a:cxn ang="0">
                    <a:pos x="626" y="30"/>
                  </a:cxn>
                  <a:cxn ang="0">
                    <a:pos x="646" y="64"/>
                  </a:cxn>
                  <a:cxn ang="0">
                    <a:pos x="668" y="112"/>
                  </a:cxn>
                  <a:cxn ang="0">
                    <a:pos x="694" y="172"/>
                  </a:cxn>
                  <a:cxn ang="0">
                    <a:pos x="720" y="242"/>
                  </a:cxn>
                  <a:cxn ang="0">
                    <a:pos x="732" y="280"/>
                  </a:cxn>
                  <a:cxn ang="0">
                    <a:pos x="742" y="322"/>
                  </a:cxn>
                  <a:cxn ang="0">
                    <a:pos x="752" y="364"/>
                  </a:cxn>
                  <a:cxn ang="0">
                    <a:pos x="762" y="408"/>
                  </a:cxn>
                  <a:cxn ang="0">
                    <a:pos x="770" y="456"/>
                  </a:cxn>
                  <a:cxn ang="0">
                    <a:pos x="776" y="504"/>
                  </a:cxn>
                  <a:cxn ang="0">
                    <a:pos x="780" y="554"/>
                  </a:cxn>
                  <a:cxn ang="0">
                    <a:pos x="782" y="604"/>
                  </a:cxn>
                  <a:cxn ang="0">
                    <a:pos x="782" y="658"/>
                  </a:cxn>
                  <a:cxn ang="0">
                    <a:pos x="778" y="712"/>
                  </a:cxn>
                  <a:cxn ang="0">
                    <a:pos x="772" y="766"/>
                  </a:cxn>
                  <a:cxn ang="0">
                    <a:pos x="762" y="822"/>
                  </a:cxn>
                  <a:cxn ang="0">
                    <a:pos x="750" y="878"/>
                  </a:cxn>
                  <a:cxn ang="0">
                    <a:pos x="734" y="936"/>
                  </a:cxn>
                  <a:cxn ang="0">
                    <a:pos x="712" y="994"/>
                  </a:cxn>
                  <a:cxn ang="0">
                    <a:pos x="688" y="1052"/>
                  </a:cxn>
                  <a:cxn ang="0">
                    <a:pos x="660" y="1112"/>
                  </a:cxn>
                  <a:cxn ang="0">
                    <a:pos x="626" y="1170"/>
                  </a:cxn>
                  <a:cxn ang="0">
                    <a:pos x="586" y="1230"/>
                  </a:cxn>
                  <a:cxn ang="0">
                    <a:pos x="542" y="1288"/>
                  </a:cxn>
                  <a:cxn ang="0">
                    <a:pos x="542" y="1288"/>
                  </a:cxn>
                  <a:cxn ang="0">
                    <a:pos x="454" y="1404"/>
                  </a:cxn>
                  <a:cxn ang="0">
                    <a:pos x="376" y="1514"/>
                  </a:cxn>
                  <a:cxn ang="0">
                    <a:pos x="340" y="1566"/>
                  </a:cxn>
                  <a:cxn ang="0">
                    <a:pos x="306" y="1618"/>
                  </a:cxn>
                  <a:cxn ang="0">
                    <a:pos x="274" y="1670"/>
                  </a:cxn>
                  <a:cxn ang="0">
                    <a:pos x="244" y="1720"/>
                  </a:cxn>
                  <a:cxn ang="0">
                    <a:pos x="216" y="1770"/>
                  </a:cxn>
                  <a:cxn ang="0">
                    <a:pos x="190" y="1818"/>
                  </a:cxn>
                  <a:cxn ang="0">
                    <a:pos x="166" y="1866"/>
                  </a:cxn>
                  <a:cxn ang="0">
                    <a:pos x="144" y="1912"/>
                  </a:cxn>
                  <a:cxn ang="0">
                    <a:pos x="122" y="1960"/>
                  </a:cxn>
                  <a:cxn ang="0">
                    <a:pos x="104" y="2006"/>
                  </a:cxn>
                  <a:cxn ang="0">
                    <a:pos x="88" y="2052"/>
                  </a:cxn>
                  <a:cxn ang="0">
                    <a:pos x="72" y="2096"/>
                  </a:cxn>
                  <a:cxn ang="0">
                    <a:pos x="58" y="2142"/>
                  </a:cxn>
                  <a:cxn ang="0">
                    <a:pos x="46" y="2186"/>
                  </a:cxn>
                  <a:cxn ang="0">
                    <a:pos x="36" y="2232"/>
                  </a:cxn>
                  <a:cxn ang="0">
                    <a:pos x="26" y="2276"/>
                  </a:cxn>
                  <a:cxn ang="0">
                    <a:pos x="18" y="2320"/>
                  </a:cxn>
                  <a:cxn ang="0">
                    <a:pos x="12" y="2364"/>
                  </a:cxn>
                  <a:cxn ang="0">
                    <a:pos x="8" y="2410"/>
                  </a:cxn>
                  <a:cxn ang="0">
                    <a:pos x="4" y="2454"/>
                  </a:cxn>
                  <a:cxn ang="0">
                    <a:pos x="0" y="2544"/>
                  </a:cxn>
                  <a:cxn ang="0">
                    <a:pos x="0" y="2638"/>
                  </a:cxn>
                  <a:cxn ang="0">
                    <a:pos x="4" y="2732"/>
                  </a:cxn>
                  <a:cxn ang="0">
                    <a:pos x="12" y="2828"/>
                  </a:cxn>
                </a:cxnLst>
                <a:rect l="0" t="0" r="r" b="b"/>
                <a:pathLst>
                  <a:path w="782" h="2828">
                    <a:moveTo>
                      <a:pt x="610" y="0"/>
                    </a:moveTo>
                    <a:lnTo>
                      <a:pt x="610" y="0"/>
                    </a:lnTo>
                    <a:lnTo>
                      <a:pt x="626" y="30"/>
                    </a:lnTo>
                    <a:lnTo>
                      <a:pt x="646" y="64"/>
                    </a:lnTo>
                    <a:lnTo>
                      <a:pt x="668" y="112"/>
                    </a:lnTo>
                    <a:lnTo>
                      <a:pt x="694" y="172"/>
                    </a:lnTo>
                    <a:lnTo>
                      <a:pt x="720" y="242"/>
                    </a:lnTo>
                    <a:lnTo>
                      <a:pt x="732" y="280"/>
                    </a:lnTo>
                    <a:lnTo>
                      <a:pt x="742" y="322"/>
                    </a:lnTo>
                    <a:lnTo>
                      <a:pt x="752" y="364"/>
                    </a:lnTo>
                    <a:lnTo>
                      <a:pt x="762" y="408"/>
                    </a:lnTo>
                    <a:lnTo>
                      <a:pt x="770" y="456"/>
                    </a:lnTo>
                    <a:lnTo>
                      <a:pt x="776" y="504"/>
                    </a:lnTo>
                    <a:lnTo>
                      <a:pt x="780" y="554"/>
                    </a:lnTo>
                    <a:lnTo>
                      <a:pt x="782" y="604"/>
                    </a:lnTo>
                    <a:lnTo>
                      <a:pt x="782" y="658"/>
                    </a:lnTo>
                    <a:lnTo>
                      <a:pt x="778" y="712"/>
                    </a:lnTo>
                    <a:lnTo>
                      <a:pt x="772" y="766"/>
                    </a:lnTo>
                    <a:lnTo>
                      <a:pt x="762" y="822"/>
                    </a:lnTo>
                    <a:lnTo>
                      <a:pt x="750" y="878"/>
                    </a:lnTo>
                    <a:lnTo>
                      <a:pt x="734" y="936"/>
                    </a:lnTo>
                    <a:lnTo>
                      <a:pt x="712" y="994"/>
                    </a:lnTo>
                    <a:lnTo>
                      <a:pt x="688" y="1052"/>
                    </a:lnTo>
                    <a:lnTo>
                      <a:pt x="660" y="1112"/>
                    </a:lnTo>
                    <a:lnTo>
                      <a:pt x="626" y="1170"/>
                    </a:lnTo>
                    <a:lnTo>
                      <a:pt x="586" y="1230"/>
                    </a:lnTo>
                    <a:lnTo>
                      <a:pt x="542" y="1288"/>
                    </a:lnTo>
                    <a:lnTo>
                      <a:pt x="542" y="1288"/>
                    </a:lnTo>
                    <a:lnTo>
                      <a:pt x="454" y="1404"/>
                    </a:lnTo>
                    <a:lnTo>
                      <a:pt x="376" y="1514"/>
                    </a:lnTo>
                    <a:lnTo>
                      <a:pt x="340" y="1566"/>
                    </a:lnTo>
                    <a:lnTo>
                      <a:pt x="306" y="1618"/>
                    </a:lnTo>
                    <a:lnTo>
                      <a:pt x="274" y="1670"/>
                    </a:lnTo>
                    <a:lnTo>
                      <a:pt x="244" y="1720"/>
                    </a:lnTo>
                    <a:lnTo>
                      <a:pt x="216" y="1770"/>
                    </a:lnTo>
                    <a:lnTo>
                      <a:pt x="190" y="1818"/>
                    </a:lnTo>
                    <a:lnTo>
                      <a:pt x="166" y="1866"/>
                    </a:lnTo>
                    <a:lnTo>
                      <a:pt x="144" y="1912"/>
                    </a:lnTo>
                    <a:lnTo>
                      <a:pt x="122" y="1960"/>
                    </a:lnTo>
                    <a:lnTo>
                      <a:pt x="104" y="2006"/>
                    </a:lnTo>
                    <a:lnTo>
                      <a:pt x="88" y="2052"/>
                    </a:lnTo>
                    <a:lnTo>
                      <a:pt x="72" y="2096"/>
                    </a:lnTo>
                    <a:lnTo>
                      <a:pt x="58" y="2142"/>
                    </a:lnTo>
                    <a:lnTo>
                      <a:pt x="46" y="2186"/>
                    </a:lnTo>
                    <a:lnTo>
                      <a:pt x="36" y="2232"/>
                    </a:lnTo>
                    <a:lnTo>
                      <a:pt x="26" y="2276"/>
                    </a:lnTo>
                    <a:lnTo>
                      <a:pt x="18" y="2320"/>
                    </a:lnTo>
                    <a:lnTo>
                      <a:pt x="12" y="2364"/>
                    </a:lnTo>
                    <a:lnTo>
                      <a:pt x="8" y="2410"/>
                    </a:lnTo>
                    <a:lnTo>
                      <a:pt x="4" y="2454"/>
                    </a:lnTo>
                    <a:lnTo>
                      <a:pt x="0" y="2544"/>
                    </a:lnTo>
                    <a:lnTo>
                      <a:pt x="0" y="2638"/>
                    </a:lnTo>
                    <a:lnTo>
                      <a:pt x="4" y="2732"/>
                    </a:lnTo>
                    <a:lnTo>
                      <a:pt x="12" y="282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79" name="Freeform 612"/>
              <p:cNvSpPr>
                <a:spLocks/>
              </p:cNvSpPr>
              <p:nvPr/>
            </p:nvSpPr>
            <p:spPr bwMode="auto">
              <a:xfrm>
                <a:off x="2847" y="762"/>
                <a:ext cx="726" cy="2868"/>
              </a:xfrm>
              <a:custGeom>
                <a:avLst/>
                <a:gdLst/>
                <a:ahLst/>
                <a:cxnLst>
                  <a:cxn ang="0">
                    <a:pos x="532" y="0"/>
                  </a:cxn>
                  <a:cxn ang="0">
                    <a:pos x="532" y="0"/>
                  </a:cxn>
                  <a:cxn ang="0">
                    <a:pos x="550" y="28"/>
                  </a:cxn>
                  <a:cxn ang="0">
                    <a:pos x="570" y="64"/>
                  </a:cxn>
                  <a:cxn ang="0">
                    <a:pos x="596" y="110"/>
                  </a:cxn>
                  <a:cxn ang="0">
                    <a:pos x="622" y="170"/>
                  </a:cxn>
                  <a:cxn ang="0">
                    <a:pos x="650" y="238"/>
                  </a:cxn>
                  <a:cxn ang="0">
                    <a:pos x="664" y="276"/>
                  </a:cxn>
                  <a:cxn ang="0">
                    <a:pos x="676" y="318"/>
                  </a:cxn>
                  <a:cxn ang="0">
                    <a:pos x="688" y="360"/>
                  </a:cxn>
                  <a:cxn ang="0">
                    <a:pos x="698" y="404"/>
                  </a:cxn>
                  <a:cxn ang="0">
                    <a:pos x="708" y="450"/>
                  </a:cxn>
                  <a:cxn ang="0">
                    <a:pos x="716" y="500"/>
                  </a:cxn>
                  <a:cxn ang="0">
                    <a:pos x="720" y="550"/>
                  </a:cxn>
                  <a:cxn ang="0">
                    <a:pos x="724" y="600"/>
                  </a:cxn>
                  <a:cxn ang="0">
                    <a:pos x="726" y="654"/>
                  </a:cxn>
                  <a:cxn ang="0">
                    <a:pos x="724" y="708"/>
                  </a:cxn>
                  <a:cxn ang="0">
                    <a:pos x="720" y="764"/>
                  </a:cxn>
                  <a:cxn ang="0">
                    <a:pos x="712" y="820"/>
                  </a:cxn>
                  <a:cxn ang="0">
                    <a:pos x="700" y="878"/>
                  </a:cxn>
                  <a:cxn ang="0">
                    <a:pos x="686" y="936"/>
                  </a:cxn>
                  <a:cxn ang="0">
                    <a:pos x="666" y="996"/>
                  </a:cxn>
                  <a:cxn ang="0">
                    <a:pos x="644" y="1056"/>
                  </a:cxn>
                  <a:cxn ang="0">
                    <a:pos x="616" y="1116"/>
                  </a:cxn>
                  <a:cxn ang="0">
                    <a:pos x="584" y="1176"/>
                  </a:cxn>
                  <a:cxn ang="0">
                    <a:pos x="548" y="1238"/>
                  </a:cxn>
                  <a:cxn ang="0">
                    <a:pos x="506" y="1298"/>
                  </a:cxn>
                  <a:cxn ang="0">
                    <a:pos x="506" y="1298"/>
                  </a:cxn>
                  <a:cxn ang="0">
                    <a:pos x="420" y="1418"/>
                  </a:cxn>
                  <a:cxn ang="0">
                    <a:pos x="344" y="1532"/>
                  </a:cxn>
                  <a:cxn ang="0">
                    <a:pos x="310" y="1586"/>
                  </a:cxn>
                  <a:cxn ang="0">
                    <a:pos x="278" y="1640"/>
                  </a:cxn>
                  <a:cxn ang="0">
                    <a:pos x="246" y="1692"/>
                  </a:cxn>
                  <a:cxn ang="0">
                    <a:pos x="218" y="1744"/>
                  </a:cxn>
                  <a:cxn ang="0">
                    <a:pos x="192" y="1796"/>
                  </a:cxn>
                  <a:cxn ang="0">
                    <a:pos x="168" y="1846"/>
                  </a:cxn>
                  <a:cxn ang="0">
                    <a:pos x="144" y="1894"/>
                  </a:cxn>
                  <a:cxn ang="0">
                    <a:pos x="124" y="1942"/>
                  </a:cxn>
                  <a:cxn ang="0">
                    <a:pos x="104" y="1990"/>
                  </a:cxn>
                  <a:cxn ang="0">
                    <a:pos x="88" y="2038"/>
                  </a:cxn>
                  <a:cxn ang="0">
                    <a:pos x="72" y="2084"/>
                  </a:cxn>
                  <a:cxn ang="0">
                    <a:pos x="58" y="2130"/>
                  </a:cxn>
                  <a:cxn ang="0">
                    <a:pos x="46" y="2176"/>
                  </a:cxn>
                  <a:cxn ang="0">
                    <a:pos x="34" y="2222"/>
                  </a:cxn>
                  <a:cxn ang="0">
                    <a:pos x="26" y="2268"/>
                  </a:cxn>
                  <a:cxn ang="0">
                    <a:pos x="18" y="2312"/>
                  </a:cxn>
                  <a:cxn ang="0">
                    <a:pos x="12" y="2358"/>
                  </a:cxn>
                  <a:cxn ang="0">
                    <a:pos x="6" y="2402"/>
                  </a:cxn>
                  <a:cxn ang="0">
                    <a:pos x="2" y="2448"/>
                  </a:cxn>
                  <a:cxn ang="0">
                    <a:pos x="0" y="2494"/>
                  </a:cxn>
                  <a:cxn ang="0">
                    <a:pos x="0" y="2584"/>
                  </a:cxn>
                  <a:cxn ang="0">
                    <a:pos x="2" y="2678"/>
                  </a:cxn>
                  <a:cxn ang="0">
                    <a:pos x="10" y="2772"/>
                  </a:cxn>
                  <a:cxn ang="0">
                    <a:pos x="20" y="2870"/>
                  </a:cxn>
                </a:cxnLst>
                <a:rect l="0" t="0" r="r" b="b"/>
                <a:pathLst>
                  <a:path w="726" h="2870">
                    <a:moveTo>
                      <a:pt x="532" y="0"/>
                    </a:moveTo>
                    <a:lnTo>
                      <a:pt x="532" y="0"/>
                    </a:lnTo>
                    <a:lnTo>
                      <a:pt x="550" y="28"/>
                    </a:lnTo>
                    <a:lnTo>
                      <a:pt x="570" y="64"/>
                    </a:lnTo>
                    <a:lnTo>
                      <a:pt x="596" y="110"/>
                    </a:lnTo>
                    <a:lnTo>
                      <a:pt x="622" y="170"/>
                    </a:lnTo>
                    <a:lnTo>
                      <a:pt x="650" y="238"/>
                    </a:lnTo>
                    <a:lnTo>
                      <a:pt x="664" y="276"/>
                    </a:lnTo>
                    <a:lnTo>
                      <a:pt x="676" y="318"/>
                    </a:lnTo>
                    <a:lnTo>
                      <a:pt x="688" y="360"/>
                    </a:lnTo>
                    <a:lnTo>
                      <a:pt x="698" y="404"/>
                    </a:lnTo>
                    <a:lnTo>
                      <a:pt x="708" y="450"/>
                    </a:lnTo>
                    <a:lnTo>
                      <a:pt x="716" y="500"/>
                    </a:lnTo>
                    <a:lnTo>
                      <a:pt x="720" y="550"/>
                    </a:lnTo>
                    <a:lnTo>
                      <a:pt x="724" y="600"/>
                    </a:lnTo>
                    <a:lnTo>
                      <a:pt x="726" y="654"/>
                    </a:lnTo>
                    <a:lnTo>
                      <a:pt x="724" y="708"/>
                    </a:lnTo>
                    <a:lnTo>
                      <a:pt x="720" y="764"/>
                    </a:lnTo>
                    <a:lnTo>
                      <a:pt x="712" y="820"/>
                    </a:lnTo>
                    <a:lnTo>
                      <a:pt x="700" y="878"/>
                    </a:lnTo>
                    <a:lnTo>
                      <a:pt x="686" y="936"/>
                    </a:lnTo>
                    <a:lnTo>
                      <a:pt x="666" y="996"/>
                    </a:lnTo>
                    <a:lnTo>
                      <a:pt x="644" y="1056"/>
                    </a:lnTo>
                    <a:lnTo>
                      <a:pt x="616" y="1116"/>
                    </a:lnTo>
                    <a:lnTo>
                      <a:pt x="584" y="1176"/>
                    </a:lnTo>
                    <a:lnTo>
                      <a:pt x="548" y="1238"/>
                    </a:lnTo>
                    <a:lnTo>
                      <a:pt x="506" y="1298"/>
                    </a:lnTo>
                    <a:lnTo>
                      <a:pt x="506" y="1298"/>
                    </a:lnTo>
                    <a:lnTo>
                      <a:pt x="420" y="1418"/>
                    </a:lnTo>
                    <a:lnTo>
                      <a:pt x="344" y="1532"/>
                    </a:lnTo>
                    <a:lnTo>
                      <a:pt x="310" y="1586"/>
                    </a:lnTo>
                    <a:lnTo>
                      <a:pt x="278" y="1640"/>
                    </a:lnTo>
                    <a:lnTo>
                      <a:pt x="246" y="1692"/>
                    </a:lnTo>
                    <a:lnTo>
                      <a:pt x="218" y="1744"/>
                    </a:lnTo>
                    <a:lnTo>
                      <a:pt x="192" y="1796"/>
                    </a:lnTo>
                    <a:lnTo>
                      <a:pt x="168" y="1846"/>
                    </a:lnTo>
                    <a:lnTo>
                      <a:pt x="144" y="1894"/>
                    </a:lnTo>
                    <a:lnTo>
                      <a:pt x="124" y="1942"/>
                    </a:lnTo>
                    <a:lnTo>
                      <a:pt x="104" y="1990"/>
                    </a:lnTo>
                    <a:lnTo>
                      <a:pt x="88" y="2038"/>
                    </a:lnTo>
                    <a:lnTo>
                      <a:pt x="72" y="2084"/>
                    </a:lnTo>
                    <a:lnTo>
                      <a:pt x="58" y="2130"/>
                    </a:lnTo>
                    <a:lnTo>
                      <a:pt x="46" y="2176"/>
                    </a:lnTo>
                    <a:lnTo>
                      <a:pt x="34" y="2222"/>
                    </a:lnTo>
                    <a:lnTo>
                      <a:pt x="26" y="2268"/>
                    </a:lnTo>
                    <a:lnTo>
                      <a:pt x="18" y="2312"/>
                    </a:lnTo>
                    <a:lnTo>
                      <a:pt x="12" y="2358"/>
                    </a:lnTo>
                    <a:lnTo>
                      <a:pt x="6" y="2402"/>
                    </a:lnTo>
                    <a:lnTo>
                      <a:pt x="2" y="2448"/>
                    </a:lnTo>
                    <a:lnTo>
                      <a:pt x="0" y="2494"/>
                    </a:lnTo>
                    <a:lnTo>
                      <a:pt x="0" y="2584"/>
                    </a:lnTo>
                    <a:lnTo>
                      <a:pt x="2" y="2678"/>
                    </a:lnTo>
                    <a:lnTo>
                      <a:pt x="10" y="2772"/>
                    </a:lnTo>
                    <a:lnTo>
                      <a:pt x="20" y="287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80" name="Freeform 613"/>
              <p:cNvSpPr>
                <a:spLocks/>
              </p:cNvSpPr>
              <p:nvPr/>
            </p:nvSpPr>
            <p:spPr bwMode="auto">
              <a:xfrm>
                <a:off x="2900" y="738"/>
                <a:ext cx="669" cy="2908"/>
              </a:xfrm>
              <a:custGeom>
                <a:avLst/>
                <a:gdLst/>
                <a:ahLst/>
                <a:cxnLst>
                  <a:cxn ang="0">
                    <a:pos x="458" y="0"/>
                  </a:cxn>
                  <a:cxn ang="0">
                    <a:pos x="458" y="0"/>
                  </a:cxn>
                  <a:cxn ang="0">
                    <a:pos x="476" y="28"/>
                  </a:cxn>
                  <a:cxn ang="0">
                    <a:pos x="498" y="62"/>
                  </a:cxn>
                  <a:cxn ang="0">
                    <a:pos x="524" y="110"/>
                  </a:cxn>
                  <a:cxn ang="0">
                    <a:pos x="552" y="168"/>
                  </a:cxn>
                  <a:cxn ang="0">
                    <a:pos x="582" y="236"/>
                  </a:cxn>
                  <a:cxn ang="0">
                    <a:pos x="596" y="274"/>
                  </a:cxn>
                  <a:cxn ang="0">
                    <a:pos x="610" y="314"/>
                  </a:cxn>
                  <a:cxn ang="0">
                    <a:pos x="624" y="356"/>
                  </a:cxn>
                  <a:cxn ang="0">
                    <a:pos x="636" y="402"/>
                  </a:cxn>
                  <a:cxn ang="0">
                    <a:pos x="646" y="448"/>
                  </a:cxn>
                  <a:cxn ang="0">
                    <a:pos x="656" y="496"/>
                  </a:cxn>
                  <a:cxn ang="0">
                    <a:pos x="662" y="546"/>
                  </a:cxn>
                  <a:cxn ang="0">
                    <a:pos x="668" y="598"/>
                  </a:cxn>
                  <a:cxn ang="0">
                    <a:pos x="670" y="652"/>
                  </a:cxn>
                  <a:cxn ang="0">
                    <a:pos x="670" y="706"/>
                  </a:cxn>
                  <a:cxn ang="0">
                    <a:pos x="668" y="762"/>
                  </a:cxn>
                  <a:cxn ang="0">
                    <a:pos x="662" y="820"/>
                  </a:cxn>
                  <a:cxn ang="0">
                    <a:pos x="652" y="878"/>
                  </a:cxn>
                  <a:cxn ang="0">
                    <a:pos x="640" y="938"/>
                  </a:cxn>
                  <a:cxn ang="0">
                    <a:pos x="622" y="998"/>
                  </a:cxn>
                  <a:cxn ang="0">
                    <a:pos x="600" y="1058"/>
                  </a:cxn>
                  <a:cxn ang="0">
                    <a:pos x="576" y="1120"/>
                  </a:cxn>
                  <a:cxn ang="0">
                    <a:pos x="546" y="1182"/>
                  </a:cxn>
                  <a:cxn ang="0">
                    <a:pos x="510" y="1246"/>
                  </a:cxn>
                  <a:cxn ang="0">
                    <a:pos x="470" y="1308"/>
                  </a:cxn>
                  <a:cxn ang="0">
                    <a:pos x="470" y="1308"/>
                  </a:cxn>
                  <a:cxn ang="0">
                    <a:pos x="388" y="1432"/>
                  </a:cxn>
                  <a:cxn ang="0">
                    <a:pos x="316" y="1550"/>
                  </a:cxn>
                  <a:cxn ang="0">
                    <a:pos x="282" y="1606"/>
                  </a:cxn>
                  <a:cxn ang="0">
                    <a:pos x="252" y="1662"/>
                  </a:cxn>
                  <a:cxn ang="0">
                    <a:pos x="222" y="1716"/>
                  </a:cxn>
                  <a:cxn ang="0">
                    <a:pos x="196" y="1770"/>
                  </a:cxn>
                  <a:cxn ang="0">
                    <a:pos x="170" y="1822"/>
                  </a:cxn>
                  <a:cxn ang="0">
                    <a:pos x="148" y="1872"/>
                  </a:cxn>
                  <a:cxn ang="0">
                    <a:pos x="126" y="1922"/>
                  </a:cxn>
                  <a:cxn ang="0">
                    <a:pos x="106" y="1972"/>
                  </a:cxn>
                  <a:cxn ang="0">
                    <a:pos x="90" y="2022"/>
                  </a:cxn>
                  <a:cxn ang="0">
                    <a:pos x="74" y="2070"/>
                  </a:cxn>
                  <a:cxn ang="0">
                    <a:pos x="60" y="2116"/>
                  </a:cxn>
                  <a:cxn ang="0">
                    <a:pos x="46" y="2164"/>
                  </a:cxn>
                  <a:cxn ang="0">
                    <a:pos x="36" y="2210"/>
                  </a:cxn>
                  <a:cxn ang="0">
                    <a:pos x="26" y="2256"/>
                  </a:cxn>
                  <a:cxn ang="0">
                    <a:pos x="18" y="2302"/>
                  </a:cxn>
                  <a:cxn ang="0">
                    <a:pos x="12" y="2348"/>
                  </a:cxn>
                  <a:cxn ang="0">
                    <a:pos x="6" y="2394"/>
                  </a:cxn>
                  <a:cxn ang="0">
                    <a:pos x="4" y="2440"/>
                  </a:cxn>
                  <a:cxn ang="0">
                    <a:pos x="0" y="2486"/>
                  </a:cxn>
                  <a:cxn ang="0">
                    <a:pos x="0" y="2532"/>
                  </a:cxn>
                  <a:cxn ang="0">
                    <a:pos x="2" y="2624"/>
                  </a:cxn>
                  <a:cxn ang="0">
                    <a:pos x="8" y="2716"/>
                  </a:cxn>
                  <a:cxn ang="0">
                    <a:pos x="18" y="2812"/>
                  </a:cxn>
                  <a:cxn ang="0">
                    <a:pos x="32" y="2908"/>
                  </a:cxn>
                </a:cxnLst>
                <a:rect l="0" t="0" r="r" b="b"/>
                <a:pathLst>
                  <a:path w="670" h="2908">
                    <a:moveTo>
                      <a:pt x="458" y="0"/>
                    </a:moveTo>
                    <a:lnTo>
                      <a:pt x="458" y="0"/>
                    </a:lnTo>
                    <a:lnTo>
                      <a:pt x="476" y="28"/>
                    </a:lnTo>
                    <a:lnTo>
                      <a:pt x="498" y="62"/>
                    </a:lnTo>
                    <a:lnTo>
                      <a:pt x="524" y="110"/>
                    </a:lnTo>
                    <a:lnTo>
                      <a:pt x="552" y="168"/>
                    </a:lnTo>
                    <a:lnTo>
                      <a:pt x="582" y="236"/>
                    </a:lnTo>
                    <a:lnTo>
                      <a:pt x="596" y="274"/>
                    </a:lnTo>
                    <a:lnTo>
                      <a:pt x="610" y="314"/>
                    </a:lnTo>
                    <a:lnTo>
                      <a:pt x="624" y="356"/>
                    </a:lnTo>
                    <a:lnTo>
                      <a:pt x="636" y="402"/>
                    </a:lnTo>
                    <a:lnTo>
                      <a:pt x="646" y="448"/>
                    </a:lnTo>
                    <a:lnTo>
                      <a:pt x="656" y="496"/>
                    </a:lnTo>
                    <a:lnTo>
                      <a:pt x="662" y="546"/>
                    </a:lnTo>
                    <a:lnTo>
                      <a:pt x="668" y="598"/>
                    </a:lnTo>
                    <a:lnTo>
                      <a:pt x="670" y="652"/>
                    </a:lnTo>
                    <a:lnTo>
                      <a:pt x="670" y="706"/>
                    </a:lnTo>
                    <a:lnTo>
                      <a:pt x="668" y="762"/>
                    </a:lnTo>
                    <a:lnTo>
                      <a:pt x="662" y="820"/>
                    </a:lnTo>
                    <a:lnTo>
                      <a:pt x="652" y="878"/>
                    </a:lnTo>
                    <a:lnTo>
                      <a:pt x="640" y="938"/>
                    </a:lnTo>
                    <a:lnTo>
                      <a:pt x="622" y="998"/>
                    </a:lnTo>
                    <a:lnTo>
                      <a:pt x="600" y="1058"/>
                    </a:lnTo>
                    <a:lnTo>
                      <a:pt x="576" y="1120"/>
                    </a:lnTo>
                    <a:lnTo>
                      <a:pt x="546" y="1182"/>
                    </a:lnTo>
                    <a:lnTo>
                      <a:pt x="510" y="1246"/>
                    </a:lnTo>
                    <a:lnTo>
                      <a:pt x="470" y="1308"/>
                    </a:lnTo>
                    <a:lnTo>
                      <a:pt x="470" y="1308"/>
                    </a:lnTo>
                    <a:lnTo>
                      <a:pt x="388" y="1432"/>
                    </a:lnTo>
                    <a:lnTo>
                      <a:pt x="316" y="1550"/>
                    </a:lnTo>
                    <a:lnTo>
                      <a:pt x="282" y="1606"/>
                    </a:lnTo>
                    <a:lnTo>
                      <a:pt x="252" y="1662"/>
                    </a:lnTo>
                    <a:lnTo>
                      <a:pt x="222" y="1716"/>
                    </a:lnTo>
                    <a:lnTo>
                      <a:pt x="196" y="1770"/>
                    </a:lnTo>
                    <a:lnTo>
                      <a:pt x="170" y="1822"/>
                    </a:lnTo>
                    <a:lnTo>
                      <a:pt x="148" y="1872"/>
                    </a:lnTo>
                    <a:lnTo>
                      <a:pt x="126" y="1922"/>
                    </a:lnTo>
                    <a:lnTo>
                      <a:pt x="106" y="1972"/>
                    </a:lnTo>
                    <a:lnTo>
                      <a:pt x="90" y="2022"/>
                    </a:lnTo>
                    <a:lnTo>
                      <a:pt x="74" y="2070"/>
                    </a:lnTo>
                    <a:lnTo>
                      <a:pt x="60" y="2116"/>
                    </a:lnTo>
                    <a:lnTo>
                      <a:pt x="46" y="2164"/>
                    </a:lnTo>
                    <a:lnTo>
                      <a:pt x="36" y="2210"/>
                    </a:lnTo>
                    <a:lnTo>
                      <a:pt x="26" y="2256"/>
                    </a:lnTo>
                    <a:lnTo>
                      <a:pt x="18" y="2302"/>
                    </a:lnTo>
                    <a:lnTo>
                      <a:pt x="12" y="2348"/>
                    </a:lnTo>
                    <a:lnTo>
                      <a:pt x="6" y="2394"/>
                    </a:lnTo>
                    <a:lnTo>
                      <a:pt x="4" y="2440"/>
                    </a:lnTo>
                    <a:lnTo>
                      <a:pt x="0" y="2486"/>
                    </a:lnTo>
                    <a:lnTo>
                      <a:pt x="0" y="2532"/>
                    </a:lnTo>
                    <a:lnTo>
                      <a:pt x="2" y="2624"/>
                    </a:lnTo>
                    <a:lnTo>
                      <a:pt x="8" y="2716"/>
                    </a:lnTo>
                    <a:lnTo>
                      <a:pt x="18" y="2812"/>
                    </a:lnTo>
                    <a:lnTo>
                      <a:pt x="32" y="290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81" name="Freeform 614"/>
              <p:cNvSpPr>
                <a:spLocks/>
              </p:cNvSpPr>
              <p:nvPr/>
            </p:nvSpPr>
            <p:spPr bwMode="auto">
              <a:xfrm>
                <a:off x="2955" y="714"/>
                <a:ext cx="613" cy="2946"/>
              </a:xfrm>
              <a:custGeom>
                <a:avLst/>
                <a:gdLst/>
                <a:ahLst/>
                <a:cxnLst>
                  <a:cxn ang="0">
                    <a:pos x="380" y="0"/>
                  </a:cxn>
                  <a:cxn ang="0">
                    <a:pos x="380" y="0"/>
                  </a:cxn>
                  <a:cxn ang="0">
                    <a:pos x="402" y="28"/>
                  </a:cxn>
                  <a:cxn ang="0">
                    <a:pos x="424" y="62"/>
                  </a:cxn>
                  <a:cxn ang="0">
                    <a:pos x="452" y="108"/>
                  </a:cxn>
                  <a:cxn ang="0">
                    <a:pos x="482" y="166"/>
                  </a:cxn>
                  <a:cxn ang="0">
                    <a:pos x="514" y="232"/>
                  </a:cxn>
                  <a:cxn ang="0">
                    <a:pos x="530" y="270"/>
                  </a:cxn>
                  <a:cxn ang="0">
                    <a:pos x="544" y="310"/>
                  </a:cxn>
                  <a:cxn ang="0">
                    <a:pos x="558" y="352"/>
                  </a:cxn>
                  <a:cxn ang="0">
                    <a:pos x="572" y="398"/>
                  </a:cxn>
                  <a:cxn ang="0">
                    <a:pos x="584" y="444"/>
                  </a:cxn>
                  <a:cxn ang="0">
                    <a:pos x="594" y="492"/>
                  </a:cxn>
                  <a:cxn ang="0">
                    <a:pos x="604" y="542"/>
                  </a:cxn>
                  <a:cxn ang="0">
                    <a:pos x="610" y="594"/>
                  </a:cxn>
                  <a:cxn ang="0">
                    <a:pos x="614" y="648"/>
                  </a:cxn>
                  <a:cxn ang="0">
                    <a:pos x="616" y="702"/>
                  </a:cxn>
                  <a:cxn ang="0">
                    <a:pos x="616" y="760"/>
                  </a:cxn>
                  <a:cxn ang="0">
                    <a:pos x="610" y="816"/>
                  </a:cxn>
                  <a:cxn ang="0">
                    <a:pos x="604" y="876"/>
                  </a:cxn>
                  <a:cxn ang="0">
                    <a:pos x="592" y="936"/>
                  </a:cxn>
                  <a:cxn ang="0">
                    <a:pos x="576" y="998"/>
                  </a:cxn>
                  <a:cxn ang="0">
                    <a:pos x="558" y="1060"/>
                  </a:cxn>
                  <a:cxn ang="0">
                    <a:pos x="534" y="1124"/>
                  </a:cxn>
                  <a:cxn ang="0">
                    <a:pos x="506" y="1188"/>
                  </a:cxn>
                  <a:cxn ang="0">
                    <a:pos x="472" y="1252"/>
                  </a:cxn>
                  <a:cxn ang="0">
                    <a:pos x="434" y="1316"/>
                  </a:cxn>
                  <a:cxn ang="0">
                    <a:pos x="434" y="1316"/>
                  </a:cxn>
                  <a:cxn ang="0">
                    <a:pos x="356" y="1444"/>
                  </a:cxn>
                  <a:cxn ang="0">
                    <a:pos x="286" y="1566"/>
                  </a:cxn>
                  <a:cxn ang="0">
                    <a:pos x="254" y="1624"/>
                  </a:cxn>
                  <a:cxn ang="0">
                    <a:pos x="226" y="1680"/>
                  </a:cxn>
                  <a:cxn ang="0">
                    <a:pos x="198" y="1736"/>
                  </a:cxn>
                  <a:cxn ang="0">
                    <a:pos x="172" y="1792"/>
                  </a:cxn>
                  <a:cxn ang="0">
                    <a:pos x="150" y="1844"/>
                  </a:cxn>
                  <a:cxn ang="0">
                    <a:pos x="128" y="1898"/>
                  </a:cxn>
                  <a:cxn ang="0">
                    <a:pos x="108" y="1948"/>
                  </a:cxn>
                  <a:cxn ang="0">
                    <a:pos x="90" y="2000"/>
                  </a:cxn>
                  <a:cxn ang="0">
                    <a:pos x="74" y="2050"/>
                  </a:cxn>
                  <a:cxn ang="0">
                    <a:pos x="60" y="2098"/>
                  </a:cxn>
                  <a:cxn ang="0">
                    <a:pos x="46" y="2146"/>
                  </a:cxn>
                  <a:cxn ang="0">
                    <a:pos x="36" y="2194"/>
                  </a:cxn>
                  <a:cxn ang="0">
                    <a:pos x="26" y="2242"/>
                  </a:cxn>
                  <a:cxn ang="0">
                    <a:pos x="18" y="2288"/>
                  </a:cxn>
                  <a:cxn ang="0">
                    <a:pos x="12" y="2336"/>
                  </a:cxn>
                  <a:cxn ang="0">
                    <a:pos x="6" y="2382"/>
                  </a:cxn>
                  <a:cxn ang="0">
                    <a:pos x="2" y="2428"/>
                  </a:cxn>
                  <a:cxn ang="0">
                    <a:pos x="0" y="2474"/>
                  </a:cxn>
                  <a:cxn ang="0">
                    <a:pos x="0" y="2520"/>
                  </a:cxn>
                  <a:cxn ang="0">
                    <a:pos x="0" y="2566"/>
                  </a:cxn>
                  <a:cxn ang="0">
                    <a:pos x="4" y="2658"/>
                  </a:cxn>
                  <a:cxn ang="0">
                    <a:pos x="14" y="2752"/>
                  </a:cxn>
                  <a:cxn ang="0">
                    <a:pos x="26" y="2848"/>
                  </a:cxn>
                  <a:cxn ang="0">
                    <a:pos x="44" y="2944"/>
                  </a:cxn>
                </a:cxnLst>
                <a:rect l="0" t="0" r="r" b="b"/>
                <a:pathLst>
                  <a:path w="616" h="2944">
                    <a:moveTo>
                      <a:pt x="380" y="0"/>
                    </a:moveTo>
                    <a:lnTo>
                      <a:pt x="380" y="0"/>
                    </a:lnTo>
                    <a:lnTo>
                      <a:pt x="402" y="28"/>
                    </a:lnTo>
                    <a:lnTo>
                      <a:pt x="424" y="62"/>
                    </a:lnTo>
                    <a:lnTo>
                      <a:pt x="452" y="108"/>
                    </a:lnTo>
                    <a:lnTo>
                      <a:pt x="482" y="166"/>
                    </a:lnTo>
                    <a:lnTo>
                      <a:pt x="514" y="232"/>
                    </a:lnTo>
                    <a:lnTo>
                      <a:pt x="530" y="270"/>
                    </a:lnTo>
                    <a:lnTo>
                      <a:pt x="544" y="310"/>
                    </a:lnTo>
                    <a:lnTo>
                      <a:pt x="558" y="352"/>
                    </a:lnTo>
                    <a:lnTo>
                      <a:pt x="572" y="398"/>
                    </a:lnTo>
                    <a:lnTo>
                      <a:pt x="584" y="444"/>
                    </a:lnTo>
                    <a:lnTo>
                      <a:pt x="594" y="492"/>
                    </a:lnTo>
                    <a:lnTo>
                      <a:pt x="604" y="542"/>
                    </a:lnTo>
                    <a:lnTo>
                      <a:pt x="610" y="594"/>
                    </a:lnTo>
                    <a:lnTo>
                      <a:pt x="614" y="648"/>
                    </a:lnTo>
                    <a:lnTo>
                      <a:pt x="616" y="702"/>
                    </a:lnTo>
                    <a:lnTo>
                      <a:pt x="616" y="760"/>
                    </a:lnTo>
                    <a:lnTo>
                      <a:pt x="610" y="816"/>
                    </a:lnTo>
                    <a:lnTo>
                      <a:pt x="604" y="876"/>
                    </a:lnTo>
                    <a:lnTo>
                      <a:pt x="592" y="936"/>
                    </a:lnTo>
                    <a:lnTo>
                      <a:pt x="576" y="998"/>
                    </a:lnTo>
                    <a:lnTo>
                      <a:pt x="558" y="1060"/>
                    </a:lnTo>
                    <a:lnTo>
                      <a:pt x="534" y="1124"/>
                    </a:lnTo>
                    <a:lnTo>
                      <a:pt x="506" y="1188"/>
                    </a:lnTo>
                    <a:lnTo>
                      <a:pt x="472" y="1252"/>
                    </a:lnTo>
                    <a:lnTo>
                      <a:pt x="434" y="1316"/>
                    </a:lnTo>
                    <a:lnTo>
                      <a:pt x="434" y="1316"/>
                    </a:lnTo>
                    <a:lnTo>
                      <a:pt x="356" y="1444"/>
                    </a:lnTo>
                    <a:lnTo>
                      <a:pt x="286" y="1566"/>
                    </a:lnTo>
                    <a:lnTo>
                      <a:pt x="254" y="1624"/>
                    </a:lnTo>
                    <a:lnTo>
                      <a:pt x="226" y="1680"/>
                    </a:lnTo>
                    <a:lnTo>
                      <a:pt x="198" y="1736"/>
                    </a:lnTo>
                    <a:lnTo>
                      <a:pt x="172" y="1792"/>
                    </a:lnTo>
                    <a:lnTo>
                      <a:pt x="150" y="1844"/>
                    </a:lnTo>
                    <a:lnTo>
                      <a:pt x="128" y="1898"/>
                    </a:lnTo>
                    <a:lnTo>
                      <a:pt x="108" y="1948"/>
                    </a:lnTo>
                    <a:lnTo>
                      <a:pt x="90" y="2000"/>
                    </a:lnTo>
                    <a:lnTo>
                      <a:pt x="74" y="2050"/>
                    </a:lnTo>
                    <a:lnTo>
                      <a:pt x="60" y="2098"/>
                    </a:lnTo>
                    <a:lnTo>
                      <a:pt x="46" y="2146"/>
                    </a:lnTo>
                    <a:lnTo>
                      <a:pt x="36" y="2194"/>
                    </a:lnTo>
                    <a:lnTo>
                      <a:pt x="26" y="2242"/>
                    </a:lnTo>
                    <a:lnTo>
                      <a:pt x="18" y="2288"/>
                    </a:lnTo>
                    <a:lnTo>
                      <a:pt x="12" y="2336"/>
                    </a:lnTo>
                    <a:lnTo>
                      <a:pt x="6" y="2382"/>
                    </a:lnTo>
                    <a:lnTo>
                      <a:pt x="2" y="2428"/>
                    </a:lnTo>
                    <a:lnTo>
                      <a:pt x="0" y="2474"/>
                    </a:lnTo>
                    <a:lnTo>
                      <a:pt x="0" y="2520"/>
                    </a:lnTo>
                    <a:lnTo>
                      <a:pt x="0" y="2566"/>
                    </a:lnTo>
                    <a:lnTo>
                      <a:pt x="4" y="2658"/>
                    </a:lnTo>
                    <a:lnTo>
                      <a:pt x="14" y="2752"/>
                    </a:lnTo>
                    <a:lnTo>
                      <a:pt x="26" y="2848"/>
                    </a:lnTo>
                    <a:lnTo>
                      <a:pt x="44" y="2944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82" name="Freeform 615"/>
              <p:cNvSpPr>
                <a:spLocks/>
              </p:cNvSpPr>
              <p:nvPr/>
            </p:nvSpPr>
            <p:spPr bwMode="auto">
              <a:xfrm>
                <a:off x="3003" y="692"/>
                <a:ext cx="564" cy="2981"/>
              </a:xfrm>
              <a:custGeom>
                <a:avLst/>
                <a:gdLst/>
                <a:ahLst/>
                <a:cxnLst>
                  <a:cxn ang="0">
                    <a:pos x="306" y="0"/>
                  </a:cxn>
                  <a:cxn ang="0">
                    <a:pos x="306" y="0"/>
                  </a:cxn>
                  <a:cxn ang="0">
                    <a:pos x="328" y="28"/>
                  </a:cxn>
                  <a:cxn ang="0">
                    <a:pos x="350" y="60"/>
                  </a:cxn>
                  <a:cxn ang="0">
                    <a:pos x="380" y="106"/>
                  </a:cxn>
                  <a:cxn ang="0">
                    <a:pos x="412" y="162"/>
                  </a:cxn>
                  <a:cxn ang="0">
                    <a:pos x="446" y="230"/>
                  </a:cxn>
                  <a:cxn ang="0">
                    <a:pos x="464" y="266"/>
                  </a:cxn>
                  <a:cxn ang="0">
                    <a:pos x="480" y="306"/>
                  </a:cxn>
                  <a:cxn ang="0">
                    <a:pos x="496" y="348"/>
                  </a:cxn>
                  <a:cxn ang="0">
                    <a:pos x="510" y="392"/>
                  </a:cxn>
                  <a:cxn ang="0">
                    <a:pos x="524" y="438"/>
                  </a:cxn>
                  <a:cxn ang="0">
                    <a:pos x="536" y="486"/>
                  </a:cxn>
                  <a:cxn ang="0">
                    <a:pos x="546" y="536"/>
                  </a:cxn>
                  <a:cxn ang="0">
                    <a:pos x="554" y="588"/>
                  </a:cxn>
                  <a:cxn ang="0">
                    <a:pos x="560" y="642"/>
                  </a:cxn>
                  <a:cxn ang="0">
                    <a:pos x="564" y="698"/>
                  </a:cxn>
                  <a:cxn ang="0">
                    <a:pos x="564" y="754"/>
                  </a:cxn>
                  <a:cxn ang="0">
                    <a:pos x="562" y="814"/>
                  </a:cxn>
                  <a:cxn ang="0">
                    <a:pos x="556" y="872"/>
                  </a:cxn>
                  <a:cxn ang="0">
                    <a:pos x="546" y="934"/>
                  </a:cxn>
                  <a:cxn ang="0">
                    <a:pos x="532" y="996"/>
                  </a:cxn>
                  <a:cxn ang="0">
                    <a:pos x="516" y="1060"/>
                  </a:cxn>
                  <a:cxn ang="0">
                    <a:pos x="494" y="1124"/>
                  </a:cxn>
                  <a:cxn ang="0">
                    <a:pos x="468" y="1190"/>
                  </a:cxn>
                  <a:cxn ang="0">
                    <a:pos x="436" y="1256"/>
                  </a:cxn>
                  <a:cxn ang="0">
                    <a:pos x="398" y="1324"/>
                  </a:cxn>
                  <a:cxn ang="0">
                    <a:pos x="398" y="1324"/>
                  </a:cxn>
                  <a:cxn ang="0">
                    <a:pos x="324" y="1454"/>
                  </a:cxn>
                  <a:cxn ang="0">
                    <a:pos x="258" y="1580"/>
                  </a:cxn>
                  <a:cxn ang="0">
                    <a:pos x="230" y="1640"/>
                  </a:cxn>
                  <a:cxn ang="0">
                    <a:pos x="202" y="1698"/>
                  </a:cxn>
                  <a:cxn ang="0">
                    <a:pos x="176" y="1754"/>
                  </a:cxn>
                  <a:cxn ang="0">
                    <a:pos x="152" y="1810"/>
                  </a:cxn>
                  <a:cxn ang="0">
                    <a:pos x="130" y="1866"/>
                  </a:cxn>
                  <a:cxn ang="0">
                    <a:pos x="110" y="1920"/>
                  </a:cxn>
                  <a:cxn ang="0">
                    <a:pos x="92" y="1972"/>
                  </a:cxn>
                  <a:cxn ang="0">
                    <a:pos x="76" y="2024"/>
                  </a:cxn>
                  <a:cxn ang="0">
                    <a:pos x="60" y="2074"/>
                  </a:cxn>
                  <a:cxn ang="0">
                    <a:pos x="48" y="2124"/>
                  </a:cxn>
                  <a:cxn ang="0">
                    <a:pos x="36" y="2174"/>
                  </a:cxn>
                  <a:cxn ang="0">
                    <a:pos x="26" y="2222"/>
                  </a:cxn>
                  <a:cxn ang="0">
                    <a:pos x="18" y="2270"/>
                  </a:cxn>
                  <a:cxn ang="0">
                    <a:pos x="12" y="2318"/>
                  </a:cxn>
                  <a:cxn ang="0">
                    <a:pos x="8" y="2366"/>
                  </a:cxn>
                  <a:cxn ang="0">
                    <a:pos x="4" y="2412"/>
                  </a:cxn>
                  <a:cxn ang="0">
                    <a:pos x="2" y="2458"/>
                  </a:cxn>
                  <a:cxn ang="0">
                    <a:pos x="0" y="2504"/>
                  </a:cxn>
                  <a:cxn ang="0">
                    <a:pos x="0" y="2552"/>
                  </a:cxn>
                  <a:cxn ang="0">
                    <a:pos x="2" y="2598"/>
                  </a:cxn>
                  <a:cxn ang="0">
                    <a:pos x="6" y="2644"/>
                  </a:cxn>
                  <a:cxn ang="0">
                    <a:pos x="10" y="2690"/>
                  </a:cxn>
                  <a:cxn ang="0">
                    <a:pos x="22" y="2784"/>
                  </a:cxn>
                  <a:cxn ang="0">
                    <a:pos x="38" y="2880"/>
                  </a:cxn>
                  <a:cxn ang="0">
                    <a:pos x="58" y="2978"/>
                  </a:cxn>
                </a:cxnLst>
                <a:rect l="0" t="0" r="r" b="b"/>
                <a:pathLst>
                  <a:path w="564" h="2978">
                    <a:moveTo>
                      <a:pt x="306" y="0"/>
                    </a:moveTo>
                    <a:lnTo>
                      <a:pt x="306" y="0"/>
                    </a:lnTo>
                    <a:lnTo>
                      <a:pt x="328" y="28"/>
                    </a:lnTo>
                    <a:lnTo>
                      <a:pt x="350" y="60"/>
                    </a:lnTo>
                    <a:lnTo>
                      <a:pt x="380" y="106"/>
                    </a:lnTo>
                    <a:lnTo>
                      <a:pt x="412" y="162"/>
                    </a:lnTo>
                    <a:lnTo>
                      <a:pt x="446" y="230"/>
                    </a:lnTo>
                    <a:lnTo>
                      <a:pt x="464" y="266"/>
                    </a:lnTo>
                    <a:lnTo>
                      <a:pt x="480" y="306"/>
                    </a:lnTo>
                    <a:lnTo>
                      <a:pt x="496" y="348"/>
                    </a:lnTo>
                    <a:lnTo>
                      <a:pt x="510" y="392"/>
                    </a:lnTo>
                    <a:lnTo>
                      <a:pt x="524" y="438"/>
                    </a:lnTo>
                    <a:lnTo>
                      <a:pt x="536" y="486"/>
                    </a:lnTo>
                    <a:lnTo>
                      <a:pt x="546" y="536"/>
                    </a:lnTo>
                    <a:lnTo>
                      <a:pt x="554" y="588"/>
                    </a:lnTo>
                    <a:lnTo>
                      <a:pt x="560" y="642"/>
                    </a:lnTo>
                    <a:lnTo>
                      <a:pt x="564" y="698"/>
                    </a:lnTo>
                    <a:lnTo>
                      <a:pt x="564" y="754"/>
                    </a:lnTo>
                    <a:lnTo>
                      <a:pt x="562" y="814"/>
                    </a:lnTo>
                    <a:lnTo>
                      <a:pt x="556" y="872"/>
                    </a:lnTo>
                    <a:lnTo>
                      <a:pt x="546" y="934"/>
                    </a:lnTo>
                    <a:lnTo>
                      <a:pt x="532" y="996"/>
                    </a:lnTo>
                    <a:lnTo>
                      <a:pt x="516" y="1060"/>
                    </a:lnTo>
                    <a:lnTo>
                      <a:pt x="494" y="1124"/>
                    </a:lnTo>
                    <a:lnTo>
                      <a:pt x="468" y="1190"/>
                    </a:lnTo>
                    <a:lnTo>
                      <a:pt x="436" y="1256"/>
                    </a:lnTo>
                    <a:lnTo>
                      <a:pt x="398" y="1324"/>
                    </a:lnTo>
                    <a:lnTo>
                      <a:pt x="398" y="1324"/>
                    </a:lnTo>
                    <a:lnTo>
                      <a:pt x="324" y="1454"/>
                    </a:lnTo>
                    <a:lnTo>
                      <a:pt x="258" y="1580"/>
                    </a:lnTo>
                    <a:lnTo>
                      <a:pt x="230" y="1640"/>
                    </a:lnTo>
                    <a:lnTo>
                      <a:pt x="202" y="1698"/>
                    </a:lnTo>
                    <a:lnTo>
                      <a:pt x="176" y="1754"/>
                    </a:lnTo>
                    <a:lnTo>
                      <a:pt x="152" y="1810"/>
                    </a:lnTo>
                    <a:lnTo>
                      <a:pt x="130" y="1866"/>
                    </a:lnTo>
                    <a:lnTo>
                      <a:pt x="110" y="1920"/>
                    </a:lnTo>
                    <a:lnTo>
                      <a:pt x="92" y="1972"/>
                    </a:lnTo>
                    <a:lnTo>
                      <a:pt x="76" y="2024"/>
                    </a:lnTo>
                    <a:lnTo>
                      <a:pt x="60" y="2074"/>
                    </a:lnTo>
                    <a:lnTo>
                      <a:pt x="48" y="2124"/>
                    </a:lnTo>
                    <a:lnTo>
                      <a:pt x="36" y="2174"/>
                    </a:lnTo>
                    <a:lnTo>
                      <a:pt x="26" y="2222"/>
                    </a:lnTo>
                    <a:lnTo>
                      <a:pt x="18" y="2270"/>
                    </a:lnTo>
                    <a:lnTo>
                      <a:pt x="12" y="2318"/>
                    </a:lnTo>
                    <a:lnTo>
                      <a:pt x="8" y="2366"/>
                    </a:lnTo>
                    <a:lnTo>
                      <a:pt x="4" y="2412"/>
                    </a:lnTo>
                    <a:lnTo>
                      <a:pt x="2" y="2458"/>
                    </a:lnTo>
                    <a:lnTo>
                      <a:pt x="0" y="2504"/>
                    </a:lnTo>
                    <a:lnTo>
                      <a:pt x="0" y="2552"/>
                    </a:lnTo>
                    <a:lnTo>
                      <a:pt x="2" y="2598"/>
                    </a:lnTo>
                    <a:lnTo>
                      <a:pt x="6" y="2644"/>
                    </a:lnTo>
                    <a:lnTo>
                      <a:pt x="10" y="2690"/>
                    </a:lnTo>
                    <a:lnTo>
                      <a:pt x="22" y="2784"/>
                    </a:lnTo>
                    <a:lnTo>
                      <a:pt x="38" y="2880"/>
                    </a:lnTo>
                    <a:lnTo>
                      <a:pt x="58" y="297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83" name="Freeform 616"/>
              <p:cNvSpPr>
                <a:spLocks/>
              </p:cNvSpPr>
              <p:nvPr/>
            </p:nvSpPr>
            <p:spPr bwMode="auto">
              <a:xfrm>
                <a:off x="3051" y="680"/>
                <a:ext cx="513" cy="3006"/>
              </a:xfrm>
              <a:custGeom>
                <a:avLst/>
                <a:gdLst/>
                <a:ahLst/>
                <a:cxnLst>
                  <a:cxn ang="0">
                    <a:pos x="230" y="0"/>
                  </a:cxn>
                  <a:cxn ang="0">
                    <a:pos x="230" y="0"/>
                  </a:cxn>
                  <a:cxn ang="0">
                    <a:pos x="252" y="26"/>
                  </a:cxn>
                  <a:cxn ang="0">
                    <a:pos x="278" y="58"/>
                  </a:cxn>
                  <a:cxn ang="0">
                    <a:pos x="308" y="104"/>
                  </a:cxn>
                  <a:cxn ang="0">
                    <a:pos x="342" y="158"/>
                  </a:cxn>
                  <a:cxn ang="0">
                    <a:pos x="378" y="224"/>
                  </a:cxn>
                  <a:cxn ang="0">
                    <a:pos x="396" y="262"/>
                  </a:cxn>
                  <a:cxn ang="0">
                    <a:pos x="414" y="300"/>
                  </a:cxn>
                  <a:cxn ang="0">
                    <a:pos x="430" y="342"/>
                  </a:cxn>
                  <a:cxn ang="0">
                    <a:pos x="448" y="386"/>
                  </a:cxn>
                  <a:cxn ang="0">
                    <a:pos x="462" y="432"/>
                  </a:cxn>
                  <a:cxn ang="0">
                    <a:pos x="476" y="480"/>
                  </a:cxn>
                  <a:cxn ang="0">
                    <a:pos x="488" y="530"/>
                  </a:cxn>
                  <a:cxn ang="0">
                    <a:pos x="498" y="582"/>
                  </a:cxn>
                  <a:cxn ang="0">
                    <a:pos x="504" y="636"/>
                  </a:cxn>
                  <a:cxn ang="0">
                    <a:pos x="510" y="692"/>
                  </a:cxn>
                  <a:cxn ang="0">
                    <a:pos x="512" y="748"/>
                  </a:cxn>
                  <a:cxn ang="0">
                    <a:pos x="512" y="808"/>
                  </a:cxn>
                  <a:cxn ang="0">
                    <a:pos x="508" y="868"/>
                  </a:cxn>
                  <a:cxn ang="0">
                    <a:pos x="500" y="930"/>
                  </a:cxn>
                  <a:cxn ang="0">
                    <a:pos x="488" y="994"/>
                  </a:cxn>
                  <a:cxn ang="0">
                    <a:pos x="472" y="1058"/>
                  </a:cxn>
                  <a:cxn ang="0">
                    <a:pos x="452" y="1124"/>
                  </a:cxn>
                  <a:cxn ang="0">
                    <a:pos x="428" y="1190"/>
                  </a:cxn>
                  <a:cxn ang="0">
                    <a:pos x="398" y="1258"/>
                  </a:cxn>
                  <a:cxn ang="0">
                    <a:pos x="364" y="1328"/>
                  </a:cxn>
                  <a:cxn ang="0">
                    <a:pos x="364" y="1328"/>
                  </a:cxn>
                  <a:cxn ang="0">
                    <a:pos x="294" y="1462"/>
                  </a:cxn>
                  <a:cxn ang="0">
                    <a:pos x="232" y="1590"/>
                  </a:cxn>
                  <a:cxn ang="0">
                    <a:pos x="204" y="1652"/>
                  </a:cxn>
                  <a:cxn ang="0">
                    <a:pos x="178" y="1712"/>
                  </a:cxn>
                  <a:cxn ang="0">
                    <a:pos x="154" y="1772"/>
                  </a:cxn>
                  <a:cxn ang="0">
                    <a:pos x="132" y="1828"/>
                  </a:cxn>
                  <a:cxn ang="0">
                    <a:pos x="112" y="1884"/>
                  </a:cxn>
                  <a:cxn ang="0">
                    <a:pos x="92" y="1940"/>
                  </a:cxn>
                  <a:cxn ang="0">
                    <a:pos x="76" y="1992"/>
                  </a:cxn>
                  <a:cxn ang="0">
                    <a:pos x="62" y="2046"/>
                  </a:cxn>
                  <a:cxn ang="0">
                    <a:pos x="48" y="2098"/>
                  </a:cxn>
                  <a:cxn ang="0">
                    <a:pos x="36" y="2148"/>
                  </a:cxn>
                  <a:cxn ang="0">
                    <a:pos x="26" y="2198"/>
                  </a:cxn>
                  <a:cxn ang="0">
                    <a:pos x="18" y="2248"/>
                  </a:cxn>
                  <a:cxn ang="0">
                    <a:pos x="12" y="2296"/>
                  </a:cxn>
                  <a:cxn ang="0">
                    <a:pos x="6" y="2344"/>
                  </a:cxn>
                  <a:cxn ang="0">
                    <a:pos x="4" y="2392"/>
                  </a:cxn>
                  <a:cxn ang="0">
                    <a:pos x="0" y="2440"/>
                  </a:cxn>
                  <a:cxn ang="0">
                    <a:pos x="0" y="2486"/>
                  </a:cxn>
                  <a:cxn ang="0">
                    <a:pos x="0" y="2532"/>
                  </a:cxn>
                  <a:cxn ang="0">
                    <a:pos x="2" y="2580"/>
                  </a:cxn>
                  <a:cxn ang="0">
                    <a:pos x="6" y="2626"/>
                  </a:cxn>
                  <a:cxn ang="0">
                    <a:pos x="10" y="2672"/>
                  </a:cxn>
                  <a:cxn ang="0">
                    <a:pos x="16" y="2720"/>
                  </a:cxn>
                  <a:cxn ang="0">
                    <a:pos x="30" y="2814"/>
                  </a:cxn>
                  <a:cxn ang="0">
                    <a:pos x="50" y="2908"/>
                  </a:cxn>
                  <a:cxn ang="0">
                    <a:pos x="72" y="3006"/>
                  </a:cxn>
                </a:cxnLst>
                <a:rect l="0" t="0" r="r" b="b"/>
                <a:pathLst>
                  <a:path w="512" h="3006">
                    <a:moveTo>
                      <a:pt x="230" y="0"/>
                    </a:moveTo>
                    <a:lnTo>
                      <a:pt x="230" y="0"/>
                    </a:lnTo>
                    <a:lnTo>
                      <a:pt x="252" y="26"/>
                    </a:lnTo>
                    <a:lnTo>
                      <a:pt x="278" y="58"/>
                    </a:lnTo>
                    <a:lnTo>
                      <a:pt x="308" y="104"/>
                    </a:lnTo>
                    <a:lnTo>
                      <a:pt x="342" y="158"/>
                    </a:lnTo>
                    <a:lnTo>
                      <a:pt x="378" y="224"/>
                    </a:lnTo>
                    <a:lnTo>
                      <a:pt x="396" y="262"/>
                    </a:lnTo>
                    <a:lnTo>
                      <a:pt x="414" y="300"/>
                    </a:lnTo>
                    <a:lnTo>
                      <a:pt x="430" y="342"/>
                    </a:lnTo>
                    <a:lnTo>
                      <a:pt x="448" y="386"/>
                    </a:lnTo>
                    <a:lnTo>
                      <a:pt x="462" y="432"/>
                    </a:lnTo>
                    <a:lnTo>
                      <a:pt x="476" y="480"/>
                    </a:lnTo>
                    <a:lnTo>
                      <a:pt x="488" y="530"/>
                    </a:lnTo>
                    <a:lnTo>
                      <a:pt x="498" y="582"/>
                    </a:lnTo>
                    <a:lnTo>
                      <a:pt x="504" y="636"/>
                    </a:lnTo>
                    <a:lnTo>
                      <a:pt x="510" y="692"/>
                    </a:lnTo>
                    <a:lnTo>
                      <a:pt x="512" y="748"/>
                    </a:lnTo>
                    <a:lnTo>
                      <a:pt x="512" y="808"/>
                    </a:lnTo>
                    <a:lnTo>
                      <a:pt x="508" y="868"/>
                    </a:lnTo>
                    <a:lnTo>
                      <a:pt x="500" y="930"/>
                    </a:lnTo>
                    <a:lnTo>
                      <a:pt x="488" y="994"/>
                    </a:lnTo>
                    <a:lnTo>
                      <a:pt x="472" y="1058"/>
                    </a:lnTo>
                    <a:lnTo>
                      <a:pt x="452" y="1124"/>
                    </a:lnTo>
                    <a:lnTo>
                      <a:pt x="428" y="1190"/>
                    </a:lnTo>
                    <a:lnTo>
                      <a:pt x="398" y="1258"/>
                    </a:lnTo>
                    <a:lnTo>
                      <a:pt x="364" y="1328"/>
                    </a:lnTo>
                    <a:lnTo>
                      <a:pt x="364" y="1328"/>
                    </a:lnTo>
                    <a:lnTo>
                      <a:pt x="294" y="1462"/>
                    </a:lnTo>
                    <a:lnTo>
                      <a:pt x="232" y="1590"/>
                    </a:lnTo>
                    <a:lnTo>
                      <a:pt x="204" y="1652"/>
                    </a:lnTo>
                    <a:lnTo>
                      <a:pt x="178" y="1712"/>
                    </a:lnTo>
                    <a:lnTo>
                      <a:pt x="154" y="1772"/>
                    </a:lnTo>
                    <a:lnTo>
                      <a:pt x="132" y="1828"/>
                    </a:lnTo>
                    <a:lnTo>
                      <a:pt x="112" y="1884"/>
                    </a:lnTo>
                    <a:lnTo>
                      <a:pt x="92" y="1940"/>
                    </a:lnTo>
                    <a:lnTo>
                      <a:pt x="76" y="1992"/>
                    </a:lnTo>
                    <a:lnTo>
                      <a:pt x="62" y="2046"/>
                    </a:lnTo>
                    <a:lnTo>
                      <a:pt x="48" y="2098"/>
                    </a:lnTo>
                    <a:lnTo>
                      <a:pt x="36" y="2148"/>
                    </a:lnTo>
                    <a:lnTo>
                      <a:pt x="26" y="2198"/>
                    </a:lnTo>
                    <a:lnTo>
                      <a:pt x="18" y="2248"/>
                    </a:lnTo>
                    <a:lnTo>
                      <a:pt x="12" y="2296"/>
                    </a:lnTo>
                    <a:lnTo>
                      <a:pt x="6" y="2344"/>
                    </a:lnTo>
                    <a:lnTo>
                      <a:pt x="4" y="2392"/>
                    </a:lnTo>
                    <a:lnTo>
                      <a:pt x="0" y="2440"/>
                    </a:lnTo>
                    <a:lnTo>
                      <a:pt x="0" y="2486"/>
                    </a:lnTo>
                    <a:lnTo>
                      <a:pt x="0" y="2532"/>
                    </a:lnTo>
                    <a:lnTo>
                      <a:pt x="2" y="2580"/>
                    </a:lnTo>
                    <a:lnTo>
                      <a:pt x="6" y="2626"/>
                    </a:lnTo>
                    <a:lnTo>
                      <a:pt x="10" y="2672"/>
                    </a:lnTo>
                    <a:lnTo>
                      <a:pt x="16" y="2720"/>
                    </a:lnTo>
                    <a:lnTo>
                      <a:pt x="30" y="2814"/>
                    </a:lnTo>
                    <a:lnTo>
                      <a:pt x="50" y="2908"/>
                    </a:lnTo>
                    <a:lnTo>
                      <a:pt x="72" y="3006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84" name="Freeform 617"/>
              <p:cNvSpPr>
                <a:spLocks/>
              </p:cNvSpPr>
              <p:nvPr/>
            </p:nvSpPr>
            <p:spPr bwMode="auto">
              <a:xfrm>
                <a:off x="3101" y="658"/>
                <a:ext cx="462" cy="3033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156" y="0"/>
                  </a:cxn>
                  <a:cxn ang="0">
                    <a:pos x="180" y="26"/>
                  </a:cxn>
                  <a:cxn ang="0">
                    <a:pos x="206" y="56"/>
                  </a:cxn>
                  <a:cxn ang="0">
                    <a:pos x="238" y="100"/>
                  </a:cxn>
                  <a:cxn ang="0">
                    <a:pos x="274" y="154"/>
                  </a:cxn>
                  <a:cxn ang="0">
                    <a:pos x="312" y="220"/>
                  </a:cxn>
                  <a:cxn ang="0">
                    <a:pos x="330" y="256"/>
                  </a:cxn>
                  <a:cxn ang="0">
                    <a:pos x="350" y="294"/>
                  </a:cxn>
                  <a:cxn ang="0">
                    <a:pos x="368" y="336"/>
                  </a:cxn>
                  <a:cxn ang="0">
                    <a:pos x="386" y="380"/>
                  </a:cxn>
                  <a:cxn ang="0">
                    <a:pos x="402" y="424"/>
                  </a:cxn>
                  <a:cxn ang="0">
                    <a:pos x="416" y="472"/>
                  </a:cxn>
                  <a:cxn ang="0">
                    <a:pos x="430" y="522"/>
                  </a:cxn>
                  <a:cxn ang="0">
                    <a:pos x="442" y="574"/>
                  </a:cxn>
                  <a:cxn ang="0">
                    <a:pos x="450" y="628"/>
                  </a:cxn>
                  <a:cxn ang="0">
                    <a:pos x="458" y="684"/>
                  </a:cxn>
                  <a:cxn ang="0">
                    <a:pos x="462" y="742"/>
                  </a:cxn>
                  <a:cxn ang="0">
                    <a:pos x="462" y="802"/>
                  </a:cxn>
                  <a:cxn ang="0">
                    <a:pos x="460" y="862"/>
                  </a:cxn>
                  <a:cxn ang="0">
                    <a:pos x="456" y="924"/>
                  </a:cxn>
                  <a:cxn ang="0">
                    <a:pos x="446" y="988"/>
                  </a:cxn>
                  <a:cxn ang="0">
                    <a:pos x="432" y="1054"/>
                  </a:cxn>
                  <a:cxn ang="0">
                    <a:pos x="414" y="1122"/>
                  </a:cxn>
                  <a:cxn ang="0">
                    <a:pos x="392" y="1190"/>
                  </a:cxn>
                  <a:cxn ang="0">
                    <a:pos x="364" y="1260"/>
                  </a:cxn>
                  <a:cxn ang="0">
                    <a:pos x="332" y="1330"/>
                  </a:cxn>
                  <a:cxn ang="0">
                    <a:pos x="332" y="1330"/>
                  </a:cxn>
                  <a:cxn ang="0">
                    <a:pos x="264" y="1470"/>
                  </a:cxn>
                  <a:cxn ang="0">
                    <a:pos x="206" y="1600"/>
                  </a:cxn>
                  <a:cxn ang="0">
                    <a:pos x="180" y="1664"/>
                  </a:cxn>
                  <a:cxn ang="0">
                    <a:pos x="156" y="1724"/>
                  </a:cxn>
                  <a:cxn ang="0">
                    <a:pos x="134" y="1784"/>
                  </a:cxn>
                  <a:cxn ang="0">
                    <a:pos x="114" y="1844"/>
                  </a:cxn>
                  <a:cxn ang="0">
                    <a:pos x="94" y="1900"/>
                  </a:cxn>
                  <a:cxn ang="0">
                    <a:pos x="78" y="1956"/>
                  </a:cxn>
                  <a:cxn ang="0">
                    <a:pos x="62" y="2012"/>
                  </a:cxn>
                  <a:cxn ang="0">
                    <a:pos x="50" y="2064"/>
                  </a:cxn>
                  <a:cxn ang="0">
                    <a:pos x="38" y="2118"/>
                  </a:cxn>
                  <a:cxn ang="0">
                    <a:pos x="28" y="2168"/>
                  </a:cxn>
                  <a:cxn ang="0">
                    <a:pos x="20" y="2220"/>
                  </a:cxn>
                  <a:cxn ang="0">
                    <a:pos x="12" y="2270"/>
                  </a:cxn>
                  <a:cxn ang="0">
                    <a:pos x="8" y="2318"/>
                  </a:cxn>
                  <a:cxn ang="0">
                    <a:pos x="4" y="2368"/>
                  </a:cxn>
                  <a:cxn ang="0">
                    <a:pos x="2" y="2416"/>
                  </a:cxn>
                  <a:cxn ang="0">
                    <a:pos x="0" y="2464"/>
                  </a:cxn>
                  <a:cxn ang="0">
                    <a:pos x="2" y="2510"/>
                  </a:cxn>
                  <a:cxn ang="0">
                    <a:pos x="4" y="2558"/>
                  </a:cxn>
                  <a:cxn ang="0">
                    <a:pos x="6" y="2604"/>
                  </a:cxn>
                  <a:cxn ang="0">
                    <a:pos x="12" y="2652"/>
                  </a:cxn>
                  <a:cxn ang="0">
                    <a:pos x="18" y="2698"/>
                  </a:cxn>
                  <a:cxn ang="0">
                    <a:pos x="24" y="2744"/>
                  </a:cxn>
                  <a:cxn ang="0">
                    <a:pos x="42" y="2838"/>
                  </a:cxn>
                  <a:cxn ang="0">
                    <a:pos x="64" y="2934"/>
                  </a:cxn>
                  <a:cxn ang="0">
                    <a:pos x="90" y="3030"/>
                  </a:cxn>
                </a:cxnLst>
                <a:rect l="0" t="0" r="r" b="b"/>
                <a:pathLst>
                  <a:path w="462" h="3030">
                    <a:moveTo>
                      <a:pt x="156" y="0"/>
                    </a:moveTo>
                    <a:lnTo>
                      <a:pt x="156" y="0"/>
                    </a:lnTo>
                    <a:lnTo>
                      <a:pt x="180" y="26"/>
                    </a:lnTo>
                    <a:lnTo>
                      <a:pt x="206" y="56"/>
                    </a:lnTo>
                    <a:lnTo>
                      <a:pt x="238" y="100"/>
                    </a:lnTo>
                    <a:lnTo>
                      <a:pt x="274" y="154"/>
                    </a:lnTo>
                    <a:lnTo>
                      <a:pt x="312" y="220"/>
                    </a:lnTo>
                    <a:lnTo>
                      <a:pt x="330" y="256"/>
                    </a:lnTo>
                    <a:lnTo>
                      <a:pt x="350" y="294"/>
                    </a:lnTo>
                    <a:lnTo>
                      <a:pt x="368" y="336"/>
                    </a:lnTo>
                    <a:lnTo>
                      <a:pt x="386" y="380"/>
                    </a:lnTo>
                    <a:lnTo>
                      <a:pt x="402" y="424"/>
                    </a:lnTo>
                    <a:lnTo>
                      <a:pt x="416" y="472"/>
                    </a:lnTo>
                    <a:lnTo>
                      <a:pt x="430" y="522"/>
                    </a:lnTo>
                    <a:lnTo>
                      <a:pt x="442" y="574"/>
                    </a:lnTo>
                    <a:lnTo>
                      <a:pt x="450" y="628"/>
                    </a:lnTo>
                    <a:lnTo>
                      <a:pt x="458" y="684"/>
                    </a:lnTo>
                    <a:lnTo>
                      <a:pt x="462" y="742"/>
                    </a:lnTo>
                    <a:lnTo>
                      <a:pt x="462" y="802"/>
                    </a:lnTo>
                    <a:lnTo>
                      <a:pt x="460" y="862"/>
                    </a:lnTo>
                    <a:lnTo>
                      <a:pt x="456" y="924"/>
                    </a:lnTo>
                    <a:lnTo>
                      <a:pt x="446" y="988"/>
                    </a:lnTo>
                    <a:lnTo>
                      <a:pt x="432" y="1054"/>
                    </a:lnTo>
                    <a:lnTo>
                      <a:pt x="414" y="1122"/>
                    </a:lnTo>
                    <a:lnTo>
                      <a:pt x="392" y="1190"/>
                    </a:lnTo>
                    <a:lnTo>
                      <a:pt x="364" y="1260"/>
                    </a:lnTo>
                    <a:lnTo>
                      <a:pt x="332" y="1330"/>
                    </a:lnTo>
                    <a:lnTo>
                      <a:pt x="332" y="1330"/>
                    </a:lnTo>
                    <a:lnTo>
                      <a:pt x="264" y="1470"/>
                    </a:lnTo>
                    <a:lnTo>
                      <a:pt x="206" y="1600"/>
                    </a:lnTo>
                    <a:lnTo>
                      <a:pt x="180" y="1664"/>
                    </a:lnTo>
                    <a:lnTo>
                      <a:pt x="156" y="1724"/>
                    </a:lnTo>
                    <a:lnTo>
                      <a:pt x="134" y="1784"/>
                    </a:lnTo>
                    <a:lnTo>
                      <a:pt x="114" y="1844"/>
                    </a:lnTo>
                    <a:lnTo>
                      <a:pt x="94" y="1900"/>
                    </a:lnTo>
                    <a:lnTo>
                      <a:pt x="78" y="1956"/>
                    </a:lnTo>
                    <a:lnTo>
                      <a:pt x="62" y="2012"/>
                    </a:lnTo>
                    <a:lnTo>
                      <a:pt x="50" y="2064"/>
                    </a:lnTo>
                    <a:lnTo>
                      <a:pt x="38" y="2118"/>
                    </a:lnTo>
                    <a:lnTo>
                      <a:pt x="28" y="2168"/>
                    </a:lnTo>
                    <a:lnTo>
                      <a:pt x="20" y="2220"/>
                    </a:lnTo>
                    <a:lnTo>
                      <a:pt x="12" y="2270"/>
                    </a:lnTo>
                    <a:lnTo>
                      <a:pt x="8" y="2318"/>
                    </a:lnTo>
                    <a:lnTo>
                      <a:pt x="4" y="2368"/>
                    </a:lnTo>
                    <a:lnTo>
                      <a:pt x="2" y="2416"/>
                    </a:lnTo>
                    <a:lnTo>
                      <a:pt x="0" y="2464"/>
                    </a:lnTo>
                    <a:lnTo>
                      <a:pt x="2" y="2510"/>
                    </a:lnTo>
                    <a:lnTo>
                      <a:pt x="4" y="2558"/>
                    </a:lnTo>
                    <a:lnTo>
                      <a:pt x="6" y="2604"/>
                    </a:lnTo>
                    <a:lnTo>
                      <a:pt x="12" y="2652"/>
                    </a:lnTo>
                    <a:lnTo>
                      <a:pt x="18" y="2698"/>
                    </a:lnTo>
                    <a:lnTo>
                      <a:pt x="24" y="2744"/>
                    </a:lnTo>
                    <a:lnTo>
                      <a:pt x="42" y="2838"/>
                    </a:lnTo>
                    <a:lnTo>
                      <a:pt x="64" y="2934"/>
                    </a:lnTo>
                    <a:lnTo>
                      <a:pt x="90" y="303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85" name="Freeform 618"/>
              <p:cNvSpPr>
                <a:spLocks/>
              </p:cNvSpPr>
              <p:nvPr/>
            </p:nvSpPr>
            <p:spPr bwMode="auto">
              <a:xfrm>
                <a:off x="3150" y="647"/>
                <a:ext cx="414" cy="3053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82" y="0"/>
                  </a:cxn>
                  <a:cxn ang="0">
                    <a:pos x="106" y="26"/>
                  </a:cxn>
                  <a:cxn ang="0">
                    <a:pos x="132" y="56"/>
                  </a:cxn>
                  <a:cxn ang="0">
                    <a:pos x="166" y="98"/>
                  </a:cxn>
                  <a:cxn ang="0">
                    <a:pos x="204" y="152"/>
                  </a:cxn>
                  <a:cxn ang="0">
                    <a:pos x="244" y="216"/>
                  </a:cxn>
                  <a:cxn ang="0">
                    <a:pos x="264" y="252"/>
                  </a:cxn>
                  <a:cxn ang="0">
                    <a:pos x="284" y="290"/>
                  </a:cxn>
                  <a:cxn ang="0">
                    <a:pos x="304" y="330"/>
                  </a:cxn>
                  <a:cxn ang="0">
                    <a:pos x="324" y="374"/>
                  </a:cxn>
                  <a:cxn ang="0">
                    <a:pos x="342" y="420"/>
                  </a:cxn>
                  <a:cxn ang="0">
                    <a:pos x="358" y="466"/>
                  </a:cxn>
                  <a:cxn ang="0">
                    <a:pos x="372" y="516"/>
                  </a:cxn>
                  <a:cxn ang="0">
                    <a:pos x="386" y="568"/>
                  </a:cxn>
                  <a:cxn ang="0">
                    <a:pos x="396" y="622"/>
                  </a:cxn>
                  <a:cxn ang="0">
                    <a:pos x="406" y="678"/>
                  </a:cxn>
                  <a:cxn ang="0">
                    <a:pos x="410" y="736"/>
                  </a:cxn>
                  <a:cxn ang="0">
                    <a:pos x="414" y="796"/>
                  </a:cxn>
                  <a:cxn ang="0">
                    <a:pos x="414" y="856"/>
                  </a:cxn>
                  <a:cxn ang="0">
                    <a:pos x="410" y="920"/>
                  </a:cxn>
                  <a:cxn ang="0">
                    <a:pos x="402" y="984"/>
                  </a:cxn>
                  <a:cxn ang="0">
                    <a:pos x="390" y="1052"/>
                  </a:cxn>
                  <a:cxn ang="0">
                    <a:pos x="374" y="1120"/>
                  </a:cxn>
                  <a:cxn ang="0">
                    <a:pos x="354" y="1190"/>
                  </a:cxn>
                  <a:cxn ang="0">
                    <a:pos x="328" y="1260"/>
                  </a:cxn>
                  <a:cxn ang="0">
                    <a:pos x="298" y="1332"/>
                  </a:cxn>
                  <a:cxn ang="0">
                    <a:pos x="298" y="1332"/>
                  </a:cxn>
                  <a:cxn ang="0">
                    <a:pos x="236" y="1476"/>
                  </a:cxn>
                  <a:cxn ang="0">
                    <a:pos x="180" y="1610"/>
                  </a:cxn>
                  <a:cxn ang="0">
                    <a:pos x="156" y="1674"/>
                  </a:cxn>
                  <a:cxn ang="0">
                    <a:pos x="134" y="1738"/>
                  </a:cxn>
                  <a:cxn ang="0">
                    <a:pos x="114" y="1798"/>
                  </a:cxn>
                  <a:cxn ang="0">
                    <a:pos x="94" y="1858"/>
                  </a:cxn>
                  <a:cxn ang="0">
                    <a:pos x="78" y="1916"/>
                  </a:cxn>
                  <a:cxn ang="0">
                    <a:pos x="62" y="1974"/>
                  </a:cxn>
                  <a:cxn ang="0">
                    <a:pos x="50" y="2028"/>
                  </a:cxn>
                  <a:cxn ang="0">
                    <a:pos x="38" y="2084"/>
                  </a:cxn>
                  <a:cxn ang="0">
                    <a:pos x="28" y="2136"/>
                  </a:cxn>
                  <a:cxn ang="0">
                    <a:pos x="20" y="2188"/>
                  </a:cxn>
                  <a:cxn ang="0">
                    <a:pos x="12" y="2240"/>
                  </a:cxn>
                  <a:cxn ang="0">
                    <a:pos x="8" y="2290"/>
                  </a:cxn>
                  <a:cxn ang="0">
                    <a:pos x="4" y="2340"/>
                  </a:cxn>
                  <a:cxn ang="0">
                    <a:pos x="2" y="2390"/>
                  </a:cxn>
                  <a:cxn ang="0">
                    <a:pos x="0" y="2438"/>
                  </a:cxn>
                  <a:cxn ang="0">
                    <a:pos x="2" y="2486"/>
                  </a:cxn>
                  <a:cxn ang="0">
                    <a:pos x="4" y="2534"/>
                  </a:cxn>
                  <a:cxn ang="0">
                    <a:pos x="6" y="2582"/>
                  </a:cxn>
                  <a:cxn ang="0">
                    <a:pos x="12" y="2628"/>
                  </a:cxn>
                  <a:cxn ang="0">
                    <a:pos x="18" y="2676"/>
                  </a:cxn>
                  <a:cxn ang="0">
                    <a:pos x="24" y="2722"/>
                  </a:cxn>
                  <a:cxn ang="0">
                    <a:pos x="34" y="2768"/>
                  </a:cxn>
                  <a:cxn ang="0">
                    <a:pos x="54" y="2862"/>
                  </a:cxn>
                  <a:cxn ang="0">
                    <a:pos x="78" y="2958"/>
                  </a:cxn>
                  <a:cxn ang="0">
                    <a:pos x="108" y="3054"/>
                  </a:cxn>
                </a:cxnLst>
                <a:rect l="0" t="0" r="r" b="b"/>
                <a:pathLst>
                  <a:path w="414" h="3054">
                    <a:moveTo>
                      <a:pt x="82" y="0"/>
                    </a:moveTo>
                    <a:lnTo>
                      <a:pt x="82" y="0"/>
                    </a:lnTo>
                    <a:lnTo>
                      <a:pt x="106" y="26"/>
                    </a:lnTo>
                    <a:lnTo>
                      <a:pt x="132" y="56"/>
                    </a:lnTo>
                    <a:lnTo>
                      <a:pt x="166" y="98"/>
                    </a:lnTo>
                    <a:lnTo>
                      <a:pt x="204" y="152"/>
                    </a:lnTo>
                    <a:lnTo>
                      <a:pt x="244" y="216"/>
                    </a:lnTo>
                    <a:lnTo>
                      <a:pt x="264" y="252"/>
                    </a:lnTo>
                    <a:lnTo>
                      <a:pt x="284" y="290"/>
                    </a:lnTo>
                    <a:lnTo>
                      <a:pt x="304" y="330"/>
                    </a:lnTo>
                    <a:lnTo>
                      <a:pt x="324" y="374"/>
                    </a:lnTo>
                    <a:lnTo>
                      <a:pt x="342" y="420"/>
                    </a:lnTo>
                    <a:lnTo>
                      <a:pt x="358" y="466"/>
                    </a:lnTo>
                    <a:lnTo>
                      <a:pt x="372" y="516"/>
                    </a:lnTo>
                    <a:lnTo>
                      <a:pt x="386" y="568"/>
                    </a:lnTo>
                    <a:lnTo>
                      <a:pt x="396" y="622"/>
                    </a:lnTo>
                    <a:lnTo>
                      <a:pt x="406" y="678"/>
                    </a:lnTo>
                    <a:lnTo>
                      <a:pt x="410" y="736"/>
                    </a:lnTo>
                    <a:lnTo>
                      <a:pt x="414" y="796"/>
                    </a:lnTo>
                    <a:lnTo>
                      <a:pt x="414" y="856"/>
                    </a:lnTo>
                    <a:lnTo>
                      <a:pt x="410" y="920"/>
                    </a:lnTo>
                    <a:lnTo>
                      <a:pt x="402" y="984"/>
                    </a:lnTo>
                    <a:lnTo>
                      <a:pt x="390" y="1052"/>
                    </a:lnTo>
                    <a:lnTo>
                      <a:pt x="374" y="1120"/>
                    </a:lnTo>
                    <a:lnTo>
                      <a:pt x="354" y="1190"/>
                    </a:lnTo>
                    <a:lnTo>
                      <a:pt x="328" y="1260"/>
                    </a:lnTo>
                    <a:lnTo>
                      <a:pt x="298" y="1332"/>
                    </a:lnTo>
                    <a:lnTo>
                      <a:pt x="298" y="1332"/>
                    </a:lnTo>
                    <a:lnTo>
                      <a:pt x="236" y="1476"/>
                    </a:lnTo>
                    <a:lnTo>
                      <a:pt x="180" y="1610"/>
                    </a:lnTo>
                    <a:lnTo>
                      <a:pt x="156" y="1674"/>
                    </a:lnTo>
                    <a:lnTo>
                      <a:pt x="134" y="1738"/>
                    </a:lnTo>
                    <a:lnTo>
                      <a:pt x="114" y="1798"/>
                    </a:lnTo>
                    <a:lnTo>
                      <a:pt x="94" y="1858"/>
                    </a:lnTo>
                    <a:lnTo>
                      <a:pt x="78" y="1916"/>
                    </a:lnTo>
                    <a:lnTo>
                      <a:pt x="62" y="1974"/>
                    </a:lnTo>
                    <a:lnTo>
                      <a:pt x="50" y="2028"/>
                    </a:lnTo>
                    <a:lnTo>
                      <a:pt x="38" y="2084"/>
                    </a:lnTo>
                    <a:lnTo>
                      <a:pt x="28" y="2136"/>
                    </a:lnTo>
                    <a:lnTo>
                      <a:pt x="20" y="2188"/>
                    </a:lnTo>
                    <a:lnTo>
                      <a:pt x="12" y="2240"/>
                    </a:lnTo>
                    <a:lnTo>
                      <a:pt x="8" y="2290"/>
                    </a:lnTo>
                    <a:lnTo>
                      <a:pt x="4" y="2340"/>
                    </a:lnTo>
                    <a:lnTo>
                      <a:pt x="2" y="2390"/>
                    </a:lnTo>
                    <a:lnTo>
                      <a:pt x="0" y="2438"/>
                    </a:lnTo>
                    <a:lnTo>
                      <a:pt x="2" y="2486"/>
                    </a:lnTo>
                    <a:lnTo>
                      <a:pt x="4" y="2534"/>
                    </a:lnTo>
                    <a:lnTo>
                      <a:pt x="6" y="2582"/>
                    </a:lnTo>
                    <a:lnTo>
                      <a:pt x="12" y="2628"/>
                    </a:lnTo>
                    <a:lnTo>
                      <a:pt x="18" y="2676"/>
                    </a:lnTo>
                    <a:lnTo>
                      <a:pt x="24" y="2722"/>
                    </a:lnTo>
                    <a:lnTo>
                      <a:pt x="34" y="2768"/>
                    </a:lnTo>
                    <a:lnTo>
                      <a:pt x="54" y="2862"/>
                    </a:lnTo>
                    <a:lnTo>
                      <a:pt x="78" y="2958"/>
                    </a:lnTo>
                    <a:lnTo>
                      <a:pt x="108" y="3054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86" name="Freeform 619"/>
              <p:cNvSpPr>
                <a:spLocks/>
              </p:cNvSpPr>
              <p:nvPr/>
            </p:nvSpPr>
            <p:spPr bwMode="auto">
              <a:xfrm>
                <a:off x="3197" y="632"/>
                <a:ext cx="366" cy="30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2" y="26"/>
                  </a:cxn>
                  <a:cxn ang="0">
                    <a:pos x="60" y="56"/>
                  </a:cxn>
                  <a:cxn ang="0">
                    <a:pos x="94" y="96"/>
                  </a:cxn>
                  <a:cxn ang="0">
                    <a:pos x="134" y="148"/>
                  </a:cxn>
                  <a:cxn ang="0">
                    <a:pos x="176" y="212"/>
                  </a:cxn>
                  <a:cxn ang="0">
                    <a:pos x="198" y="246"/>
                  </a:cxn>
                  <a:cxn ang="0">
                    <a:pos x="220" y="284"/>
                  </a:cxn>
                  <a:cxn ang="0">
                    <a:pos x="240" y="324"/>
                  </a:cxn>
                  <a:cxn ang="0">
                    <a:pos x="260" y="368"/>
                  </a:cxn>
                  <a:cxn ang="0">
                    <a:pos x="280" y="412"/>
                  </a:cxn>
                  <a:cxn ang="0">
                    <a:pos x="298" y="460"/>
                  </a:cxn>
                  <a:cxn ang="0">
                    <a:pos x="314" y="508"/>
                  </a:cxn>
                  <a:cxn ang="0">
                    <a:pos x="328" y="560"/>
                  </a:cxn>
                  <a:cxn ang="0">
                    <a:pos x="342" y="614"/>
                  </a:cxn>
                  <a:cxn ang="0">
                    <a:pos x="352" y="670"/>
                  </a:cxn>
                  <a:cxn ang="0">
                    <a:pos x="360" y="728"/>
                  </a:cxn>
                  <a:cxn ang="0">
                    <a:pos x="364" y="788"/>
                  </a:cxn>
                  <a:cxn ang="0">
                    <a:pos x="366" y="850"/>
                  </a:cxn>
                  <a:cxn ang="0">
                    <a:pos x="364" y="914"/>
                  </a:cxn>
                  <a:cxn ang="0">
                    <a:pos x="358" y="980"/>
                  </a:cxn>
                  <a:cxn ang="0">
                    <a:pos x="348" y="1046"/>
                  </a:cxn>
                  <a:cxn ang="0">
                    <a:pos x="334" y="1116"/>
                  </a:cxn>
                  <a:cxn ang="0">
                    <a:pos x="316" y="1188"/>
                  </a:cxn>
                  <a:cxn ang="0">
                    <a:pos x="292" y="1260"/>
                  </a:cxn>
                  <a:cxn ang="0">
                    <a:pos x="264" y="1334"/>
                  </a:cxn>
                  <a:cxn ang="0">
                    <a:pos x="264" y="1334"/>
                  </a:cxn>
                  <a:cxn ang="0">
                    <a:pos x="206" y="1480"/>
                  </a:cxn>
                  <a:cxn ang="0">
                    <a:pos x="156" y="1618"/>
                  </a:cxn>
                  <a:cxn ang="0">
                    <a:pos x="132" y="1682"/>
                  </a:cxn>
                  <a:cxn ang="0">
                    <a:pos x="112" y="1748"/>
                  </a:cxn>
                  <a:cxn ang="0">
                    <a:pos x="94" y="1810"/>
                  </a:cxn>
                  <a:cxn ang="0">
                    <a:pos x="76" y="1870"/>
                  </a:cxn>
                  <a:cxn ang="0">
                    <a:pos x="62" y="1930"/>
                  </a:cxn>
                  <a:cxn ang="0">
                    <a:pos x="48" y="1988"/>
                  </a:cxn>
                  <a:cxn ang="0">
                    <a:pos x="36" y="2044"/>
                  </a:cxn>
                  <a:cxn ang="0">
                    <a:pos x="26" y="2100"/>
                  </a:cxn>
                  <a:cxn ang="0">
                    <a:pos x="18" y="2154"/>
                  </a:cxn>
                  <a:cxn ang="0">
                    <a:pos x="12" y="2206"/>
                  </a:cxn>
                  <a:cxn ang="0">
                    <a:pos x="6" y="2258"/>
                  </a:cxn>
                  <a:cxn ang="0">
                    <a:pos x="2" y="2310"/>
                  </a:cxn>
                  <a:cxn ang="0">
                    <a:pos x="0" y="2360"/>
                  </a:cxn>
                  <a:cxn ang="0">
                    <a:pos x="0" y="2410"/>
                  </a:cxn>
                  <a:cxn ang="0">
                    <a:pos x="0" y="2458"/>
                  </a:cxn>
                  <a:cxn ang="0">
                    <a:pos x="2" y="2506"/>
                  </a:cxn>
                  <a:cxn ang="0">
                    <a:pos x="6" y="2554"/>
                  </a:cxn>
                  <a:cxn ang="0">
                    <a:pos x="10" y="2602"/>
                  </a:cxn>
                  <a:cxn ang="0">
                    <a:pos x="16" y="2648"/>
                  </a:cxn>
                  <a:cxn ang="0">
                    <a:pos x="24" y="2696"/>
                  </a:cxn>
                  <a:cxn ang="0">
                    <a:pos x="32" y="2742"/>
                  </a:cxn>
                  <a:cxn ang="0">
                    <a:pos x="42" y="2790"/>
                  </a:cxn>
                  <a:cxn ang="0">
                    <a:pos x="66" y="2882"/>
                  </a:cxn>
                  <a:cxn ang="0">
                    <a:pos x="94" y="2978"/>
                  </a:cxn>
                  <a:cxn ang="0">
                    <a:pos x="126" y="3074"/>
                  </a:cxn>
                </a:cxnLst>
                <a:rect l="0" t="0" r="r" b="b"/>
                <a:pathLst>
                  <a:path w="366" h="3074">
                    <a:moveTo>
                      <a:pt x="8" y="0"/>
                    </a:moveTo>
                    <a:lnTo>
                      <a:pt x="8" y="0"/>
                    </a:lnTo>
                    <a:lnTo>
                      <a:pt x="32" y="26"/>
                    </a:lnTo>
                    <a:lnTo>
                      <a:pt x="60" y="56"/>
                    </a:lnTo>
                    <a:lnTo>
                      <a:pt x="94" y="96"/>
                    </a:lnTo>
                    <a:lnTo>
                      <a:pt x="134" y="148"/>
                    </a:lnTo>
                    <a:lnTo>
                      <a:pt x="176" y="212"/>
                    </a:lnTo>
                    <a:lnTo>
                      <a:pt x="198" y="246"/>
                    </a:lnTo>
                    <a:lnTo>
                      <a:pt x="220" y="284"/>
                    </a:lnTo>
                    <a:lnTo>
                      <a:pt x="240" y="324"/>
                    </a:lnTo>
                    <a:lnTo>
                      <a:pt x="260" y="368"/>
                    </a:lnTo>
                    <a:lnTo>
                      <a:pt x="280" y="412"/>
                    </a:lnTo>
                    <a:lnTo>
                      <a:pt x="298" y="460"/>
                    </a:lnTo>
                    <a:lnTo>
                      <a:pt x="314" y="508"/>
                    </a:lnTo>
                    <a:lnTo>
                      <a:pt x="328" y="560"/>
                    </a:lnTo>
                    <a:lnTo>
                      <a:pt x="342" y="614"/>
                    </a:lnTo>
                    <a:lnTo>
                      <a:pt x="352" y="670"/>
                    </a:lnTo>
                    <a:lnTo>
                      <a:pt x="360" y="728"/>
                    </a:lnTo>
                    <a:lnTo>
                      <a:pt x="364" y="788"/>
                    </a:lnTo>
                    <a:lnTo>
                      <a:pt x="366" y="850"/>
                    </a:lnTo>
                    <a:lnTo>
                      <a:pt x="364" y="914"/>
                    </a:lnTo>
                    <a:lnTo>
                      <a:pt x="358" y="980"/>
                    </a:lnTo>
                    <a:lnTo>
                      <a:pt x="348" y="1046"/>
                    </a:lnTo>
                    <a:lnTo>
                      <a:pt x="334" y="1116"/>
                    </a:lnTo>
                    <a:lnTo>
                      <a:pt x="316" y="1188"/>
                    </a:lnTo>
                    <a:lnTo>
                      <a:pt x="292" y="1260"/>
                    </a:lnTo>
                    <a:lnTo>
                      <a:pt x="264" y="1334"/>
                    </a:lnTo>
                    <a:lnTo>
                      <a:pt x="264" y="1334"/>
                    </a:lnTo>
                    <a:lnTo>
                      <a:pt x="206" y="1480"/>
                    </a:lnTo>
                    <a:lnTo>
                      <a:pt x="156" y="1618"/>
                    </a:lnTo>
                    <a:lnTo>
                      <a:pt x="132" y="1682"/>
                    </a:lnTo>
                    <a:lnTo>
                      <a:pt x="112" y="1748"/>
                    </a:lnTo>
                    <a:lnTo>
                      <a:pt x="94" y="1810"/>
                    </a:lnTo>
                    <a:lnTo>
                      <a:pt x="76" y="1870"/>
                    </a:lnTo>
                    <a:lnTo>
                      <a:pt x="62" y="1930"/>
                    </a:lnTo>
                    <a:lnTo>
                      <a:pt x="48" y="1988"/>
                    </a:lnTo>
                    <a:lnTo>
                      <a:pt x="36" y="2044"/>
                    </a:lnTo>
                    <a:lnTo>
                      <a:pt x="26" y="2100"/>
                    </a:lnTo>
                    <a:lnTo>
                      <a:pt x="18" y="2154"/>
                    </a:lnTo>
                    <a:lnTo>
                      <a:pt x="12" y="2206"/>
                    </a:lnTo>
                    <a:lnTo>
                      <a:pt x="6" y="2258"/>
                    </a:lnTo>
                    <a:lnTo>
                      <a:pt x="2" y="2310"/>
                    </a:lnTo>
                    <a:lnTo>
                      <a:pt x="0" y="2360"/>
                    </a:lnTo>
                    <a:lnTo>
                      <a:pt x="0" y="2410"/>
                    </a:lnTo>
                    <a:lnTo>
                      <a:pt x="0" y="2458"/>
                    </a:lnTo>
                    <a:lnTo>
                      <a:pt x="2" y="2506"/>
                    </a:lnTo>
                    <a:lnTo>
                      <a:pt x="6" y="2554"/>
                    </a:lnTo>
                    <a:lnTo>
                      <a:pt x="10" y="2602"/>
                    </a:lnTo>
                    <a:lnTo>
                      <a:pt x="16" y="2648"/>
                    </a:lnTo>
                    <a:lnTo>
                      <a:pt x="24" y="2696"/>
                    </a:lnTo>
                    <a:lnTo>
                      <a:pt x="32" y="2742"/>
                    </a:lnTo>
                    <a:lnTo>
                      <a:pt x="42" y="2790"/>
                    </a:lnTo>
                    <a:lnTo>
                      <a:pt x="66" y="2882"/>
                    </a:lnTo>
                    <a:lnTo>
                      <a:pt x="94" y="2978"/>
                    </a:lnTo>
                    <a:lnTo>
                      <a:pt x="126" y="3074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87" name="Freeform 620"/>
              <p:cNvSpPr>
                <a:spLocks/>
              </p:cNvSpPr>
              <p:nvPr/>
            </p:nvSpPr>
            <p:spPr bwMode="auto">
              <a:xfrm>
                <a:off x="3175" y="621"/>
                <a:ext cx="386" cy="30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26" y="24"/>
                  </a:cxn>
                  <a:cxn ang="0">
                    <a:pos x="54" y="52"/>
                  </a:cxn>
                  <a:cxn ang="0">
                    <a:pos x="90" y="92"/>
                  </a:cxn>
                  <a:cxn ang="0">
                    <a:pos x="132" y="144"/>
                  </a:cxn>
                  <a:cxn ang="0">
                    <a:pos x="176" y="204"/>
                  </a:cxn>
                  <a:cxn ang="0">
                    <a:pos x="198" y="240"/>
                  </a:cxn>
                  <a:cxn ang="0">
                    <a:pos x="222" y="276"/>
                  </a:cxn>
                  <a:cxn ang="0">
                    <a:pos x="244" y="316"/>
                  </a:cxn>
                  <a:cxn ang="0">
                    <a:pos x="264" y="358"/>
                  </a:cxn>
                  <a:cxn ang="0">
                    <a:pos x="286" y="402"/>
                  </a:cxn>
                  <a:cxn ang="0">
                    <a:pos x="304" y="450"/>
                  </a:cxn>
                  <a:cxn ang="0">
                    <a:pos x="324" y="498"/>
                  </a:cxn>
                  <a:cxn ang="0">
                    <a:pos x="340" y="550"/>
                  </a:cxn>
                  <a:cxn ang="0">
                    <a:pos x="354" y="604"/>
                  </a:cxn>
                  <a:cxn ang="0">
                    <a:pos x="366" y="660"/>
                  </a:cxn>
                  <a:cxn ang="0">
                    <a:pos x="374" y="718"/>
                  </a:cxn>
                  <a:cxn ang="0">
                    <a:pos x="382" y="778"/>
                  </a:cxn>
                  <a:cxn ang="0">
                    <a:pos x="384" y="840"/>
                  </a:cxn>
                  <a:cxn ang="0">
                    <a:pos x="384" y="904"/>
                  </a:cxn>
                  <a:cxn ang="0">
                    <a:pos x="382" y="970"/>
                  </a:cxn>
                  <a:cxn ang="0">
                    <a:pos x="374" y="1038"/>
                  </a:cxn>
                  <a:cxn ang="0">
                    <a:pos x="362" y="1108"/>
                  </a:cxn>
                  <a:cxn ang="0">
                    <a:pos x="346" y="1182"/>
                  </a:cxn>
                  <a:cxn ang="0">
                    <a:pos x="324" y="1256"/>
                  </a:cxn>
                  <a:cxn ang="0">
                    <a:pos x="298" y="1330"/>
                  </a:cxn>
                  <a:cxn ang="0">
                    <a:pos x="298" y="1330"/>
                  </a:cxn>
                  <a:cxn ang="0">
                    <a:pos x="244" y="1480"/>
                  </a:cxn>
                  <a:cxn ang="0">
                    <a:pos x="198" y="1620"/>
                  </a:cxn>
                  <a:cxn ang="0">
                    <a:pos x="178" y="1688"/>
                  </a:cxn>
                  <a:cxn ang="0">
                    <a:pos x="158" y="1752"/>
                  </a:cxn>
                  <a:cxn ang="0">
                    <a:pos x="142" y="1816"/>
                  </a:cxn>
                  <a:cxn ang="0">
                    <a:pos x="126" y="1878"/>
                  </a:cxn>
                  <a:cxn ang="0">
                    <a:pos x="114" y="1938"/>
                  </a:cxn>
                  <a:cxn ang="0">
                    <a:pos x="102" y="1998"/>
                  </a:cxn>
                  <a:cxn ang="0">
                    <a:pos x="92" y="2054"/>
                  </a:cxn>
                  <a:cxn ang="0">
                    <a:pos x="84" y="2110"/>
                  </a:cxn>
                  <a:cxn ang="0">
                    <a:pos x="76" y="2166"/>
                  </a:cxn>
                  <a:cxn ang="0">
                    <a:pos x="72" y="2218"/>
                  </a:cxn>
                  <a:cxn ang="0">
                    <a:pos x="68" y="2272"/>
                  </a:cxn>
                  <a:cxn ang="0">
                    <a:pos x="66" y="2324"/>
                  </a:cxn>
                  <a:cxn ang="0">
                    <a:pos x="64" y="2374"/>
                  </a:cxn>
                  <a:cxn ang="0">
                    <a:pos x="66" y="2424"/>
                  </a:cxn>
                  <a:cxn ang="0">
                    <a:pos x="68" y="2472"/>
                  </a:cxn>
                  <a:cxn ang="0">
                    <a:pos x="72" y="2522"/>
                  </a:cxn>
                  <a:cxn ang="0">
                    <a:pos x="76" y="2570"/>
                  </a:cxn>
                  <a:cxn ang="0">
                    <a:pos x="82" y="2616"/>
                  </a:cxn>
                  <a:cxn ang="0">
                    <a:pos x="90" y="2664"/>
                  </a:cxn>
                  <a:cxn ang="0">
                    <a:pos x="100" y="2710"/>
                  </a:cxn>
                  <a:cxn ang="0">
                    <a:pos x="110" y="2758"/>
                  </a:cxn>
                  <a:cxn ang="0">
                    <a:pos x="120" y="2804"/>
                  </a:cxn>
                  <a:cxn ang="0">
                    <a:pos x="148" y="2898"/>
                  </a:cxn>
                  <a:cxn ang="0">
                    <a:pos x="178" y="2992"/>
                  </a:cxn>
                  <a:cxn ang="0">
                    <a:pos x="214" y="3088"/>
                  </a:cxn>
                </a:cxnLst>
                <a:rect l="0" t="0" r="r" b="b"/>
                <a:pathLst>
                  <a:path w="384" h="3088">
                    <a:moveTo>
                      <a:pt x="0" y="0"/>
                    </a:moveTo>
                    <a:lnTo>
                      <a:pt x="0" y="0"/>
                    </a:lnTo>
                    <a:lnTo>
                      <a:pt x="26" y="24"/>
                    </a:lnTo>
                    <a:lnTo>
                      <a:pt x="54" y="52"/>
                    </a:lnTo>
                    <a:lnTo>
                      <a:pt x="90" y="92"/>
                    </a:lnTo>
                    <a:lnTo>
                      <a:pt x="132" y="144"/>
                    </a:lnTo>
                    <a:lnTo>
                      <a:pt x="176" y="204"/>
                    </a:lnTo>
                    <a:lnTo>
                      <a:pt x="198" y="240"/>
                    </a:lnTo>
                    <a:lnTo>
                      <a:pt x="222" y="276"/>
                    </a:lnTo>
                    <a:lnTo>
                      <a:pt x="244" y="316"/>
                    </a:lnTo>
                    <a:lnTo>
                      <a:pt x="264" y="358"/>
                    </a:lnTo>
                    <a:lnTo>
                      <a:pt x="286" y="402"/>
                    </a:lnTo>
                    <a:lnTo>
                      <a:pt x="304" y="450"/>
                    </a:lnTo>
                    <a:lnTo>
                      <a:pt x="324" y="498"/>
                    </a:lnTo>
                    <a:lnTo>
                      <a:pt x="340" y="550"/>
                    </a:lnTo>
                    <a:lnTo>
                      <a:pt x="354" y="604"/>
                    </a:lnTo>
                    <a:lnTo>
                      <a:pt x="366" y="660"/>
                    </a:lnTo>
                    <a:lnTo>
                      <a:pt x="374" y="718"/>
                    </a:lnTo>
                    <a:lnTo>
                      <a:pt x="382" y="778"/>
                    </a:lnTo>
                    <a:lnTo>
                      <a:pt x="384" y="840"/>
                    </a:lnTo>
                    <a:lnTo>
                      <a:pt x="384" y="904"/>
                    </a:lnTo>
                    <a:lnTo>
                      <a:pt x="382" y="970"/>
                    </a:lnTo>
                    <a:lnTo>
                      <a:pt x="374" y="1038"/>
                    </a:lnTo>
                    <a:lnTo>
                      <a:pt x="362" y="1108"/>
                    </a:lnTo>
                    <a:lnTo>
                      <a:pt x="346" y="1182"/>
                    </a:lnTo>
                    <a:lnTo>
                      <a:pt x="324" y="1256"/>
                    </a:lnTo>
                    <a:lnTo>
                      <a:pt x="298" y="1330"/>
                    </a:lnTo>
                    <a:lnTo>
                      <a:pt x="298" y="1330"/>
                    </a:lnTo>
                    <a:lnTo>
                      <a:pt x="244" y="1480"/>
                    </a:lnTo>
                    <a:lnTo>
                      <a:pt x="198" y="1620"/>
                    </a:lnTo>
                    <a:lnTo>
                      <a:pt x="178" y="1688"/>
                    </a:lnTo>
                    <a:lnTo>
                      <a:pt x="158" y="1752"/>
                    </a:lnTo>
                    <a:lnTo>
                      <a:pt x="142" y="1816"/>
                    </a:lnTo>
                    <a:lnTo>
                      <a:pt x="126" y="1878"/>
                    </a:lnTo>
                    <a:lnTo>
                      <a:pt x="114" y="1938"/>
                    </a:lnTo>
                    <a:lnTo>
                      <a:pt x="102" y="1998"/>
                    </a:lnTo>
                    <a:lnTo>
                      <a:pt x="92" y="2054"/>
                    </a:lnTo>
                    <a:lnTo>
                      <a:pt x="84" y="2110"/>
                    </a:lnTo>
                    <a:lnTo>
                      <a:pt x="76" y="2166"/>
                    </a:lnTo>
                    <a:lnTo>
                      <a:pt x="72" y="2218"/>
                    </a:lnTo>
                    <a:lnTo>
                      <a:pt x="68" y="2272"/>
                    </a:lnTo>
                    <a:lnTo>
                      <a:pt x="66" y="2324"/>
                    </a:lnTo>
                    <a:lnTo>
                      <a:pt x="64" y="2374"/>
                    </a:lnTo>
                    <a:lnTo>
                      <a:pt x="66" y="2424"/>
                    </a:lnTo>
                    <a:lnTo>
                      <a:pt x="68" y="2472"/>
                    </a:lnTo>
                    <a:lnTo>
                      <a:pt x="72" y="2522"/>
                    </a:lnTo>
                    <a:lnTo>
                      <a:pt x="76" y="2570"/>
                    </a:lnTo>
                    <a:lnTo>
                      <a:pt x="82" y="2616"/>
                    </a:lnTo>
                    <a:lnTo>
                      <a:pt x="90" y="2664"/>
                    </a:lnTo>
                    <a:lnTo>
                      <a:pt x="100" y="2710"/>
                    </a:lnTo>
                    <a:lnTo>
                      <a:pt x="110" y="2758"/>
                    </a:lnTo>
                    <a:lnTo>
                      <a:pt x="120" y="2804"/>
                    </a:lnTo>
                    <a:lnTo>
                      <a:pt x="148" y="2898"/>
                    </a:lnTo>
                    <a:lnTo>
                      <a:pt x="178" y="2992"/>
                    </a:lnTo>
                    <a:lnTo>
                      <a:pt x="214" y="308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88" name="Freeform 621"/>
              <p:cNvSpPr>
                <a:spLocks/>
              </p:cNvSpPr>
              <p:nvPr/>
            </p:nvSpPr>
            <p:spPr bwMode="auto">
              <a:xfrm>
                <a:off x="3152" y="611"/>
                <a:ext cx="414" cy="31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28" y="22"/>
                  </a:cxn>
                  <a:cxn ang="0">
                    <a:pos x="56" y="50"/>
                  </a:cxn>
                  <a:cxn ang="0">
                    <a:pos x="94" y="90"/>
                  </a:cxn>
                  <a:cxn ang="0">
                    <a:pos x="136" y="140"/>
                  </a:cxn>
                  <a:cxn ang="0">
                    <a:pos x="182" y="200"/>
                  </a:cxn>
                  <a:cxn ang="0">
                    <a:pos x="206" y="234"/>
                  </a:cxn>
                  <a:cxn ang="0">
                    <a:pos x="230" y="270"/>
                  </a:cxn>
                  <a:cxn ang="0">
                    <a:pos x="254" y="310"/>
                  </a:cxn>
                  <a:cxn ang="0">
                    <a:pos x="276" y="350"/>
                  </a:cxn>
                  <a:cxn ang="0">
                    <a:pos x="298" y="394"/>
                  </a:cxn>
                  <a:cxn ang="0">
                    <a:pos x="320" y="440"/>
                  </a:cxn>
                  <a:cxn ang="0">
                    <a:pos x="340" y="490"/>
                  </a:cxn>
                  <a:cxn ang="0">
                    <a:pos x="358" y="540"/>
                  </a:cxn>
                  <a:cxn ang="0">
                    <a:pos x="374" y="594"/>
                  </a:cxn>
                  <a:cxn ang="0">
                    <a:pos x="386" y="650"/>
                  </a:cxn>
                  <a:cxn ang="0">
                    <a:pos x="398" y="708"/>
                  </a:cxn>
                  <a:cxn ang="0">
                    <a:pos x="406" y="768"/>
                  </a:cxn>
                  <a:cxn ang="0">
                    <a:pos x="412" y="830"/>
                  </a:cxn>
                  <a:cxn ang="0">
                    <a:pos x="414" y="896"/>
                  </a:cxn>
                  <a:cxn ang="0">
                    <a:pos x="412" y="962"/>
                  </a:cxn>
                  <a:cxn ang="0">
                    <a:pos x="406" y="1032"/>
                  </a:cxn>
                  <a:cxn ang="0">
                    <a:pos x="396" y="1102"/>
                  </a:cxn>
                  <a:cxn ang="0">
                    <a:pos x="382" y="1176"/>
                  </a:cxn>
                  <a:cxn ang="0">
                    <a:pos x="364" y="1250"/>
                  </a:cxn>
                  <a:cxn ang="0">
                    <a:pos x="340" y="1328"/>
                  </a:cxn>
                  <a:cxn ang="0">
                    <a:pos x="340" y="1328"/>
                  </a:cxn>
                  <a:cxn ang="0">
                    <a:pos x="290" y="1480"/>
                  </a:cxn>
                  <a:cxn ang="0">
                    <a:pos x="248" y="1624"/>
                  </a:cxn>
                  <a:cxn ang="0">
                    <a:pos x="230" y="1692"/>
                  </a:cxn>
                  <a:cxn ang="0">
                    <a:pos x="212" y="1758"/>
                  </a:cxn>
                  <a:cxn ang="0">
                    <a:pos x="198" y="1822"/>
                  </a:cxn>
                  <a:cxn ang="0">
                    <a:pos x="184" y="1886"/>
                  </a:cxn>
                  <a:cxn ang="0">
                    <a:pos x="174" y="1946"/>
                  </a:cxn>
                  <a:cxn ang="0">
                    <a:pos x="164" y="2006"/>
                  </a:cxn>
                  <a:cxn ang="0">
                    <a:pos x="154" y="2064"/>
                  </a:cxn>
                  <a:cxn ang="0">
                    <a:pos x="148" y="2122"/>
                  </a:cxn>
                  <a:cxn ang="0">
                    <a:pos x="144" y="2176"/>
                  </a:cxn>
                  <a:cxn ang="0">
                    <a:pos x="140" y="2230"/>
                  </a:cxn>
                  <a:cxn ang="0">
                    <a:pos x="138" y="2284"/>
                  </a:cxn>
                  <a:cxn ang="0">
                    <a:pos x="136" y="2336"/>
                  </a:cxn>
                  <a:cxn ang="0">
                    <a:pos x="138" y="2386"/>
                  </a:cxn>
                  <a:cxn ang="0">
                    <a:pos x="140" y="2438"/>
                  </a:cxn>
                  <a:cxn ang="0">
                    <a:pos x="144" y="2486"/>
                  </a:cxn>
                  <a:cxn ang="0">
                    <a:pos x="148" y="2536"/>
                  </a:cxn>
                  <a:cxn ang="0">
                    <a:pos x="156" y="2584"/>
                  </a:cxn>
                  <a:cxn ang="0">
                    <a:pos x="164" y="2630"/>
                  </a:cxn>
                  <a:cxn ang="0">
                    <a:pos x="172" y="2678"/>
                  </a:cxn>
                  <a:cxn ang="0">
                    <a:pos x="182" y="2724"/>
                  </a:cxn>
                  <a:cxn ang="0">
                    <a:pos x="194" y="2772"/>
                  </a:cxn>
                  <a:cxn ang="0">
                    <a:pos x="208" y="2818"/>
                  </a:cxn>
                  <a:cxn ang="0">
                    <a:pos x="236" y="2910"/>
                  </a:cxn>
                  <a:cxn ang="0">
                    <a:pos x="270" y="3004"/>
                  </a:cxn>
                  <a:cxn ang="0">
                    <a:pos x="308" y="3098"/>
                  </a:cxn>
                </a:cxnLst>
                <a:rect l="0" t="0" r="r" b="b"/>
                <a:pathLst>
                  <a:path w="414" h="3098">
                    <a:moveTo>
                      <a:pt x="0" y="0"/>
                    </a:moveTo>
                    <a:lnTo>
                      <a:pt x="0" y="0"/>
                    </a:lnTo>
                    <a:lnTo>
                      <a:pt x="28" y="22"/>
                    </a:lnTo>
                    <a:lnTo>
                      <a:pt x="56" y="50"/>
                    </a:lnTo>
                    <a:lnTo>
                      <a:pt x="94" y="90"/>
                    </a:lnTo>
                    <a:lnTo>
                      <a:pt x="136" y="140"/>
                    </a:lnTo>
                    <a:lnTo>
                      <a:pt x="182" y="200"/>
                    </a:lnTo>
                    <a:lnTo>
                      <a:pt x="206" y="234"/>
                    </a:lnTo>
                    <a:lnTo>
                      <a:pt x="230" y="270"/>
                    </a:lnTo>
                    <a:lnTo>
                      <a:pt x="254" y="310"/>
                    </a:lnTo>
                    <a:lnTo>
                      <a:pt x="276" y="350"/>
                    </a:lnTo>
                    <a:lnTo>
                      <a:pt x="298" y="394"/>
                    </a:lnTo>
                    <a:lnTo>
                      <a:pt x="320" y="440"/>
                    </a:lnTo>
                    <a:lnTo>
                      <a:pt x="340" y="490"/>
                    </a:lnTo>
                    <a:lnTo>
                      <a:pt x="358" y="540"/>
                    </a:lnTo>
                    <a:lnTo>
                      <a:pt x="374" y="594"/>
                    </a:lnTo>
                    <a:lnTo>
                      <a:pt x="386" y="650"/>
                    </a:lnTo>
                    <a:lnTo>
                      <a:pt x="398" y="708"/>
                    </a:lnTo>
                    <a:lnTo>
                      <a:pt x="406" y="768"/>
                    </a:lnTo>
                    <a:lnTo>
                      <a:pt x="412" y="830"/>
                    </a:lnTo>
                    <a:lnTo>
                      <a:pt x="414" y="896"/>
                    </a:lnTo>
                    <a:lnTo>
                      <a:pt x="412" y="962"/>
                    </a:lnTo>
                    <a:lnTo>
                      <a:pt x="406" y="1032"/>
                    </a:lnTo>
                    <a:lnTo>
                      <a:pt x="396" y="1102"/>
                    </a:lnTo>
                    <a:lnTo>
                      <a:pt x="382" y="1176"/>
                    </a:lnTo>
                    <a:lnTo>
                      <a:pt x="364" y="1250"/>
                    </a:lnTo>
                    <a:lnTo>
                      <a:pt x="340" y="1328"/>
                    </a:lnTo>
                    <a:lnTo>
                      <a:pt x="340" y="1328"/>
                    </a:lnTo>
                    <a:lnTo>
                      <a:pt x="290" y="1480"/>
                    </a:lnTo>
                    <a:lnTo>
                      <a:pt x="248" y="1624"/>
                    </a:lnTo>
                    <a:lnTo>
                      <a:pt x="230" y="1692"/>
                    </a:lnTo>
                    <a:lnTo>
                      <a:pt x="212" y="1758"/>
                    </a:lnTo>
                    <a:lnTo>
                      <a:pt x="198" y="1822"/>
                    </a:lnTo>
                    <a:lnTo>
                      <a:pt x="184" y="1886"/>
                    </a:lnTo>
                    <a:lnTo>
                      <a:pt x="174" y="1946"/>
                    </a:lnTo>
                    <a:lnTo>
                      <a:pt x="164" y="2006"/>
                    </a:lnTo>
                    <a:lnTo>
                      <a:pt x="154" y="2064"/>
                    </a:lnTo>
                    <a:lnTo>
                      <a:pt x="148" y="2122"/>
                    </a:lnTo>
                    <a:lnTo>
                      <a:pt x="144" y="2176"/>
                    </a:lnTo>
                    <a:lnTo>
                      <a:pt x="140" y="2230"/>
                    </a:lnTo>
                    <a:lnTo>
                      <a:pt x="138" y="2284"/>
                    </a:lnTo>
                    <a:lnTo>
                      <a:pt x="136" y="2336"/>
                    </a:lnTo>
                    <a:lnTo>
                      <a:pt x="138" y="2386"/>
                    </a:lnTo>
                    <a:lnTo>
                      <a:pt x="140" y="2438"/>
                    </a:lnTo>
                    <a:lnTo>
                      <a:pt x="144" y="2486"/>
                    </a:lnTo>
                    <a:lnTo>
                      <a:pt x="148" y="2536"/>
                    </a:lnTo>
                    <a:lnTo>
                      <a:pt x="156" y="2584"/>
                    </a:lnTo>
                    <a:lnTo>
                      <a:pt x="164" y="2630"/>
                    </a:lnTo>
                    <a:lnTo>
                      <a:pt x="172" y="2678"/>
                    </a:lnTo>
                    <a:lnTo>
                      <a:pt x="182" y="2724"/>
                    </a:lnTo>
                    <a:lnTo>
                      <a:pt x="194" y="2772"/>
                    </a:lnTo>
                    <a:lnTo>
                      <a:pt x="208" y="2818"/>
                    </a:lnTo>
                    <a:lnTo>
                      <a:pt x="236" y="2910"/>
                    </a:lnTo>
                    <a:lnTo>
                      <a:pt x="270" y="3004"/>
                    </a:lnTo>
                    <a:lnTo>
                      <a:pt x="308" y="309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89" name="Freeform 622"/>
              <p:cNvSpPr>
                <a:spLocks/>
              </p:cNvSpPr>
              <p:nvPr/>
            </p:nvSpPr>
            <p:spPr bwMode="auto">
              <a:xfrm>
                <a:off x="3125" y="606"/>
                <a:ext cx="441" cy="31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28" y="22"/>
                  </a:cxn>
                  <a:cxn ang="0">
                    <a:pos x="58" y="50"/>
                  </a:cxn>
                  <a:cxn ang="0">
                    <a:pos x="96" y="88"/>
                  </a:cxn>
                  <a:cxn ang="0">
                    <a:pos x="142" y="136"/>
                  </a:cxn>
                  <a:cxn ang="0">
                    <a:pos x="166" y="164"/>
                  </a:cxn>
                  <a:cxn ang="0">
                    <a:pos x="190" y="194"/>
                  </a:cxn>
                  <a:cxn ang="0">
                    <a:pos x="214" y="228"/>
                  </a:cxn>
                  <a:cxn ang="0">
                    <a:pos x="240" y="264"/>
                  </a:cxn>
                  <a:cxn ang="0">
                    <a:pos x="264" y="302"/>
                  </a:cxn>
                  <a:cxn ang="0">
                    <a:pos x="288" y="342"/>
                  </a:cxn>
                  <a:cxn ang="0">
                    <a:pos x="312" y="386"/>
                  </a:cxn>
                  <a:cxn ang="0">
                    <a:pos x="334" y="432"/>
                  </a:cxn>
                  <a:cxn ang="0">
                    <a:pos x="356" y="480"/>
                  </a:cxn>
                  <a:cxn ang="0">
                    <a:pos x="374" y="530"/>
                  </a:cxn>
                  <a:cxn ang="0">
                    <a:pos x="392" y="584"/>
                  </a:cxn>
                  <a:cxn ang="0">
                    <a:pos x="408" y="638"/>
                  </a:cxn>
                  <a:cxn ang="0">
                    <a:pos x="420" y="696"/>
                  </a:cxn>
                  <a:cxn ang="0">
                    <a:pos x="432" y="758"/>
                  </a:cxn>
                  <a:cxn ang="0">
                    <a:pos x="438" y="820"/>
                  </a:cxn>
                  <a:cxn ang="0">
                    <a:pos x="442" y="884"/>
                  </a:cxn>
                  <a:cxn ang="0">
                    <a:pos x="442" y="952"/>
                  </a:cxn>
                  <a:cxn ang="0">
                    <a:pos x="440" y="1022"/>
                  </a:cxn>
                  <a:cxn ang="0">
                    <a:pos x="432" y="1094"/>
                  </a:cxn>
                  <a:cxn ang="0">
                    <a:pos x="420" y="1168"/>
                  </a:cxn>
                  <a:cxn ang="0">
                    <a:pos x="402" y="1244"/>
                  </a:cxn>
                  <a:cxn ang="0">
                    <a:pos x="382" y="1324"/>
                  </a:cxn>
                  <a:cxn ang="0">
                    <a:pos x="382" y="1324"/>
                  </a:cxn>
                  <a:cxn ang="0">
                    <a:pos x="336" y="1478"/>
                  </a:cxn>
                  <a:cxn ang="0">
                    <a:pos x="298" y="1624"/>
                  </a:cxn>
                  <a:cxn ang="0">
                    <a:pos x="282" y="1694"/>
                  </a:cxn>
                  <a:cxn ang="0">
                    <a:pos x="268" y="1762"/>
                  </a:cxn>
                  <a:cxn ang="0">
                    <a:pos x="254" y="1828"/>
                  </a:cxn>
                  <a:cxn ang="0">
                    <a:pos x="242" y="1890"/>
                  </a:cxn>
                  <a:cxn ang="0">
                    <a:pos x="234" y="1952"/>
                  </a:cxn>
                  <a:cxn ang="0">
                    <a:pos x="226" y="2014"/>
                  </a:cxn>
                  <a:cxn ang="0">
                    <a:pos x="218" y="2072"/>
                  </a:cxn>
                  <a:cxn ang="0">
                    <a:pos x="214" y="2130"/>
                  </a:cxn>
                  <a:cxn ang="0">
                    <a:pos x="210" y="2186"/>
                  </a:cxn>
                  <a:cxn ang="0">
                    <a:pos x="208" y="2240"/>
                  </a:cxn>
                  <a:cxn ang="0">
                    <a:pos x="208" y="2294"/>
                  </a:cxn>
                  <a:cxn ang="0">
                    <a:pos x="208" y="2346"/>
                  </a:cxn>
                  <a:cxn ang="0">
                    <a:pos x="212" y="2398"/>
                  </a:cxn>
                  <a:cxn ang="0">
                    <a:pos x="214" y="2448"/>
                  </a:cxn>
                  <a:cxn ang="0">
                    <a:pos x="220" y="2498"/>
                  </a:cxn>
                  <a:cxn ang="0">
                    <a:pos x="226" y="2546"/>
                  </a:cxn>
                  <a:cxn ang="0">
                    <a:pos x="234" y="2594"/>
                  </a:cxn>
                  <a:cxn ang="0">
                    <a:pos x="244" y="2642"/>
                  </a:cxn>
                  <a:cxn ang="0">
                    <a:pos x="254" y="2688"/>
                  </a:cxn>
                  <a:cxn ang="0">
                    <a:pos x="266" y="2736"/>
                  </a:cxn>
                  <a:cxn ang="0">
                    <a:pos x="280" y="2782"/>
                  </a:cxn>
                  <a:cxn ang="0">
                    <a:pos x="294" y="2828"/>
                  </a:cxn>
                  <a:cxn ang="0">
                    <a:pos x="326" y="2920"/>
                  </a:cxn>
                  <a:cxn ang="0">
                    <a:pos x="362" y="3014"/>
                  </a:cxn>
                  <a:cxn ang="0">
                    <a:pos x="404" y="3108"/>
                  </a:cxn>
                </a:cxnLst>
                <a:rect l="0" t="0" r="r" b="b"/>
                <a:pathLst>
                  <a:path w="442" h="3108">
                    <a:moveTo>
                      <a:pt x="0" y="0"/>
                    </a:moveTo>
                    <a:lnTo>
                      <a:pt x="0" y="0"/>
                    </a:lnTo>
                    <a:lnTo>
                      <a:pt x="28" y="22"/>
                    </a:lnTo>
                    <a:lnTo>
                      <a:pt x="58" y="50"/>
                    </a:lnTo>
                    <a:lnTo>
                      <a:pt x="96" y="88"/>
                    </a:lnTo>
                    <a:lnTo>
                      <a:pt x="142" y="136"/>
                    </a:lnTo>
                    <a:lnTo>
                      <a:pt x="166" y="164"/>
                    </a:lnTo>
                    <a:lnTo>
                      <a:pt x="190" y="194"/>
                    </a:lnTo>
                    <a:lnTo>
                      <a:pt x="214" y="228"/>
                    </a:lnTo>
                    <a:lnTo>
                      <a:pt x="240" y="264"/>
                    </a:lnTo>
                    <a:lnTo>
                      <a:pt x="264" y="302"/>
                    </a:lnTo>
                    <a:lnTo>
                      <a:pt x="288" y="342"/>
                    </a:lnTo>
                    <a:lnTo>
                      <a:pt x="312" y="386"/>
                    </a:lnTo>
                    <a:lnTo>
                      <a:pt x="334" y="432"/>
                    </a:lnTo>
                    <a:lnTo>
                      <a:pt x="356" y="480"/>
                    </a:lnTo>
                    <a:lnTo>
                      <a:pt x="374" y="530"/>
                    </a:lnTo>
                    <a:lnTo>
                      <a:pt x="392" y="584"/>
                    </a:lnTo>
                    <a:lnTo>
                      <a:pt x="408" y="638"/>
                    </a:lnTo>
                    <a:lnTo>
                      <a:pt x="420" y="696"/>
                    </a:lnTo>
                    <a:lnTo>
                      <a:pt x="432" y="758"/>
                    </a:lnTo>
                    <a:lnTo>
                      <a:pt x="438" y="820"/>
                    </a:lnTo>
                    <a:lnTo>
                      <a:pt x="442" y="884"/>
                    </a:lnTo>
                    <a:lnTo>
                      <a:pt x="442" y="952"/>
                    </a:lnTo>
                    <a:lnTo>
                      <a:pt x="440" y="1022"/>
                    </a:lnTo>
                    <a:lnTo>
                      <a:pt x="432" y="1094"/>
                    </a:lnTo>
                    <a:lnTo>
                      <a:pt x="420" y="1168"/>
                    </a:lnTo>
                    <a:lnTo>
                      <a:pt x="402" y="1244"/>
                    </a:lnTo>
                    <a:lnTo>
                      <a:pt x="382" y="1324"/>
                    </a:lnTo>
                    <a:lnTo>
                      <a:pt x="382" y="1324"/>
                    </a:lnTo>
                    <a:lnTo>
                      <a:pt x="336" y="1478"/>
                    </a:lnTo>
                    <a:lnTo>
                      <a:pt x="298" y="1624"/>
                    </a:lnTo>
                    <a:lnTo>
                      <a:pt x="282" y="1694"/>
                    </a:lnTo>
                    <a:lnTo>
                      <a:pt x="268" y="1762"/>
                    </a:lnTo>
                    <a:lnTo>
                      <a:pt x="254" y="1828"/>
                    </a:lnTo>
                    <a:lnTo>
                      <a:pt x="242" y="1890"/>
                    </a:lnTo>
                    <a:lnTo>
                      <a:pt x="234" y="1952"/>
                    </a:lnTo>
                    <a:lnTo>
                      <a:pt x="226" y="2014"/>
                    </a:lnTo>
                    <a:lnTo>
                      <a:pt x="218" y="2072"/>
                    </a:lnTo>
                    <a:lnTo>
                      <a:pt x="214" y="2130"/>
                    </a:lnTo>
                    <a:lnTo>
                      <a:pt x="210" y="2186"/>
                    </a:lnTo>
                    <a:lnTo>
                      <a:pt x="208" y="2240"/>
                    </a:lnTo>
                    <a:lnTo>
                      <a:pt x="208" y="2294"/>
                    </a:lnTo>
                    <a:lnTo>
                      <a:pt x="208" y="2346"/>
                    </a:lnTo>
                    <a:lnTo>
                      <a:pt x="212" y="2398"/>
                    </a:lnTo>
                    <a:lnTo>
                      <a:pt x="214" y="2448"/>
                    </a:lnTo>
                    <a:lnTo>
                      <a:pt x="220" y="2498"/>
                    </a:lnTo>
                    <a:lnTo>
                      <a:pt x="226" y="2546"/>
                    </a:lnTo>
                    <a:lnTo>
                      <a:pt x="234" y="2594"/>
                    </a:lnTo>
                    <a:lnTo>
                      <a:pt x="244" y="2642"/>
                    </a:lnTo>
                    <a:lnTo>
                      <a:pt x="254" y="2688"/>
                    </a:lnTo>
                    <a:lnTo>
                      <a:pt x="266" y="2736"/>
                    </a:lnTo>
                    <a:lnTo>
                      <a:pt x="280" y="2782"/>
                    </a:lnTo>
                    <a:lnTo>
                      <a:pt x="294" y="2828"/>
                    </a:lnTo>
                    <a:lnTo>
                      <a:pt x="326" y="2920"/>
                    </a:lnTo>
                    <a:lnTo>
                      <a:pt x="362" y="3014"/>
                    </a:lnTo>
                    <a:lnTo>
                      <a:pt x="404" y="310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90" name="Freeform 623"/>
              <p:cNvSpPr>
                <a:spLocks/>
              </p:cNvSpPr>
              <p:nvPr/>
            </p:nvSpPr>
            <p:spPr bwMode="auto">
              <a:xfrm>
                <a:off x="3094" y="597"/>
                <a:ext cx="499" cy="31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28" y="22"/>
                  </a:cxn>
                  <a:cxn ang="0">
                    <a:pos x="60" y="48"/>
                  </a:cxn>
                  <a:cxn ang="0">
                    <a:pos x="100" y="84"/>
                  </a:cxn>
                  <a:cxn ang="0">
                    <a:pos x="146" y="130"/>
                  </a:cxn>
                  <a:cxn ang="0">
                    <a:pos x="170" y="158"/>
                  </a:cxn>
                  <a:cxn ang="0">
                    <a:pos x="196" y="188"/>
                  </a:cxn>
                  <a:cxn ang="0">
                    <a:pos x="222" y="220"/>
                  </a:cxn>
                  <a:cxn ang="0">
                    <a:pos x="248" y="256"/>
                  </a:cxn>
                  <a:cxn ang="0">
                    <a:pos x="274" y="292"/>
                  </a:cxn>
                  <a:cxn ang="0">
                    <a:pos x="300" y="334"/>
                  </a:cxn>
                  <a:cxn ang="0">
                    <a:pos x="324" y="376"/>
                  </a:cxn>
                  <a:cxn ang="0">
                    <a:pos x="348" y="420"/>
                  </a:cxn>
                  <a:cxn ang="0">
                    <a:pos x="370" y="468"/>
                  </a:cxn>
                  <a:cxn ang="0">
                    <a:pos x="392" y="518"/>
                  </a:cxn>
                  <a:cxn ang="0">
                    <a:pos x="410" y="572"/>
                  </a:cxn>
                  <a:cxn ang="0">
                    <a:pos x="428" y="626"/>
                  </a:cxn>
                  <a:cxn ang="0">
                    <a:pos x="442" y="684"/>
                  </a:cxn>
                  <a:cxn ang="0">
                    <a:pos x="456" y="744"/>
                  </a:cxn>
                  <a:cxn ang="0">
                    <a:pos x="464" y="808"/>
                  </a:cxn>
                  <a:cxn ang="0">
                    <a:pos x="470" y="874"/>
                  </a:cxn>
                  <a:cxn ang="0">
                    <a:pos x="472" y="940"/>
                  </a:cxn>
                  <a:cxn ang="0">
                    <a:pos x="472" y="1012"/>
                  </a:cxn>
                  <a:cxn ang="0">
                    <a:pos x="466" y="1084"/>
                  </a:cxn>
                  <a:cxn ang="0">
                    <a:pos x="456" y="1160"/>
                  </a:cxn>
                  <a:cxn ang="0">
                    <a:pos x="442" y="1236"/>
                  </a:cxn>
                  <a:cxn ang="0">
                    <a:pos x="422" y="1316"/>
                  </a:cxn>
                  <a:cxn ang="0">
                    <a:pos x="422" y="1316"/>
                  </a:cxn>
                  <a:cxn ang="0">
                    <a:pos x="382" y="1474"/>
                  </a:cxn>
                  <a:cxn ang="0">
                    <a:pos x="348" y="1622"/>
                  </a:cxn>
                  <a:cxn ang="0">
                    <a:pos x="334" y="1694"/>
                  </a:cxn>
                  <a:cxn ang="0">
                    <a:pos x="322" y="1762"/>
                  </a:cxn>
                  <a:cxn ang="0">
                    <a:pos x="310" y="1828"/>
                  </a:cxn>
                  <a:cxn ang="0">
                    <a:pos x="302" y="1894"/>
                  </a:cxn>
                  <a:cxn ang="0">
                    <a:pos x="294" y="1956"/>
                  </a:cxn>
                  <a:cxn ang="0">
                    <a:pos x="286" y="2018"/>
                  </a:cxn>
                  <a:cxn ang="0">
                    <a:pos x="282" y="2076"/>
                  </a:cxn>
                  <a:cxn ang="0">
                    <a:pos x="278" y="2134"/>
                  </a:cxn>
                  <a:cxn ang="0">
                    <a:pos x="278" y="2192"/>
                  </a:cxn>
                  <a:cxn ang="0">
                    <a:pos x="276" y="2246"/>
                  </a:cxn>
                  <a:cxn ang="0">
                    <a:pos x="278" y="2300"/>
                  </a:cxn>
                  <a:cxn ang="0">
                    <a:pos x="280" y="2352"/>
                  </a:cxn>
                  <a:cxn ang="0">
                    <a:pos x="284" y="2404"/>
                  </a:cxn>
                  <a:cxn ang="0">
                    <a:pos x="290" y="2454"/>
                  </a:cxn>
                  <a:cxn ang="0">
                    <a:pos x="296" y="2504"/>
                  </a:cxn>
                  <a:cxn ang="0">
                    <a:pos x="304" y="2554"/>
                  </a:cxn>
                  <a:cxn ang="0">
                    <a:pos x="314" y="2602"/>
                  </a:cxn>
                  <a:cxn ang="0">
                    <a:pos x="326" y="2650"/>
                  </a:cxn>
                  <a:cxn ang="0">
                    <a:pos x="338" y="2696"/>
                  </a:cxn>
                  <a:cxn ang="0">
                    <a:pos x="350" y="2742"/>
                  </a:cxn>
                  <a:cxn ang="0">
                    <a:pos x="364" y="2788"/>
                  </a:cxn>
                  <a:cxn ang="0">
                    <a:pos x="380" y="2834"/>
                  </a:cxn>
                  <a:cxn ang="0">
                    <a:pos x="416" y="2926"/>
                  </a:cxn>
                  <a:cxn ang="0">
                    <a:pos x="456" y="3018"/>
                  </a:cxn>
                  <a:cxn ang="0">
                    <a:pos x="500" y="3112"/>
                  </a:cxn>
                </a:cxnLst>
                <a:rect l="0" t="0" r="r" b="b"/>
                <a:pathLst>
                  <a:path w="500" h="3112">
                    <a:moveTo>
                      <a:pt x="0" y="0"/>
                    </a:moveTo>
                    <a:lnTo>
                      <a:pt x="0" y="0"/>
                    </a:lnTo>
                    <a:lnTo>
                      <a:pt x="28" y="22"/>
                    </a:lnTo>
                    <a:lnTo>
                      <a:pt x="60" y="48"/>
                    </a:lnTo>
                    <a:lnTo>
                      <a:pt x="100" y="84"/>
                    </a:lnTo>
                    <a:lnTo>
                      <a:pt x="146" y="130"/>
                    </a:lnTo>
                    <a:lnTo>
                      <a:pt x="170" y="158"/>
                    </a:lnTo>
                    <a:lnTo>
                      <a:pt x="196" y="188"/>
                    </a:lnTo>
                    <a:lnTo>
                      <a:pt x="222" y="220"/>
                    </a:lnTo>
                    <a:lnTo>
                      <a:pt x="248" y="256"/>
                    </a:lnTo>
                    <a:lnTo>
                      <a:pt x="274" y="292"/>
                    </a:lnTo>
                    <a:lnTo>
                      <a:pt x="300" y="334"/>
                    </a:lnTo>
                    <a:lnTo>
                      <a:pt x="324" y="376"/>
                    </a:lnTo>
                    <a:lnTo>
                      <a:pt x="348" y="420"/>
                    </a:lnTo>
                    <a:lnTo>
                      <a:pt x="370" y="468"/>
                    </a:lnTo>
                    <a:lnTo>
                      <a:pt x="392" y="518"/>
                    </a:lnTo>
                    <a:lnTo>
                      <a:pt x="410" y="572"/>
                    </a:lnTo>
                    <a:lnTo>
                      <a:pt x="428" y="626"/>
                    </a:lnTo>
                    <a:lnTo>
                      <a:pt x="442" y="684"/>
                    </a:lnTo>
                    <a:lnTo>
                      <a:pt x="456" y="744"/>
                    </a:lnTo>
                    <a:lnTo>
                      <a:pt x="464" y="808"/>
                    </a:lnTo>
                    <a:lnTo>
                      <a:pt x="470" y="874"/>
                    </a:lnTo>
                    <a:lnTo>
                      <a:pt x="472" y="940"/>
                    </a:lnTo>
                    <a:lnTo>
                      <a:pt x="472" y="1012"/>
                    </a:lnTo>
                    <a:lnTo>
                      <a:pt x="466" y="1084"/>
                    </a:lnTo>
                    <a:lnTo>
                      <a:pt x="456" y="1160"/>
                    </a:lnTo>
                    <a:lnTo>
                      <a:pt x="442" y="1236"/>
                    </a:lnTo>
                    <a:lnTo>
                      <a:pt x="422" y="1316"/>
                    </a:lnTo>
                    <a:lnTo>
                      <a:pt x="422" y="1316"/>
                    </a:lnTo>
                    <a:lnTo>
                      <a:pt x="382" y="1474"/>
                    </a:lnTo>
                    <a:lnTo>
                      <a:pt x="348" y="1622"/>
                    </a:lnTo>
                    <a:lnTo>
                      <a:pt x="334" y="1694"/>
                    </a:lnTo>
                    <a:lnTo>
                      <a:pt x="322" y="1762"/>
                    </a:lnTo>
                    <a:lnTo>
                      <a:pt x="310" y="1828"/>
                    </a:lnTo>
                    <a:lnTo>
                      <a:pt x="302" y="1894"/>
                    </a:lnTo>
                    <a:lnTo>
                      <a:pt x="294" y="1956"/>
                    </a:lnTo>
                    <a:lnTo>
                      <a:pt x="286" y="2018"/>
                    </a:lnTo>
                    <a:lnTo>
                      <a:pt x="282" y="2076"/>
                    </a:lnTo>
                    <a:lnTo>
                      <a:pt x="278" y="2134"/>
                    </a:lnTo>
                    <a:lnTo>
                      <a:pt x="278" y="2192"/>
                    </a:lnTo>
                    <a:lnTo>
                      <a:pt x="276" y="2246"/>
                    </a:lnTo>
                    <a:lnTo>
                      <a:pt x="278" y="2300"/>
                    </a:lnTo>
                    <a:lnTo>
                      <a:pt x="280" y="2352"/>
                    </a:lnTo>
                    <a:lnTo>
                      <a:pt x="284" y="2404"/>
                    </a:lnTo>
                    <a:lnTo>
                      <a:pt x="290" y="2454"/>
                    </a:lnTo>
                    <a:lnTo>
                      <a:pt x="296" y="2504"/>
                    </a:lnTo>
                    <a:lnTo>
                      <a:pt x="304" y="2554"/>
                    </a:lnTo>
                    <a:lnTo>
                      <a:pt x="314" y="2602"/>
                    </a:lnTo>
                    <a:lnTo>
                      <a:pt x="326" y="2650"/>
                    </a:lnTo>
                    <a:lnTo>
                      <a:pt x="338" y="2696"/>
                    </a:lnTo>
                    <a:lnTo>
                      <a:pt x="350" y="2742"/>
                    </a:lnTo>
                    <a:lnTo>
                      <a:pt x="364" y="2788"/>
                    </a:lnTo>
                    <a:lnTo>
                      <a:pt x="380" y="2834"/>
                    </a:lnTo>
                    <a:lnTo>
                      <a:pt x="416" y="2926"/>
                    </a:lnTo>
                    <a:lnTo>
                      <a:pt x="456" y="3018"/>
                    </a:lnTo>
                    <a:lnTo>
                      <a:pt x="500" y="3112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91" name="Freeform 624"/>
              <p:cNvSpPr>
                <a:spLocks/>
              </p:cNvSpPr>
              <p:nvPr/>
            </p:nvSpPr>
            <p:spPr bwMode="auto">
              <a:xfrm>
                <a:off x="3068" y="594"/>
                <a:ext cx="596" cy="31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28" y="20"/>
                  </a:cxn>
                  <a:cxn ang="0">
                    <a:pos x="62" y="46"/>
                  </a:cxn>
                  <a:cxn ang="0">
                    <a:pos x="102" y="80"/>
                  </a:cxn>
                  <a:cxn ang="0">
                    <a:pos x="150" y="126"/>
                  </a:cxn>
                  <a:cxn ang="0">
                    <a:pos x="176" y="152"/>
                  </a:cxn>
                  <a:cxn ang="0">
                    <a:pos x="202" y="182"/>
                  </a:cxn>
                  <a:cxn ang="0">
                    <a:pos x="228" y="214"/>
                  </a:cxn>
                  <a:cxn ang="0">
                    <a:pos x="256" y="248"/>
                  </a:cxn>
                  <a:cxn ang="0">
                    <a:pos x="284" y="284"/>
                  </a:cxn>
                  <a:cxn ang="0">
                    <a:pos x="310" y="324"/>
                  </a:cxn>
                  <a:cxn ang="0">
                    <a:pos x="336" y="366"/>
                  </a:cxn>
                  <a:cxn ang="0">
                    <a:pos x="362" y="410"/>
                  </a:cxn>
                  <a:cxn ang="0">
                    <a:pos x="386" y="456"/>
                  </a:cxn>
                  <a:cxn ang="0">
                    <a:pos x="408" y="506"/>
                  </a:cxn>
                  <a:cxn ang="0">
                    <a:pos x="430" y="560"/>
                  </a:cxn>
                  <a:cxn ang="0">
                    <a:pos x="448" y="614"/>
                  </a:cxn>
                  <a:cxn ang="0">
                    <a:pos x="464" y="672"/>
                  </a:cxn>
                  <a:cxn ang="0">
                    <a:pos x="478" y="732"/>
                  </a:cxn>
                  <a:cxn ang="0">
                    <a:pos x="490" y="794"/>
                  </a:cxn>
                  <a:cxn ang="0">
                    <a:pos x="498" y="860"/>
                  </a:cxn>
                  <a:cxn ang="0">
                    <a:pos x="502" y="928"/>
                  </a:cxn>
                  <a:cxn ang="0">
                    <a:pos x="502" y="1000"/>
                  </a:cxn>
                  <a:cxn ang="0">
                    <a:pos x="500" y="1072"/>
                  </a:cxn>
                  <a:cxn ang="0">
                    <a:pos x="492" y="1148"/>
                  </a:cxn>
                  <a:cxn ang="0">
                    <a:pos x="480" y="1228"/>
                  </a:cxn>
                  <a:cxn ang="0">
                    <a:pos x="464" y="1308"/>
                  </a:cxn>
                  <a:cxn ang="0">
                    <a:pos x="464" y="1308"/>
                  </a:cxn>
                  <a:cxn ang="0">
                    <a:pos x="428" y="1470"/>
                  </a:cxn>
                  <a:cxn ang="0">
                    <a:pos x="398" y="1620"/>
                  </a:cxn>
                  <a:cxn ang="0">
                    <a:pos x="386" y="1692"/>
                  </a:cxn>
                  <a:cxn ang="0">
                    <a:pos x="376" y="1760"/>
                  </a:cxn>
                  <a:cxn ang="0">
                    <a:pos x="366" y="1828"/>
                  </a:cxn>
                  <a:cxn ang="0">
                    <a:pos x="360" y="1894"/>
                  </a:cxn>
                  <a:cxn ang="0">
                    <a:pos x="354" y="1958"/>
                  </a:cxn>
                  <a:cxn ang="0">
                    <a:pos x="348" y="2020"/>
                  </a:cxn>
                  <a:cxn ang="0">
                    <a:pos x="346" y="2080"/>
                  </a:cxn>
                  <a:cxn ang="0">
                    <a:pos x="344" y="2138"/>
                  </a:cxn>
                  <a:cxn ang="0">
                    <a:pos x="344" y="2194"/>
                  </a:cxn>
                  <a:cxn ang="0">
                    <a:pos x="346" y="2250"/>
                  </a:cxn>
                  <a:cxn ang="0">
                    <a:pos x="348" y="2304"/>
                  </a:cxn>
                  <a:cxn ang="0">
                    <a:pos x="352" y="2356"/>
                  </a:cxn>
                  <a:cxn ang="0">
                    <a:pos x="358" y="2408"/>
                  </a:cxn>
                  <a:cxn ang="0">
                    <a:pos x="366" y="2460"/>
                  </a:cxn>
                  <a:cxn ang="0">
                    <a:pos x="374" y="2508"/>
                  </a:cxn>
                  <a:cxn ang="0">
                    <a:pos x="384" y="2558"/>
                  </a:cxn>
                  <a:cxn ang="0">
                    <a:pos x="394" y="2606"/>
                  </a:cxn>
                  <a:cxn ang="0">
                    <a:pos x="406" y="2654"/>
                  </a:cxn>
                  <a:cxn ang="0">
                    <a:pos x="420" y="2700"/>
                  </a:cxn>
                  <a:cxn ang="0">
                    <a:pos x="434" y="2746"/>
                  </a:cxn>
                  <a:cxn ang="0">
                    <a:pos x="450" y="2792"/>
                  </a:cxn>
                  <a:cxn ang="0">
                    <a:pos x="468" y="2838"/>
                  </a:cxn>
                  <a:cxn ang="0">
                    <a:pos x="506" y="2930"/>
                  </a:cxn>
                  <a:cxn ang="0">
                    <a:pos x="548" y="3020"/>
                  </a:cxn>
                  <a:cxn ang="0">
                    <a:pos x="596" y="3112"/>
                  </a:cxn>
                </a:cxnLst>
                <a:rect l="0" t="0" r="r" b="b"/>
                <a:pathLst>
                  <a:path w="596" h="3112">
                    <a:moveTo>
                      <a:pt x="0" y="0"/>
                    </a:moveTo>
                    <a:lnTo>
                      <a:pt x="0" y="0"/>
                    </a:lnTo>
                    <a:lnTo>
                      <a:pt x="28" y="20"/>
                    </a:lnTo>
                    <a:lnTo>
                      <a:pt x="62" y="46"/>
                    </a:lnTo>
                    <a:lnTo>
                      <a:pt x="102" y="80"/>
                    </a:lnTo>
                    <a:lnTo>
                      <a:pt x="150" y="126"/>
                    </a:lnTo>
                    <a:lnTo>
                      <a:pt x="176" y="152"/>
                    </a:lnTo>
                    <a:lnTo>
                      <a:pt x="202" y="182"/>
                    </a:lnTo>
                    <a:lnTo>
                      <a:pt x="228" y="214"/>
                    </a:lnTo>
                    <a:lnTo>
                      <a:pt x="256" y="248"/>
                    </a:lnTo>
                    <a:lnTo>
                      <a:pt x="284" y="284"/>
                    </a:lnTo>
                    <a:lnTo>
                      <a:pt x="310" y="324"/>
                    </a:lnTo>
                    <a:lnTo>
                      <a:pt x="336" y="366"/>
                    </a:lnTo>
                    <a:lnTo>
                      <a:pt x="362" y="410"/>
                    </a:lnTo>
                    <a:lnTo>
                      <a:pt x="386" y="456"/>
                    </a:lnTo>
                    <a:lnTo>
                      <a:pt x="408" y="506"/>
                    </a:lnTo>
                    <a:lnTo>
                      <a:pt x="430" y="560"/>
                    </a:lnTo>
                    <a:lnTo>
                      <a:pt x="448" y="614"/>
                    </a:lnTo>
                    <a:lnTo>
                      <a:pt x="464" y="672"/>
                    </a:lnTo>
                    <a:lnTo>
                      <a:pt x="478" y="732"/>
                    </a:lnTo>
                    <a:lnTo>
                      <a:pt x="490" y="794"/>
                    </a:lnTo>
                    <a:lnTo>
                      <a:pt x="498" y="860"/>
                    </a:lnTo>
                    <a:lnTo>
                      <a:pt x="502" y="928"/>
                    </a:lnTo>
                    <a:lnTo>
                      <a:pt x="502" y="1000"/>
                    </a:lnTo>
                    <a:lnTo>
                      <a:pt x="500" y="1072"/>
                    </a:lnTo>
                    <a:lnTo>
                      <a:pt x="492" y="1148"/>
                    </a:lnTo>
                    <a:lnTo>
                      <a:pt x="480" y="1228"/>
                    </a:lnTo>
                    <a:lnTo>
                      <a:pt x="464" y="1308"/>
                    </a:lnTo>
                    <a:lnTo>
                      <a:pt x="464" y="1308"/>
                    </a:lnTo>
                    <a:lnTo>
                      <a:pt x="428" y="1470"/>
                    </a:lnTo>
                    <a:lnTo>
                      <a:pt x="398" y="1620"/>
                    </a:lnTo>
                    <a:lnTo>
                      <a:pt x="386" y="1692"/>
                    </a:lnTo>
                    <a:lnTo>
                      <a:pt x="376" y="1760"/>
                    </a:lnTo>
                    <a:lnTo>
                      <a:pt x="366" y="1828"/>
                    </a:lnTo>
                    <a:lnTo>
                      <a:pt x="360" y="1894"/>
                    </a:lnTo>
                    <a:lnTo>
                      <a:pt x="354" y="1958"/>
                    </a:lnTo>
                    <a:lnTo>
                      <a:pt x="348" y="2020"/>
                    </a:lnTo>
                    <a:lnTo>
                      <a:pt x="346" y="2080"/>
                    </a:lnTo>
                    <a:lnTo>
                      <a:pt x="344" y="2138"/>
                    </a:lnTo>
                    <a:lnTo>
                      <a:pt x="344" y="2194"/>
                    </a:lnTo>
                    <a:lnTo>
                      <a:pt x="346" y="2250"/>
                    </a:lnTo>
                    <a:lnTo>
                      <a:pt x="348" y="2304"/>
                    </a:lnTo>
                    <a:lnTo>
                      <a:pt x="352" y="2356"/>
                    </a:lnTo>
                    <a:lnTo>
                      <a:pt x="358" y="2408"/>
                    </a:lnTo>
                    <a:lnTo>
                      <a:pt x="366" y="2460"/>
                    </a:lnTo>
                    <a:lnTo>
                      <a:pt x="374" y="2508"/>
                    </a:lnTo>
                    <a:lnTo>
                      <a:pt x="384" y="2558"/>
                    </a:lnTo>
                    <a:lnTo>
                      <a:pt x="394" y="2606"/>
                    </a:lnTo>
                    <a:lnTo>
                      <a:pt x="406" y="2654"/>
                    </a:lnTo>
                    <a:lnTo>
                      <a:pt x="420" y="2700"/>
                    </a:lnTo>
                    <a:lnTo>
                      <a:pt x="434" y="2746"/>
                    </a:lnTo>
                    <a:lnTo>
                      <a:pt x="450" y="2792"/>
                    </a:lnTo>
                    <a:lnTo>
                      <a:pt x="468" y="2838"/>
                    </a:lnTo>
                    <a:lnTo>
                      <a:pt x="506" y="2930"/>
                    </a:lnTo>
                    <a:lnTo>
                      <a:pt x="548" y="3020"/>
                    </a:lnTo>
                    <a:lnTo>
                      <a:pt x="596" y="3112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92" name="Freeform 625"/>
              <p:cNvSpPr>
                <a:spLocks/>
              </p:cNvSpPr>
              <p:nvPr/>
            </p:nvSpPr>
            <p:spPr bwMode="auto">
              <a:xfrm>
                <a:off x="3039" y="592"/>
                <a:ext cx="690" cy="31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30" y="20"/>
                  </a:cxn>
                  <a:cxn ang="0">
                    <a:pos x="62" y="44"/>
                  </a:cxn>
                  <a:cxn ang="0">
                    <a:pos x="104" y="76"/>
                  </a:cxn>
                  <a:cxn ang="0">
                    <a:pos x="154" y="120"/>
                  </a:cxn>
                  <a:cxn ang="0">
                    <a:pos x="180" y="146"/>
                  </a:cxn>
                  <a:cxn ang="0">
                    <a:pos x="208" y="174"/>
                  </a:cxn>
                  <a:cxn ang="0">
                    <a:pos x="236" y="206"/>
                  </a:cxn>
                  <a:cxn ang="0">
                    <a:pos x="264" y="238"/>
                  </a:cxn>
                  <a:cxn ang="0">
                    <a:pos x="292" y="274"/>
                  </a:cxn>
                  <a:cxn ang="0">
                    <a:pos x="320" y="314"/>
                  </a:cxn>
                  <a:cxn ang="0">
                    <a:pos x="348" y="354"/>
                  </a:cxn>
                  <a:cxn ang="0">
                    <a:pos x="374" y="398"/>
                  </a:cxn>
                  <a:cxn ang="0">
                    <a:pos x="400" y="444"/>
                  </a:cxn>
                  <a:cxn ang="0">
                    <a:pos x="424" y="494"/>
                  </a:cxn>
                  <a:cxn ang="0">
                    <a:pos x="446" y="546"/>
                  </a:cxn>
                  <a:cxn ang="0">
                    <a:pos x="468" y="600"/>
                  </a:cxn>
                  <a:cxn ang="0">
                    <a:pos x="486" y="658"/>
                  </a:cxn>
                  <a:cxn ang="0">
                    <a:pos x="502" y="718"/>
                  </a:cxn>
                  <a:cxn ang="0">
                    <a:pos x="514" y="780"/>
                  </a:cxn>
                  <a:cxn ang="0">
                    <a:pos x="524" y="846"/>
                  </a:cxn>
                  <a:cxn ang="0">
                    <a:pos x="532" y="914"/>
                  </a:cxn>
                  <a:cxn ang="0">
                    <a:pos x="534" y="986"/>
                  </a:cxn>
                  <a:cxn ang="0">
                    <a:pos x="534" y="1060"/>
                  </a:cxn>
                  <a:cxn ang="0">
                    <a:pos x="528" y="1136"/>
                  </a:cxn>
                  <a:cxn ang="0">
                    <a:pos x="518" y="1216"/>
                  </a:cxn>
                  <a:cxn ang="0">
                    <a:pos x="504" y="1298"/>
                  </a:cxn>
                  <a:cxn ang="0">
                    <a:pos x="504" y="1298"/>
                  </a:cxn>
                  <a:cxn ang="0">
                    <a:pos x="472" y="1462"/>
                  </a:cxn>
                  <a:cxn ang="0">
                    <a:pos x="448" y="1614"/>
                  </a:cxn>
                  <a:cxn ang="0">
                    <a:pos x="438" y="1686"/>
                  </a:cxn>
                  <a:cxn ang="0">
                    <a:pos x="430" y="1758"/>
                  </a:cxn>
                  <a:cxn ang="0">
                    <a:pos x="422" y="1826"/>
                  </a:cxn>
                  <a:cxn ang="0">
                    <a:pos x="418" y="1892"/>
                  </a:cxn>
                  <a:cxn ang="0">
                    <a:pos x="414" y="1956"/>
                  </a:cxn>
                  <a:cxn ang="0">
                    <a:pos x="410" y="2018"/>
                  </a:cxn>
                  <a:cxn ang="0">
                    <a:pos x="410" y="2078"/>
                  </a:cxn>
                  <a:cxn ang="0">
                    <a:pos x="410" y="2138"/>
                  </a:cxn>
                  <a:cxn ang="0">
                    <a:pos x="412" y="2194"/>
                  </a:cxn>
                  <a:cxn ang="0">
                    <a:pos x="414" y="2250"/>
                  </a:cxn>
                  <a:cxn ang="0">
                    <a:pos x="420" y="2304"/>
                  </a:cxn>
                  <a:cxn ang="0">
                    <a:pos x="426" y="2358"/>
                  </a:cxn>
                  <a:cxn ang="0">
                    <a:pos x="432" y="2410"/>
                  </a:cxn>
                  <a:cxn ang="0">
                    <a:pos x="440" y="2460"/>
                  </a:cxn>
                  <a:cxn ang="0">
                    <a:pos x="450" y="2510"/>
                  </a:cxn>
                  <a:cxn ang="0">
                    <a:pos x="462" y="2558"/>
                  </a:cxn>
                  <a:cxn ang="0">
                    <a:pos x="474" y="2606"/>
                  </a:cxn>
                  <a:cxn ang="0">
                    <a:pos x="488" y="2654"/>
                  </a:cxn>
                  <a:cxn ang="0">
                    <a:pos x="502" y="2700"/>
                  </a:cxn>
                  <a:cxn ang="0">
                    <a:pos x="518" y="2746"/>
                  </a:cxn>
                  <a:cxn ang="0">
                    <a:pos x="536" y="2792"/>
                  </a:cxn>
                  <a:cxn ang="0">
                    <a:pos x="554" y="2838"/>
                  </a:cxn>
                  <a:cxn ang="0">
                    <a:pos x="596" y="2928"/>
                  </a:cxn>
                  <a:cxn ang="0">
                    <a:pos x="642" y="3018"/>
                  </a:cxn>
                  <a:cxn ang="0">
                    <a:pos x="692" y="3108"/>
                  </a:cxn>
                </a:cxnLst>
                <a:rect l="0" t="0" r="r" b="b"/>
                <a:pathLst>
                  <a:path w="692" h="3108">
                    <a:moveTo>
                      <a:pt x="0" y="0"/>
                    </a:moveTo>
                    <a:lnTo>
                      <a:pt x="0" y="0"/>
                    </a:lnTo>
                    <a:lnTo>
                      <a:pt x="30" y="20"/>
                    </a:lnTo>
                    <a:lnTo>
                      <a:pt x="62" y="44"/>
                    </a:lnTo>
                    <a:lnTo>
                      <a:pt x="104" y="76"/>
                    </a:lnTo>
                    <a:lnTo>
                      <a:pt x="154" y="120"/>
                    </a:lnTo>
                    <a:lnTo>
                      <a:pt x="180" y="146"/>
                    </a:lnTo>
                    <a:lnTo>
                      <a:pt x="208" y="174"/>
                    </a:lnTo>
                    <a:lnTo>
                      <a:pt x="236" y="206"/>
                    </a:lnTo>
                    <a:lnTo>
                      <a:pt x="264" y="238"/>
                    </a:lnTo>
                    <a:lnTo>
                      <a:pt x="292" y="274"/>
                    </a:lnTo>
                    <a:lnTo>
                      <a:pt x="320" y="314"/>
                    </a:lnTo>
                    <a:lnTo>
                      <a:pt x="348" y="354"/>
                    </a:lnTo>
                    <a:lnTo>
                      <a:pt x="374" y="398"/>
                    </a:lnTo>
                    <a:lnTo>
                      <a:pt x="400" y="444"/>
                    </a:lnTo>
                    <a:lnTo>
                      <a:pt x="424" y="494"/>
                    </a:lnTo>
                    <a:lnTo>
                      <a:pt x="446" y="546"/>
                    </a:lnTo>
                    <a:lnTo>
                      <a:pt x="468" y="600"/>
                    </a:lnTo>
                    <a:lnTo>
                      <a:pt x="486" y="658"/>
                    </a:lnTo>
                    <a:lnTo>
                      <a:pt x="502" y="718"/>
                    </a:lnTo>
                    <a:lnTo>
                      <a:pt x="514" y="780"/>
                    </a:lnTo>
                    <a:lnTo>
                      <a:pt x="524" y="846"/>
                    </a:lnTo>
                    <a:lnTo>
                      <a:pt x="532" y="914"/>
                    </a:lnTo>
                    <a:lnTo>
                      <a:pt x="534" y="986"/>
                    </a:lnTo>
                    <a:lnTo>
                      <a:pt x="534" y="1060"/>
                    </a:lnTo>
                    <a:lnTo>
                      <a:pt x="528" y="1136"/>
                    </a:lnTo>
                    <a:lnTo>
                      <a:pt x="518" y="1216"/>
                    </a:lnTo>
                    <a:lnTo>
                      <a:pt x="504" y="1298"/>
                    </a:lnTo>
                    <a:lnTo>
                      <a:pt x="504" y="1298"/>
                    </a:lnTo>
                    <a:lnTo>
                      <a:pt x="472" y="1462"/>
                    </a:lnTo>
                    <a:lnTo>
                      <a:pt x="448" y="1614"/>
                    </a:lnTo>
                    <a:lnTo>
                      <a:pt x="438" y="1686"/>
                    </a:lnTo>
                    <a:lnTo>
                      <a:pt x="430" y="1758"/>
                    </a:lnTo>
                    <a:lnTo>
                      <a:pt x="422" y="1826"/>
                    </a:lnTo>
                    <a:lnTo>
                      <a:pt x="418" y="1892"/>
                    </a:lnTo>
                    <a:lnTo>
                      <a:pt x="414" y="1956"/>
                    </a:lnTo>
                    <a:lnTo>
                      <a:pt x="410" y="2018"/>
                    </a:lnTo>
                    <a:lnTo>
                      <a:pt x="410" y="2078"/>
                    </a:lnTo>
                    <a:lnTo>
                      <a:pt x="410" y="2138"/>
                    </a:lnTo>
                    <a:lnTo>
                      <a:pt x="412" y="2194"/>
                    </a:lnTo>
                    <a:lnTo>
                      <a:pt x="414" y="2250"/>
                    </a:lnTo>
                    <a:lnTo>
                      <a:pt x="420" y="2304"/>
                    </a:lnTo>
                    <a:lnTo>
                      <a:pt x="426" y="2358"/>
                    </a:lnTo>
                    <a:lnTo>
                      <a:pt x="432" y="2410"/>
                    </a:lnTo>
                    <a:lnTo>
                      <a:pt x="440" y="2460"/>
                    </a:lnTo>
                    <a:lnTo>
                      <a:pt x="450" y="2510"/>
                    </a:lnTo>
                    <a:lnTo>
                      <a:pt x="462" y="2558"/>
                    </a:lnTo>
                    <a:lnTo>
                      <a:pt x="474" y="2606"/>
                    </a:lnTo>
                    <a:lnTo>
                      <a:pt x="488" y="2654"/>
                    </a:lnTo>
                    <a:lnTo>
                      <a:pt x="502" y="2700"/>
                    </a:lnTo>
                    <a:lnTo>
                      <a:pt x="518" y="2746"/>
                    </a:lnTo>
                    <a:lnTo>
                      <a:pt x="536" y="2792"/>
                    </a:lnTo>
                    <a:lnTo>
                      <a:pt x="554" y="2838"/>
                    </a:lnTo>
                    <a:lnTo>
                      <a:pt x="596" y="2928"/>
                    </a:lnTo>
                    <a:lnTo>
                      <a:pt x="642" y="3018"/>
                    </a:lnTo>
                    <a:lnTo>
                      <a:pt x="692" y="310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93" name="Freeform 626"/>
              <p:cNvSpPr>
                <a:spLocks/>
              </p:cNvSpPr>
              <p:nvPr/>
            </p:nvSpPr>
            <p:spPr bwMode="auto">
              <a:xfrm>
                <a:off x="3011" y="592"/>
                <a:ext cx="788" cy="310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30" y="18"/>
                  </a:cxn>
                  <a:cxn ang="0">
                    <a:pos x="64" y="40"/>
                  </a:cxn>
                  <a:cxn ang="0">
                    <a:pos x="106" y="74"/>
                  </a:cxn>
                  <a:cxn ang="0">
                    <a:pos x="158" y="116"/>
                  </a:cxn>
                  <a:cxn ang="0">
                    <a:pos x="184" y="140"/>
                  </a:cxn>
                  <a:cxn ang="0">
                    <a:pos x="212" y="168"/>
                  </a:cxn>
                  <a:cxn ang="0">
                    <a:pos x="242" y="198"/>
                  </a:cxn>
                  <a:cxn ang="0">
                    <a:pos x="272" y="230"/>
                  </a:cxn>
                  <a:cxn ang="0">
                    <a:pos x="300" y="264"/>
                  </a:cxn>
                  <a:cxn ang="0">
                    <a:pos x="330" y="302"/>
                  </a:cxn>
                  <a:cxn ang="0">
                    <a:pos x="358" y="342"/>
                  </a:cxn>
                  <a:cxn ang="0">
                    <a:pos x="386" y="386"/>
                  </a:cxn>
                  <a:cxn ang="0">
                    <a:pos x="414" y="432"/>
                  </a:cxn>
                  <a:cxn ang="0">
                    <a:pos x="440" y="480"/>
                  </a:cxn>
                  <a:cxn ang="0">
                    <a:pos x="464" y="532"/>
                  </a:cxn>
                  <a:cxn ang="0">
                    <a:pos x="486" y="586"/>
                  </a:cxn>
                  <a:cxn ang="0">
                    <a:pos x="506" y="642"/>
                  </a:cxn>
                  <a:cxn ang="0">
                    <a:pos x="524" y="702"/>
                  </a:cxn>
                  <a:cxn ang="0">
                    <a:pos x="540" y="764"/>
                  </a:cxn>
                  <a:cxn ang="0">
                    <a:pos x="552" y="830"/>
                  </a:cxn>
                  <a:cxn ang="0">
                    <a:pos x="560" y="898"/>
                  </a:cxn>
                  <a:cxn ang="0">
                    <a:pos x="566" y="970"/>
                  </a:cxn>
                  <a:cxn ang="0">
                    <a:pos x="566" y="1044"/>
                  </a:cxn>
                  <a:cxn ang="0">
                    <a:pos x="564" y="1122"/>
                  </a:cxn>
                  <a:cxn ang="0">
                    <a:pos x="556" y="1204"/>
                  </a:cxn>
                  <a:cxn ang="0">
                    <a:pos x="544" y="1286"/>
                  </a:cxn>
                  <a:cxn ang="0">
                    <a:pos x="544" y="1286"/>
                  </a:cxn>
                  <a:cxn ang="0">
                    <a:pos x="518" y="1452"/>
                  </a:cxn>
                  <a:cxn ang="0">
                    <a:pos x="498" y="1606"/>
                  </a:cxn>
                  <a:cxn ang="0">
                    <a:pos x="490" y="1680"/>
                  </a:cxn>
                  <a:cxn ang="0">
                    <a:pos x="484" y="1752"/>
                  </a:cxn>
                  <a:cxn ang="0">
                    <a:pos x="480" y="1820"/>
                  </a:cxn>
                  <a:cxn ang="0">
                    <a:pos x="476" y="1888"/>
                  </a:cxn>
                  <a:cxn ang="0">
                    <a:pos x="474" y="1952"/>
                  </a:cxn>
                  <a:cxn ang="0">
                    <a:pos x="472" y="2014"/>
                  </a:cxn>
                  <a:cxn ang="0">
                    <a:pos x="474" y="2076"/>
                  </a:cxn>
                  <a:cxn ang="0">
                    <a:pos x="476" y="2134"/>
                  </a:cxn>
                  <a:cxn ang="0">
                    <a:pos x="480" y="2192"/>
                  </a:cxn>
                  <a:cxn ang="0">
                    <a:pos x="484" y="2248"/>
                  </a:cxn>
                  <a:cxn ang="0">
                    <a:pos x="490" y="2302"/>
                  </a:cxn>
                  <a:cxn ang="0">
                    <a:pos x="498" y="2356"/>
                  </a:cxn>
                  <a:cxn ang="0">
                    <a:pos x="506" y="2408"/>
                  </a:cxn>
                  <a:cxn ang="0">
                    <a:pos x="516" y="2458"/>
                  </a:cxn>
                  <a:cxn ang="0">
                    <a:pos x="528" y="2508"/>
                  </a:cxn>
                  <a:cxn ang="0">
                    <a:pos x="540" y="2556"/>
                  </a:cxn>
                  <a:cxn ang="0">
                    <a:pos x="554" y="2604"/>
                  </a:cxn>
                  <a:cxn ang="0">
                    <a:pos x="570" y="2652"/>
                  </a:cxn>
                  <a:cxn ang="0">
                    <a:pos x="586" y="2698"/>
                  </a:cxn>
                  <a:cxn ang="0">
                    <a:pos x="604" y="2744"/>
                  </a:cxn>
                  <a:cxn ang="0">
                    <a:pos x="622" y="2790"/>
                  </a:cxn>
                  <a:cxn ang="0">
                    <a:pos x="642" y="2834"/>
                  </a:cxn>
                  <a:cxn ang="0">
                    <a:pos x="686" y="2922"/>
                  </a:cxn>
                  <a:cxn ang="0">
                    <a:pos x="734" y="3012"/>
                  </a:cxn>
                  <a:cxn ang="0">
                    <a:pos x="788" y="3100"/>
                  </a:cxn>
                </a:cxnLst>
                <a:rect l="0" t="0" r="r" b="b"/>
                <a:pathLst>
                  <a:path w="788" h="3100">
                    <a:moveTo>
                      <a:pt x="0" y="0"/>
                    </a:moveTo>
                    <a:lnTo>
                      <a:pt x="0" y="0"/>
                    </a:lnTo>
                    <a:lnTo>
                      <a:pt x="30" y="18"/>
                    </a:lnTo>
                    <a:lnTo>
                      <a:pt x="64" y="40"/>
                    </a:lnTo>
                    <a:lnTo>
                      <a:pt x="106" y="74"/>
                    </a:lnTo>
                    <a:lnTo>
                      <a:pt x="158" y="116"/>
                    </a:lnTo>
                    <a:lnTo>
                      <a:pt x="184" y="140"/>
                    </a:lnTo>
                    <a:lnTo>
                      <a:pt x="212" y="168"/>
                    </a:lnTo>
                    <a:lnTo>
                      <a:pt x="242" y="198"/>
                    </a:lnTo>
                    <a:lnTo>
                      <a:pt x="272" y="230"/>
                    </a:lnTo>
                    <a:lnTo>
                      <a:pt x="300" y="264"/>
                    </a:lnTo>
                    <a:lnTo>
                      <a:pt x="330" y="302"/>
                    </a:lnTo>
                    <a:lnTo>
                      <a:pt x="358" y="342"/>
                    </a:lnTo>
                    <a:lnTo>
                      <a:pt x="386" y="386"/>
                    </a:lnTo>
                    <a:lnTo>
                      <a:pt x="414" y="432"/>
                    </a:lnTo>
                    <a:lnTo>
                      <a:pt x="440" y="480"/>
                    </a:lnTo>
                    <a:lnTo>
                      <a:pt x="464" y="532"/>
                    </a:lnTo>
                    <a:lnTo>
                      <a:pt x="486" y="586"/>
                    </a:lnTo>
                    <a:lnTo>
                      <a:pt x="506" y="642"/>
                    </a:lnTo>
                    <a:lnTo>
                      <a:pt x="524" y="702"/>
                    </a:lnTo>
                    <a:lnTo>
                      <a:pt x="540" y="764"/>
                    </a:lnTo>
                    <a:lnTo>
                      <a:pt x="552" y="830"/>
                    </a:lnTo>
                    <a:lnTo>
                      <a:pt x="560" y="898"/>
                    </a:lnTo>
                    <a:lnTo>
                      <a:pt x="566" y="970"/>
                    </a:lnTo>
                    <a:lnTo>
                      <a:pt x="566" y="1044"/>
                    </a:lnTo>
                    <a:lnTo>
                      <a:pt x="564" y="1122"/>
                    </a:lnTo>
                    <a:lnTo>
                      <a:pt x="556" y="1204"/>
                    </a:lnTo>
                    <a:lnTo>
                      <a:pt x="544" y="1286"/>
                    </a:lnTo>
                    <a:lnTo>
                      <a:pt x="544" y="1286"/>
                    </a:lnTo>
                    <a:lnTo>
                      <a:pt x="518" y="1452"/>
                    </a:lnTo>
                    <a:lnTo>
                      <a:pt x="498" y="1606"/>
                    </a:lnTo>
                    <a:lnTo>
                      <a:pt x="490" y="1680"/>
                    </a:lnTo>
                    <a:lnTo>
                      <a:pt x="484" y="1752"/>
                    </a:lnTo>
                    <a:lnTo>
                      <a:pt x="480" y="1820"/>
                    </a:lnTo>
                    <a:lnTo>
                      <a:pt x="476" y="1888"/>
                    </a:lnTo>
                    <a:lnTo>
                      <a:pt x="474" y="1952"/>
                    </a:lnTo>
                    <a:lnTo>
                      <a:pt x="472" y="2014"/>
                    </a:lnTo>
                    <a:lnTo>
                      <a:pt x="474" y="2076"/>
                    </a:lnTo>
                    <a:lnTo>
                      <a:pt x="476" y="2134"/>
                    </a:lnTo>
                    <a:lnTo>
                      <a:pt x="480" y="2192"/>
                    </a:lnTo>
                    <a:lnTo>
                      <a:pt x="484" y="2248"/>
                    </a:lnTo>
                    <a:lnTo>
                      <a:pt x="490" y="2302"/>
                    </a:lnTo>
                    <a:lnTo>
                      <a:pt x="498" y="2356"/>
                    </a:lnTo>
                    <a:lnTo>
                      <a:pt x="506" y="2408"/>
                    </a:lnTo>
                    <a:lnTo>
                      <a:pt x="516" y="2458"/>
                    </a:lnTo>
                    <a:lnTo>
                      <a:pt x="528" y="2508"/>
                    </a:lnTo>
                    <a:lnTo>
                      <a:pt x="540" y="2556"/>
                    </a:lnTo>
                    <a:lnTo>
                      <a:pt x="554" y="2604"/>
                    </a:lnTo>
                    <a:lnTo>
                      <a:pt x="570" y="2652"/>
                    </a:lnTo>
                    <a:lnTo>
                      <a:pt x="586" y="2698"/>
                    </a:lnTo>
                    <a:lnTo>
                      <a:pt x="604" y="2744"/>
                    </a:lnTo>
                    <a:lnTo>
                      <a:pt x="622" y="2790"/>
                    </a:lnTo>
                    <a:lnTo>
                      <a:pt x="642" y="2834"/>
                    </a:lnTo>
                    <a:lnTo>
                      <a:pt x="686" y="2922"/>
                    </a:lnTo>
                    <a:lnTo>
                      <a:pt x="734" y="3012"/>
                    </a:lnTo>
                    <a:lnTo>
                      <a:pt x="788" y="310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94" name="Freeform 627"/>
              <p:cNvSpPr>
                <a:spLocks/>
              </p:cNvSpPr>
              <p:nvPr/>
            </p:nvSpPr>
            <p:spPr bwMode="auto">
              <a:xfrm>
                <a:off x="2982" y="593"/>
                <a:ext cx="885" cy="30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30" y="16"/>
                  </a:cxn>
                  <a:cxn ang="0">
                    <a:pos x="64" y="38"/>
                  </a:cxn>
                  <a:cxn ang="0">
                    <a:pos x="108" y="70"/>
                  </a:cxn>
                  <a:cxn ang="0">
                    <a:pos x="160" y="110"/>
                  </a:cxn>
                  <a:cxn ang="0">
                    <a:pos x="188" y="134"/>
                  </a:cxn>
                  <a:cxn ang="0">
                    <a:pos x="218" y="160"/>
                  </a:cxn>
                  <a:cxn ang="0">
                    <a:pos x="248" y="188"/>
                  </a:cxn>
                  <a:cxn ang="0">
                    <a:pos x="278" y="220"/>
                  </a:cxn>
                  <a:cxn ang="0">
                    <a:pos x="308" y="254"/>
                  </a:cxn>
                  <a:cxn ang="0">
                    <a:pos x="340" y="290"/>
                  </a:cxn>
                  <a:cxn ang="0">
                    <a:pos x="370" y="330"/>
                  </a:cxn>
                  <a:cxn ang="0">
                    <a:pos x="400" y="372"/>
                  </a:cxn>
                  <a:cxn ang="0">
                    <a:pos x="428" y="418"/>
                  </a:cxn>
                  <a:cxn ang="0">
                    <a:pos x="454" y="466"/>
                  </a:cxn>
                  <a:cxn ang="0">
                    <a:pos x="480" y="516"/>
                  </a:cxn>
                  <a:cxn ang="0">
                    <a:pos x="504" y="570"/>
                  </a:cxn>
                  <a:cxn ang="0">
                    <a:pos x="526" y="626"/>
                  </a:cxn>
                  <a:cxn ang="0">
                    <a:pos x="546" y="686"/>
                  </a:cxn>
                  <a:cxn ang="0">
                    <a:pos x="564" y="748"/>
                  </a:cxn>
                  <a:cxn ang="0">
                    <a:pos x="578" y="814"/>
                  </a:cxn>
                  <a:cxn ang="0">
                    <a:pos x="588" y="882"/>
                  </a:cxn>
                  <a:cxn ang="0">
                    <a:pos x="596" y="954"/>
                  </a:cxn>
                  <a:cxn ang="0">
                    <a:pos x="600" y="1030"/>
                  </a:cxn>
                  <a:cxn ang="0">
                    <a:pos x="598" y="1108"/>
                  </a:cxn>
                  <a:cxn ang="0">
                    <a:pos x="594" y="1188"/>
                  </a:cxn>
                  <a:cxn ang="0">
                    <a:pos x="584" y="1274"/>
                  </a:cxn>
                  <a:cxn ang="0">
                    <a:pos x="584" y="1274"/>
                  </a:cxn>
                  <a:cxn ang="0">
                    <a:pos x="564" y="1440"/>
                  </a:cxn>
                  <a:cxn ang="0">
                    <a:pos x="548" y="1596"/>
                  </a:cxn>
                  <a:cxn ang="0">
                    <a:pos x="542" y="1672"/>
                  </a:cxn>
                  <a:cxn ang="0">
                    <a:pos x="538" y="1744"/>
                  </a:cxn>
                  <a:cxn ang="0">
                    <a:pos x="536" y="1812"/>
                  </a:cxn>
                  <a:cxn ang="0">
                    <a:pos x="534" y="1880"/>
                  </a:cxn>
                  <a:cxn ang="0">
                    <a:pos x="534" y="1946"/>
                  </a:cxn>
                  <a:cxn ang="0">
                    <a:pos x="536" y="2008"/>
                  </a:cxn>
                  <a:cxn ang="0">
                    <a:pos x="538" y="2070"/>
                  </a:cxn>
                  <a:cxn ang="0">
                    <a:pos x="542" y="2130"/>
                  </a:cxn>
                  <a:cxn ang="0">
                    <a:pos x="546" y="2188"/>
                  </a:cxn>
                  <a:cxn ang="0">
                    <a:pos x="554" y="2244"/>
                  </a:cxn>
                  <a:cxn ang="0">
                    <a:pos x="562" y="2298"/>
                  </a:cxn>
                  <a:cxn ang="0">
                    <a:pos x="570" y="2352"/>
                  </a:cxn>
                  <a:cxn ang="0">
                    <a:pos x="580" y="2404"/>
                  </a:cxn>
                  <a:cxn ang="0">
                    <a:pos x="592" y="2454"/>
                  </a:cxn>
                  <a:cxn ang="0">
                    <a:pos x="606" y="2504"/>
                  </a:cxn>
                  <a:cxn ang="0">
                    <a:pos x="620" y="2552"/>
                  </a:cxn>
                  <a:cxn ang="0">
                    <a:pos x="634" y="2600"/>
                  </a:cxn>
                  <a:cxn ang="0">
                    <a:pos x="652" y="2646"/>
                  </a:cxn>
                  <a:cxn ang="0">
                    <a:pos x="670" y="2692"/>
                  </a:cxn>
                  <a:cxn ang="0">
                    <a:pos x="688" y="2738"/>
                  </a:cxn>
                  <a:cxn ang="0">
                    <a:pos x="708" y="2782"/>
                  </a:cxn>
                  <a:cxn ang="0">
                    <a:pos x="730" y="2826"/>
                  </a:cxn>
                  <a:cxn ang="0">
                    <a:pos x="776" y="2914"/>
                  </a:cxn>
                  <a:cxn ang="0">
                    <a:pos x="828" y="3002"/>
                  </a:cxn>
                  <a:cxn ang="0">
                    <a:pos x="884" y="3088"/>
                  </a:cxn>
                </a:cxnLst>
                <a:rect l="0" t="0" r="r" b="b"/>
                <a:pathLst>
                  <a:path w="884" h="3088">
                    <a:moveTo>
                      <a:pt x="0" y="0"/>
                    </a:moveTo>
                    <a:lnTo>
                      <a:pt x="0" y="0"/>
                    </a:lnTo>
                    <a:lnTo>
                      <a:pt x="30" y="16"/>
                    </a:lnTo>
                    <a:lnTo>
                      <a:pt x="64" y="38"/>
                    </a:lnTo>
                    <a:lnTo>
                      <a:pt x="108" y="70"/>
                    </a:lnTo>
                    <a:lnTo>
                      <a:pt x="160" y="110"/>
                    </a:lnTo>
                    <a:lnTo>
                      <a:pt x="188" y="134"/>
                    </a:lnTo>
                    <a:lnTo>
                      <a:pt x="218" y="160"/>
                    </a:lnTo>
                    <a:lnTo>
                      <a:pt x="248" y="188"/>
                    </a:lnTo>
                    <a:lnTo>
                      <a:pt x="278" y="220"/>
                    </a:lnTo>
                    <a:lnTo>
                      <a:pt x="308" y="254"/>
                    </a:lnTo>
                    <a:lnTo>
                      <a:pt x="340" y="290"/>
                    </a:lnTo>
                    <a:lnTo>
                      <a:pt x="370" y="330"/>
                    </a:lnTo>
                    <a:lnTo>
                      <a:pt x="400" y="372"/>
                    </a:lnTo>
                    <a:lnTo>
                      <a:pt x="428" y="418"/>
                    </a:lnTo>
                    <a:lnTo>
                      <a:pt x="454" y="466"/>
                    </a:lnTo>
                    <a:lnTo>
                      <a:pt x="480" y="516"/>
                    </a:lnTo>
                    <a:lnTo>
                      <a:pt x="504" y="570"/>
                    </a:lnTo>
                    <a:lnTo>
                      <a:pt x="526" y="626"/>
                    </a:lnTo>
                    <a:lnTo>
                      <a:pt x="546" y="686"/>
                    </a:lnTo>
                    <a:lnTo>
                      <a:pt x="564" y="748"/>
                    </a:lnTo>
                    <a:lnTo>
                      <a:pt x="578" y="814"/>
                    </a:lnTo>
                    <a:lnTo>
                      <a:pt x="588" y="882"/>
                    </a:lnTo>
                    <a:lnTo>
                      <a:pt x="596" y="954"/>
                    </a:lnTo>
                    <a:lnTo>
                      <a:pt x="600" y="1030"/>
                    </a:lnTo>
                    <a:lnTo>
                      <a:pt x="598" y="1108"/>
                    </a:lnTo>
                    <a:lnTo>
                      <a:pt x="594" y="1188"/>
                    </a:lnTo>
                    <a:lnTo>
                      <a:pt x="584" y="1274"/>
                    </a:lnTo>
                    <a:lnTo>
                      <a:pt x="584" y="1274"/>
                    </a:lnTo>
                    <a:lnTo>
                      <a:pt x="564" y="1440"/>
                    </a:lnTo>
                    <a:lnTo>
                      <a:pt x="548" y="1596"/>
                    </a:lnTo>
                    <a:lnTo>
                      <a:pt x="542" y="1672"/>
                    </a:lnTo>
                    <a:lnTo>
                      <a:pt x="538" y="1744"/>
                    </a:lnTo>
                    <a:lnTo>
                      <a:pt x="536" y="1812"/>
                    </a:lnTo>
                    <a:lnTo>
                      <a:pt x="534" y="1880"/>
                    </a:lnTo>
                    <a:lnTo>
                      <a:pt x="534" y="1946"/>
                    </a:lnTo>
                    <a:lnTo>
                      <a:pt x="536" y="2008"/>
                    </a:lnTo>
                    <a:lnTo>
                      <a:pt x="538" y="2070"/>
                    </a:lnTo>
                    <a:lnTo>
                      <a:pt x="542" y="2130"/>
                    </a:lnTo>
                    <a:lnTo>
                      <a:pt x="546" y="2188"/>
                    </a:lnTo>
                    <a:lnTo>
                      <a:pt x="554" y="2244"/>
                    </a:lnTo>
                    <a:lnTo>
                      <a:pt x="562" y="2298"/>
                    </a:lnTo>
                    <a:lnTo>
                      <a:pt x="570" y="2352"/>
                    </a:lnTo>
                    <a:lnTo>
                      <a:pt x="580" y="2404"/>
                    </a:lnTo>
                    <a:lnTo>
                      <a:pt x="592" y="2454"/>
                    </a:lnTo>
                    <a:lnTo>
                      <a:pt x="606" y="2504"/>
                    </a:lnTo>
                    <a:lnTo>
                      <a:pt x="620" y="2552"/>
                    </a:lnTo>
                    <a:lnTo>
                      <a:pt x="634" y="2600"/>
                    </a:lnTo>
                    <a:lnTo>
                      <a:pt x="652" y="2646"/>
                    </a:lnTo>
                    <a:lnTo>
                      <a:pt x="670" y="2692"/>
                    </a:lnTo>
                    <a:lnTo>
                      <a:pt x="688" y="2738"/>
                    </a:lnTo>
                    <a:lnTo>
                      <a:pt x="708" y="2782"/>
                    </a:lnTo>
                    <a:lnTo>
                      <a:pt x="730" y="2826"/>
                    </a:lnTo>
                    <a:lnTo>
                      <a:pt x="776" y="2914"/>
                    </a:lnTo>
                    <a:lnTo>
                      <a:pt x="828" y="3002"/>
                    </a:lnTo>
                    <a:lnTo>
                      <a:pt x="884" y="308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95" name="Freeform 628"/>
              <p:cNvSpPr>
                <a:spLocks/>
              </p:cNvSpPr>
              <p:nvPr/>
            </p:nvSpPr>
            <p:spPr bwMode="auto">
              <a:xfrm>
                <a:off x="2950" y="599"/>
                <a:ext cx="981" cy="30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32" y="16"/>
                  </a:cxn>
                  <a:cxn ang="0">
                    <a:pos x="68" y="36"/>
                  </a:cxn>
                  <a:cxn ang="0">
                    <a:pos x="112" y="64"/>
                  </a:cxn>
                  <a:cxn ang="0">
                    <a:pos x="166" y="104"/>
                  </a:cxn>
                  <a:cxn ang="0">
                    <a:pos x="194" y="126"/>
                  </a:cxn>
                  <a:cxn ang="0">
                    <a:pos x="224" y="152"/>
                  </a:cxn>
                  <a:cxn ang="0">
                    <a:pos x="256" y="180"/>
                  </a:cxn>
                  <a:cxn ang="0">
                    <a:pos x="288" y="210"/>
                  </a:cxn>
                  <a:cxn ang="0">
                    <a:pos x="320" y="244"/>
                  </a:cxn>
                  <a:cxn ang="0">
                    <a:pos x="350" y="280"/>
                  </a:cxn>
                  <a:cxn ang="0">
                    <a:pos x="382" y="318"/>
                  </a:cxn>
                  <a:cxn ang="0">
                    <a:pos x="414" y="358"/>
                  </a:cxn>
                  <a:cxn ang="0">
                    <a:pos x="444" y="402"/>
                  </a:cxn>
                  <a:cxn ang="0">
                    <a:pos x="472" y="450"/>
                  </a:cxn>
                  <a:cxn ang="0">
                    <a:pos x="500" y="500"/>
                  </a:cxn>
                  <a:cxn ang="0">
                    <a:pos x="526" y="552"/>
                  </a:cxn>
                  <a:cxn ang="0">
                    <a:pos x="548" y="608"/>
                  </a:cxn>
                  <a:cxn ang="0">
                    <a:pos x="570" y="668"/>
                  </a:cxn>
                  <a:cxn ang="0">
                    <a:pos x="590" y="730"/>
                  </a:cxn>
                  <a:cxn ang="0">
                    <a:pos x="606" y="796"/>
                  </a:cxn>
                  <a:cxn ang="0">
                    <a:pos x="618" y="864"/>
                  </a:cxn>
                  <a:cxn ang="0">
                    <a:pos x="628" y="936"/>
                  </a:cxn>
                  <a:cxn ang="0">
                    <a:pos x="634" y="1012"/>
                  </a:cxn>
                  <a:cxn ang="0">
                    <a:pos x="636" y="1090"/>
                  </a:cxn>
                  <a:cxn ang="0">
                    <a:pos x="634" y="1172"/>
                  </a:cxn>
                  <a:cxn ang="0">
                    <a:pos x="626" y="1258"/>
                  </a:cxn>
                  <a:cxn ang="0">
                    <a:pos x="626" y="1258"/>
                  </a:cxn>
                  <a:cxn ang="0">
                    <a:pos x="610" y="1428"/>
                  </a:cxn>
                  <a:cxn ang="0">
                    <a:pos x="600" y="1586"/>
                  </a:cxn>
                  <a:cxn ang="0">
                    <a:pos x="596" y="1660"/>
                  </a:cxn>
                  <a:cxn ang="0">
                    <a:pos x="594" y="1732"/>
                  </a:cxn>
                  <a:cxn ang="0">
                    <a:pos x="594" y="1802"/>
                  </a:cxn>
                  <a:cxn ang="0">
                    <a:pos x="594" y="1870"/>
                  </a:cxn>
                  <a:cxn ang="0">
                    <a:pos x="596" y="1936"/>
                  </a:cxn>
                  <a:cxn ang="0">
                    <a:pos x="600" y="2000"/>
                  </a:cxn>
                  <a:cxn ang="0">
                    <a:pos x="604" y="2062"/>
                  </a:cxn>
                  <a:cxn ang="0">
                    <a:pos x="610" y="2122"/>
                  </a:cxn>
                  <a:cxn ang="0">
                    <a:pos x="616" y="2180"/>
                  </a:cxn>
                  <a:cxn ang="0">
                    <a:pos x="624" y="2236"/>
                  </a:cxn>
                  <a:cxn ang="0">
                    <a:pos x="634" y="2290"/>
                  </a:cxn>
                  <a:cxn ang="0">
                    <a:pos x="644" y="2344"/>
                  </a:cxn>
                  <a:cxn ang="0">
                    <a:pos x="656" y="2396"/>
                  </a:cxn>
                  <a:cxn ang="0">
                    <a:pos x="670" y="2446"/>
                  </a:cxn>
                  <a:cxn ang="0">
                    <a:pos x="684" y="2496"/>
                  </a:cxn>
                  <a:cxn ang="0">
                    <a:pos x="700" y="2544"/>
                  </a:cxn>
                  <a:cxn ang="0">
                    <a:pos x="718" y="2590"/>
                  </a:cxn>
                  <a:cxn ang="0">
                    <a:pos x="736" y="2636"/>
                  </a:cxn>
                  <a:cxn ang="0">
                    <a:pos x="754" y="2682"/>
                  </a:cxn>
                  <a:cxn ang="0">
                    <a:pos x="776" y="2728"/>
                  </a:cxn>
                  <a:cxn ang="0">
                    <a:pos x="796" y="2772"/>
                  </a:cxn>
                  <a:cxn ang="0">
                    <a:pos x="820" y="2816"/>
                  </a:cxn>
                  <a:cxn ang="0">
                    <a:pos x="868" y="2902"/>
                  </a:cxn>
                  <a:cxn ang="0">
                    <a:pos x="922" y="2988"/>
                  </a:cxn>
                  <a:cxn ang="0">
                    <a:pos x="982" y="3074"/>
                  </a:cxn>
                </a:cxnLst>
                <a:rect l="0" t="0" r="r" b="b"/>
                <a:pathLst>
                  <a:path w="982" h="3074">
                    <a:moveTo>
                      <a:pt x="0" y="0"/>
                    </a:moveTo>
                    <a:lnTo>
                      <a:pt x="0" y="0"/>
                    </a:lnTo>
                    <a:lnTo>
                      <a:pt x="32" y="16"/>
                    </a:lnTo>
                    <a:lnTo>
                      <a:pt x="68" y="36"/>
                    </a:lnTo>
                    <a:lnTo>
                      <a:pt x="112" y="64"/>
                    </a:lnTo>
                    <a:lnTo>
                      <a:pt x="166" y="104"/>
                    </a:lnTo>
                    <a:lnTo>
                      <a:pt x="194" y="126"/>
                    </a:lnTo>
                    <a:lnTo>
                      <a:pt x="224" y="152"/>
                    </a:lnTo>
                    <a:lnTo>
                      <a:pt x="256" y="180"/>
                    </a:lnTo>
                    <a:lnTo>
                      <a:pt x="288" y="210"/>
                    </a:lnTo>
                    <a:lnTo>
                      <a:pt x="320" y="244"/>
                    </a:lnTo>
                    <a:lnTo>
                      <a:pt x="350" y="280"/>
                    </a:lnTo>
                    <a:lnTo>
                      <a:pt x="382" y="318"/>
                    </a:lnTo>
                    <a:lnTo>
                      <a:pt x="414" y="358"/>
                    </a:lnTo>
                    <a:lnTo>
                      <a:pt x="444" y="402"/>
                    </a:lnTo>
                    <a:lnTo>
                      <a:pt x="472" y="450"/>
                    </a:lnTo>
                    <a:lnTo>
                      <a:pt x="500" y="500"/>
                    </a:lnTo>
                    <a:lnTo>
                      <a:pt x="526" y="552"/>
                    </a:lnTo>
                    <a:lnTo>
                      <a:pt x="548" y="608"/>
                    </a:lnTo>
                    <a:lnTo>
                      <a:pt x="570" y="668"/>
                    </a:lnTo>
                    <a:lnTo>
                      <a:pt x="590" y="730"/>
                    </a:lnTo>
                    <a:lnTo>
                      <a:pt x="606" y="796"/>
                    </a:lnTo>
                    <a:lnTo>
                      <a:pt x="618" y="864"/>
                    </a:lnTo>
                    <a:lnTo>
                      <a:pt x="628" y="936"/>
                    </a:lnTo>
                    <a:lnTo>
                      <a:pt x="634" y="1012"/>
                    </a:lnTo>
                    <a:lnTo>
                      <a:pt x="636" y="1090"/>
                    </a:lnTo>
                    <a:lnTo>
                      <a:pt x="634" y="1172"/>
                    </a:lnTo>
                    <a:lnTo>
                      <a:pt x="626" y="1258"/>
                    </a:lnTo>
                    <a:lnTo>
                      <a:pt x="626" y="1258"/>
                    </a:lnTo>
                    <a:lnTo>
                      <a:pt x="610" y="1428"/>
                    </a:lnTo>
                    <a:lnTo>
                      <a:pt x="600" y="1586"/>
                    </a:lnTo>
                    <a:lnTo>
                      <a:pt x="596" y="1660"/>
                    </a:lnTo>
                    <a:lnTo>
                      <a:pt x="594" y="1732"/>
                    </a:lnTo>
                    <a:lnTo>
                      <a:pt x="594" y="1802"/>
                    </a:lnTo>
                    <a:lnTo>
                      <a:pt x="594" y="1870"/>
                    </a:lnTo>
                    <a:lnTo>
                      <a:pt x="596" y="1936"/>
                    </a:lnTo>
                    <a:lnTo>
                      <a:pt x="600" y="2000"/>
                    </a:lnTo>
                    <a:lnTo>
                      <a:pt x="604" y="2062"/>
                    </a:lnTo>
                    <a:lnTo>
                      <a:pt x="610" y="2122"/>
                    </a:lnTo>
                    <a:lnTo>
                      <a:pt x="616" y="2180"/>
                    </a:lnTo>
                    <a:lnTo>
                      <a:pt x="624" y="2236"/>
                    </a:lnTo>
                    <a:lnTo>
                      <a:pt x="634" y="2290"/>
                    </a:lnTo>
                    <a:lnTo>
                      <a:pt x="644" y="2344"/>
                    </a:lnTo>
                    <a:lnTo>
                      <a:pt x="656" y="2396"/>
                    </a:lnTo>
                    <a:lnTo>
                      <a:pt x="670" y="2446"/>
                    </a:lnTo>
                    <a:lnTo>
                      <a:pt x="684" y="2496"/>
                    </a:lnTo>
                    <a:lnTo>
                      <a:pt x="700" y="2544"/>
                    </a:lnTo>
                    <a:lnTo>
                      <a:pt x="718" y="2590"/>
                    </a:lnTo>
                    <a:lnTo>
                      <a:pt x="736" y="2636"/>
                    </a:lnTo>
                    <a:lnTo>
                      <a:pt x="754" y="2682"/>
                    </a:lnTo>
                    <a:lnTo>
                      <a:pt x="776" y="2728"/>
                    </a:lnTo>
                    <a:lnTo>
                      <a:pt x="796" y="2772"/>
                    </a:lnTo>
                    <a:lnTo>
                      <a:pt x="820" y="2816"/>
                    </a:lnTo>
                    <a:lnTo>
                      <a:pt x="868" y="2902"/>
                    </a:lnTo>
                    <a:lnTo>
                      <a:pt x="922" y="2988"/>
                    </a:lnTo>
                    <a:lnTo>
                      <a:pt x="982" y="3074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96" name="Freeform 629"/>
              <p:cNvSpPr>
                <a:spLocks/>
              </p:cNvSpPr>
              <p:nvPr/>
            </p:nvSpPr>
            <p:spPr bwMode="auto">
              <a:xfrm>
                <a:off x="2922" y="605"/>
                <a:ext cx="1074" cy="305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32" y="14"/>
                  </a:cxn>
                  <a:cxn ang="0">
                    <a:pos x="68" y="34"/>
                  </a:cxn>
                  <a:cxn ang="0">
                    <a:pos x="114" y="60"/>
                  </a:cxn>
                  <a:cxn ang="0">
                    <a:pos x="170" y="98"/>
                  </a:cxn>
                  <a:cxn ang="0">
                    <a:pos x="198" y="120"/>
                  </a:cxn>
                  <a:cxn ang="0">
                    <a:pos x="230" y="144"/>
                  </a:cxn>
                  <a:cxn ang="0">
                    <a:pos x="262" y="170"/>
                  </a:cxn>
                  <a:cxn ang="0">
                    <a:pos x="294" y="200"/>
                  </a:cxn>
                  <a:cxn ang="0">
                    <a:pos x="328" y="232"/>
                  </a:cxn>
                  <a:cxn ang="0">
                    <a:pos x="360" y="266"/>
                  </a:cxn>
                  <a:cxn ang="0">
                    <a:pos x="392" y="304"/>
                  </a:cxn>
                  <a:cxn ang="0">
                    <a:pos x="424" y="344"/>
                  </a:cxn>
                  <a:cxn ang="0">
                    <a:pos x="456" y="388"/>
                  </a:cxn>
                  <a:cxn ang="0">
                    <a:pos x="486" y="434"/>
                  </a:cxn>
                  <a:cxn ang="0">
                    <a:pos x="516" y="484"/>
                  </a:cxn>
                  <a:cxn ang="0">
                    <a:pos x="544" y="536"/>
                  </a:cxn>
                  <a:cxn ang="0">
                    <a:pos x="568" y="590"/>
                  </a:cxn>
                  <a:cxn ang="0">
                    <a:pos x="592" y="650"/>
                  </a:cxn>
                  <a:cxn ang="0">
                    <a:pos x="612" y="712"/>
                  </a:cxn>
                  <a:cxn ang="0">
                    <a:pos x="630" y="776"/>
                  </a:cxn>
                  <a:cxn ang="0">
                    <a:pos x="646" y="846"/>
                  </a:cxn>
                  <a:cxn ang="0">
                    <a:pos x="658" y="918"/>
                  </a:cxn>
                  <a:cxn ang="0">
                    <a:pos x="666" y="992"/>
                  </a:cxn>
                  <a:cxn ang="0">
                    <a:pos x="670" y="1072"/>
                  </a:cxn>
                  <a:cxn ang="0">
                    <a:pos x="670" y="1154"/>
                  </a:cxn>
                  <a:cxn ang="0">
                    <a:pos x="666" y="1242"/>
                  </a:cxn>
                  <a:cxn ang="0">
                    <a:pos x="666" y="1242"/>
                  </a:cxn>
                  <a:cxn ang="0">
                    <a:pos x="656" y="1412"/>
                  </a:cxn>
                  <a:cxn ang="0">
                    <a:pos x="650" y="1572"/>
                  </a:cxn>
                  <a:cxn ang="0">
                    <a:pos x="648" y="1648"/>
                  </a:cxn>
                  <a:cxn ang="0">
                    <a:pos x="648" y="1720"/>
                  </a:cxn>
                  <a:cxn ang="0">
                    <a:pos x="650" y="1790"/>
                  </a:cxn>
                  <a:cxn ang="0">
                    <a:pos x="652" y="1860"/>
                  </a:cxn>
                  <a:cxn ang="0">
                    <a:pos x="656" y="1926"/>
                  </a:cxn>
                  <a:cxn ang="0">
                    <a:pos x="662" y="1990"/>
                  </a:cxn>
                  <a:cxn ang="0">
                    <a:pos x="668" y="2050"/>
                  </a:cxn>
                  <a:cxn ang="0">
                    <a:pos x="676" y="2110"/>
                  </a:cxn>
                  <a:cxn ang="0">
                    <a:pos x="684" y="2168"/>
                  </a:cxn>
                  <a:cxn ang="0">
                    <a:pos x="694" y="2226"/>
                  </a:cxn>
                  <a:cxn ang="0">
                    <a:pos x="706" y="2280"/>
                  </a:cxn>
                  <a:cxn ang="0">
                    <a:pos x="718" y="2332"/>
                  </a:cxn>
                  <a:cxn ang="0">
                    <a:pos x="732" y="2384"/>
                  </a:cxn>
                  <a:cxn ang="0">
                    <a:pos x="746" y="2434"/>
                  </a:cxn>
                  <a:cxn ang="0">
                    <a:pos x="762" y="2484"/>
                  </a:cxn>
                  <a:cxn ang="0">
                    <a:pos x="780" y="2532"/>
                  </a:cxn>
                  <a:cxn ang="0">
                    <a:pos x="798" y="2578"/>
                  </a:cxn>
                  <a:cxn ang="0">
                    <a:pos x="818" y="2624"/>
                  </a:cxn>
                  <a:cxn ang="0">
                    <a:pos x="838" y="2670"/>
                  </a:cxn>
                  <a:cxn ang="0">
                    <a:pos x="860" y="2714"/>
                  </a:cxn>
                  <a:cxn ang="0">
                    <a:pos x="882" y="2758"/>
                  </a:cxn>
                  <a:cxn ang="0">
                    <a:pos x="908" y="2800"/>
                  </a:cxn>
                  <a:cxn ang="0">
                    <a:pos x="960" y="2886"/>
                  </a:cxn>
                  <a:cxn ang="0">
                    <a:pos x="1016" y="2970"/>
                  </a:cxn>
                  <a:cxn ang="0">
                    <a:pos x="1076" y="3054"/>
                  </a:cxn>
                </a:cxnLst>
                <a:rect l="0" t="0" r="r" b="b"/>
                <a:pathLst>
                  <a:path w="1076" h="3054">
                    <a:moveTo>
                      <a:pt x="0" y="0"/>
                    </a:moveTo>
                    <a:lnTo>
                      <a:pt x="0" y="0"/>
                    </a:lnTo>
                    <a:lnTo>
                      <a:pt x="32" y="14"/>
                    </a:lnTo>
                    <a:lnTo>
                      <a:pt x="68" y="34"/>
                    </a:lnTo>
                    <a:lnTo>
                      <a:pt x="114" y="60"/>
                    </a:lnTo>
                    <a:lnTo>
                      <a:pt x="170" y="98"/>
                    </a:lnTo>
                    <a:lnTo>
                      <a:pt x="198" y="120"/>
                    </a:lnTo>
                    <a:lnTo>
                      <a:pt x="230" y="144"/>
                    </a:lnTo>
                    <a:lnTo>
                      <a:pt x="262" y="170"/>
                    </a:lnTo>
                    <a:lnTo>
                      <a:pt x="294" y="200"/>
                    </a:lnTo>
                    <a:lnTo>
                      <a:pt x="328" y="232"/>
                    </a:lnTo>
                    <a:lnTo>
                      <a:pt x="360" y="266"/>
                    </a:lnTo>
                    <a:lnTo>
                      <a:pt x="392" y="304"/>
                    </a:lnTo>
                    <a:lnTo>
                      <a:pt x="424" y="344"/>
                    </a:lnTo>
                    <a:lnTo>
                      <a:pt x="456" y="388"/>
                    </a:lnTo>
                    <a:lnTo>
                      <a:pt x="486" y="434"/>
                    </a:lnTo>
                    <a:lnTo>
                      <a:pt x="516" y="484"/>
                    </a:lnTo>
                    <a:lnTo>
                      <a:pt x="544" y="536"/>
                    </a:lnTo>
                    <a:lnTo>
                      <a:pt x="568" y="590"/>
                    </a:lnTo>
                    <a:lnTo>
                      <a:pt x="592" y="650"/>
                    </a:lnTo>
                    <a:lnTo>
                      <a:pt x="612" y="712"/>
                    </a:lnTo>
                    <a:lnTo>
                      <a:pt x="630" y="776"/>
                    </a:lnTo>
                    <a:lnTo>
                      <a:pt x="646" y="846"/>
                    </a:lnTo>
                    <a:lnTo>
                      <a:pt x="658" y="918"/>
                    </a:lnTo>
                    <a:lnTo>
                      <a:pt x="666" y="992"/>
                    </a:lnTo>
                    <a:lnTo>
                      <a:pt x="670" y="1072"/>
                    </a:lnTo>
                    <a:lnTo>
                      <a:pt x="670" y="1154"/>
                    </a:lnTo>
                    <a:lnTo>
                      <a:pt x="666" y="1242"/>
                    </a:lnTo>
                    <a:lnTo>
                      <a:pt x="666" y="1242"/>
                    </a:lnTo>
                    <a:lnTo>
                      <a:pt x="656" y="1412"/>
                    </a:lnTo>
                    <a:lnTo>
                      <a:pt x="650" y="1572"/>
                    </a:lnTo>
                    <a:lnTo>
                      <a:pt x="648" y="1648"/>
                    </a:lnTo>
                    <a:lnTo>
                      <a:pt x="648" y="1720"/>
                    </a:lnTo>
                    <a:lnTo>
                      <a:pt x="650" y="1790"/>
                    </a:lnTo>
                    <a:lnTo>
                      <a:pt x="652" y="1860"/>
                    </a:lnTo>
                    <a:lnTo>
                      <a:pt x="656" y="1926"/>
                    </a:lnTo>
                    <a:lnTo>
                      <a:pt x="662" y="1990"/>
                    </a:lnTo>
                    <a:lnTo>
                      <a:pt x="668" y="2050"/>
                    </a:lnTo>
                    <a:lnTo>
                      <a:pt x="676" y="2110"/>
                    </a:lnTo>
                    <a:lnTo>
                      <a:pt x="684" y="2168"/>
                    </a:lnTo>
                    <a:lnTo>
                      <a:pt x="694" y="2226"/>
                    </a:lnTo>
                    <a:lnTo>
                      <a:pt x="706" y="2280"/>
                    </a:lnTo>
                    <a:lnTo>
                      <a:pt x="718" y="2332"/>
                    </a:lnTo>
                    <a:lnTo>
                      <a:pt x="732" y="2384"/>
                    </a:lnTo>
                    <a:lnTo>
                      <a:pt x="746" y="2434"/>
                    </a:lnTo>
                    <a:lnTo>
                      <a:pt x="762" y="2484"/>
                    </a:lnTo>
                    <a:lnTo>
                      <a:pt x="780" y="2532"/>
                    </a:lnTo>
                    <a:lnTo>
                      <a:pt x="798" y="2578"/>
                    </a:lnTo>
                    <a:lnTo>
                      <a:pt x="818" y="2624"/>
                    </a:lnTo>
                    <a:lnTo>
                      <a:pt x="838" y="2670"/>
                    </a:lnTo>
                    <a:lnTo>
                      <a:pt x="860" y="2714"/>
                    </a:lnTo>
                    <a:lnTo>
                      <a:pt x="882" y="2758"/>
                    </a:lnTo>
                    <a:lnTo>
                      <a:pt x="908" y="2800"/>
                    </a:lnTo>
                    <a:lnTo>
                      <a:pt x="960" y="2886"/>
                    </a:lnTo>
                    <a:lnTo>
                      <a:pt x="1016" y="2970"/>
                    </a:lnTo>
                    <a:lnTo>
                      <a:pt x="1076" y="3054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97" name="Freeform 630"/>
              <p:cNvSpPr>
                <a:spLocks/>
              </p:cNvSpPr>
              <p:nvPr/>
            </p:nvSpPr>
            <p:spPr bwMode="auto">
              <a:xfrm>
                <a:off x="2897" y="611"/>
                <a:ext cx="1171" cy="30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32" y="14"/>
                  </a:cxn>
                  <a:cxn ang="0">
                    <a:pos x="70" y="32"/>
                  </a:cxn>
                  <a:cxn ang="0">
                    <a:pos x="116" y="58"/>
                  </a:cxn>
                  <a:cxn ang="0">
                    <a:pos x="172" y="94"/>
                  </a:cxn>
                  <a:cxn ang="0">
                    <a:pos x="204" y="114"/>
                  </a:cxn>
                  <a:cxn ang="0">
                    <a:pos x="234" y="138"/>
                  </a:cxn>
                  <a:cxn ang="0">
                    <a:pos x="268" y="164"/>
                  </a:cxn>
                  <a:cxn ang="0">
                    <a:pos x="302" y="192"/>
                  </a:cxn>
                  <a:cxn ang="0">
                    <a:pos x="334" y="222"/>
                  </a:cxn>
                  <a:cxn ang="0">
                    <a:pos x="368" y="256"/>
                  </a:cxn>
                  <a:cxn ang="0">
                    <a:pos x="402" y="292"/>
                  </a:cxn>
                  <a:cxn ang="0">
                    <a:pos x="436" y="332"/>
                  </a:cxn>
                  <a:cxn ang="0">
                    <a:pos x="470" y="374"/>
                  </a:cxn>
                  <a:cxn ang="0">
                    <a:pos x="502" y="420"/>
                  </a:cxn>
                  <a:cxn ang="0">
                    <a:pos x="532" y="468"/>
                  </a:cxn>
                  <a:cxn ang="0">
                    <a:pos x="560" y="520"/>
                  </a:cxn>
                  <a:cxn ang="0">
                    <a:pos x="588" y="574"/>
                  </a:cxn>
                  <a:cxn ang="0">
                    <a:pos x="614" y="632"/>
                  </a:cxn>
                  <a:cxn ang="0">
                    <a:pos x="636" y="694"/>
                  </a:cxn>
                  <a:cxn ang="0">
                    <a:pos x="656" y="758"/>
                  </a:cxn>
                  <a:cxn ang="0">
                    <a:pos x="674" y="826"/>
                  </a:cxn>
                  <a:cxn ang="0">
                    <a:pos x="688" y="898"/>
                  </a:cxn>
                  <a:cxn ang="0">
                    <a:pos x="698" y="974"/>
                  </a:cxn>
                  <a:cxn ang="0">
                    <a:pos x="704" y="1054"/>
                  </a:cxn>
                  <a:cxn ang="0">
                    <a:pos x="708" y="1138"/>
                  </a:cxn>
                  <a:cxn ang="0">
                    <a:pos x="706" y="1224"/>
                  </a:cxn>
                  <a:cxn ang="0">
                    <a:pos x="706" y="1224"/>
                  </a:cxn>
                  <a:cxn ang="0">
                    <a:pos x="700" y="1398"/>
                  </a:cxn>
                  <a:cxn ang="0">
                    <a:pos x="698" y="1558"/>
                  </a:cxn>
                  <a:cxn ang="0">
                    <a:pos x="700" y="1634"/>
                  </a:cxn>
                  <a:cxn ang="0">
                    <a:pos x="702" y="1708"/>
                  </a:cxn>
                  <a:cxn ang="0">
                    <a:pos x="706" y="1778"/>
                  </a:cxn>
                  <a:cxn ang="0">
                    <a:pos x="710" y="1848"/>
                  </a:cxn>
                  <a:cxn ang="0">
                    <a:pos x="716" y="1914"/>
                  </a:cxn>
                  <a:cxn ang="0">
                    <a:pos x="724" y="1978"/>
                  </a:cxn>
                  <a:cxn ang="0">
                    <a:pos x="732" y="2040"/>
                  </a:cxn>
                  <a:cxn ang="0">
                    <a:pos x="742" y="2100"/>
                  </a:cxn>
                  <a:cxn ang="0">
                    <a:pos x="752" y="2158"/>
                  </a:cxn>
                  <a:cxn ang="0">
                    <a:pos x="764" y="2214"/>
                  </a:cxn>
                  <a:cxn ang="0">
                    <a:pos x="776" y="2268"/>
                  </a:cxn>
                  <a:cxn ang="0">
                    <a:pos x="790" y="2322"/>
                  </a:cxn>
                  <a:cxn ang="0">
                    <a:pos x="806" y="2372"/>
                  </a:cxn>
                  <a:cxn ang="0">
                    <a:pos x="822" y="2422"/>
                  </a:cxn>
                  <a:cxn ang="0">
                    <a:pos x="840" y="2472"/>
                  </a:cxn>
                  <a:cxn ang="0">
                    <a:pos x="858" y="2520"/>
                  </a:cxn>
                  <a:cxn ang="0">
                    <a:pos x="878" y="2566"/>
                  </a:cxn>
                  <a:cxn ang="0">
                    <a:pos x="900" y="2610"/>
                  </a:cxn>
                  <a:cxn ang="0">
                    <a:pos x="922" y="2656"/>
                  </a:cxn>
                  <a:cxn ang="0">
                    <a:pos x="944" y="2700"/>
                  </a:cxn>
                  <a:cxn ang="0">
                    <a:pos x="970" y="2742"/>
                  </a:cxn>
                  <a:cxn ang="0">
                    <a:pos x="994" y="2784"/>
                  </a:cxn>
                  <a:cxn ang="0">
                    <a:pos x="1050" y="2868"/>
                  </a:cxn>
                  <a:cxn ang="0">
                    <a:pos x="1108" y="2950"/>
                  </a:cxn>
                  <a:cxn ang="0">
                    <a:pos x="1172" y="3032"/>
                  </a:cxn>
                </a:cxnLst>
                <a:rect l="0" t="0" r="r" b="b"/>
                <a:pathLst>
                  <a:path w="1172" h="3032">
                    <a:moveTo>
                      <a:pt x="0" y="0"/>
                    </a:moveTo>
                    <a:lnTo>
                      <a:pt x="0" y="0"/>
                    </a:lnTo>
                    <a:lnTo>
                      <a:pt x="32" y="14"/>
                    </a:lnTo>
                    <a:lnTo>
                      <a:pt x="70" y="32"/>
                    </a:lnTo>
                    <a:lnTo>
                      <a:pt x="116" y="58"/>
                    </a:lnTo>
                    <a:lnTo>
                      <a:pt x="172" y="94"/>
                    </a:lnTo>
                    <a:lnTo>
                      <a:pt x="204" y="114"/>
                    </a:lnTo>
                    <a:lnTo>
                      <a:pt x="234" y="138"/>
                    </a:lnTo>
                    <a:lnTo>
                      <a:pt x="268" y="164"/>
                    </a:lnTo>
                    <a:lnTo>
                      <a:pt x="302" y="192"/>
                    </a:lnTo>
                    <a:lnTo>
                      <a:pt x="334" y="222"/>
                    </a:lnTo>
                    <a:lnTo>
                      <a:pt x="368" y="256"/>
                    </a:lnTo>
                    <a:lnTo>
                      <a:pt x="402" y="292"/>
                    </a:lnTo>
                    <a:lnTo>
                      <a:pt x="436" y="332"/>
                    </a:lnTo>
                    <a:lnTo>
                      <a:pt x="470" y="374"/>
                    </a:lnTo>
                    <a:lnTo>
                      <a:pt x="502" y="420"/>
                    </a:lnTo>
                    <a:lnTo>
                      <a:pt x="532" y="468"/>
                    </a:lnTo>
                    <a:lnTo>
                      <a:pt x="560" y="520"/>
                    </a:lnTo>
                    <a:lnTo>
                      <a:pt x="588" y="574"/>
                    </a:lnTo>
                    <a:lnTo>
                      <a:pt x="614" y="632"/>
                    </a:lnTo>
                    <a:lnTo>
                      <a:pt x="636" y="694"/>
                    </a:lnTo>
                    <a:lnTo>
                      <a:pt x="656" y="758"/>
                    </a:lnTo>
                    <a:lnTo>
                      <a:pt x="674" y="826"/>
                    </a:lnTo>
                    <a:lnTo>
                      <a:pt x="688" y="898"/>
                    </a:lnTo>
                    <a:lnTo>
                      <a:pt x="698" y="974"/>
                    </a:lnTo>
                    <a:lnTo>
                      <a:pt x="704" y="1054"/>
                    </a:lnTo>
                    <a:lnTo>
                      <a:pt x="708" y="1138"/>
                    </a:lnTo>
                    <a:lnTo>
                      <a:pt x="706" y="1224"/>
                    </a:lnTo>
                    <a:lnTo>
                      <a:pt x="706" y="1224"/>
                    </a:lnTo>
                    <a:lnTo>
                      <a:pt x="700" y="1398"/>
                    </a:lnTo>
                    <a:lnTo>
                      <a:pt x="698" y="1558"/>
                    </a:lnTo>
                    <a:lnTo>
                      <a:pt x="700" y="1634"/>
                    </a:lnTo>
                    <a:lnTo>
                      <a:pt x="702" y="1708"/>
                    </a:lnTo>
                    <a:lnTo>
                      <a:pt x="706" y="1778"/>
                    </a:lnTo>
                    <a:lnTo>
                      <a:pt x="710" y="1848"/>
                    </a:lnTo>
                    <a:lnTo>
                      <a:pt x="716" y="1914"/>
                    </a:lnTo>
                    <a:lnTo>
                      <a:pt x="724" y="1978"/>
                    </a:lnTo>
                    <a:lnTo>
                      <a:pt x="732" y="2040"/>
                    </a:lnTo>
                    <a:lnTo>
                      <a:pt x="742" y="2100"/>
                    </a:lnTo>
                    <a:lnTo>
                      <a:pt x="752" y="2158"/>
                    </a:lnTo>
                    <a:lnTo>
                      <a:pt x="764" y="2214"/>
                    </a:lnTo>
                    <a:lnTo>
                      <a:pt x="776" y="2268"/>
                    </a:lnTo>
                    <a:lnTo>
                      <a:pt x="790" y="2322"/>
                    </a:lnTo>
                    <a:lnTo>
                      <a:pt x="806" y="2372"/>
                    </a:lnTo>
                    <a:lnTo>
                      <a:pt x="822" y="2422"/>
                    </a:lnTo>
                    <a:lnTo>
                      <a:pt x="840" y="2472"/>
                    </a:lnTo>
                    <a:lnTo>
                      <a:pt x="858" y="2520"/>
                    </a:lnTo>
                    <a:lnTo>
                      <a:pt x="878" y="2566"/>
                    </a:lnTo>
                    <a:lnTo>
                      <a:pt x="900" y="2610"/>
                    </a:lnTo>
                    <a:lnTo>
                      <a:pt x="922" y="2656"/>
                    </a:lnTo>
                    <a:lnTo>
                      <a:pt x="944" y="2700"/>
                    </a:lnTo>
                    <a:lnTo>
                      <a:pt x="970" y="2742"/>
                    </a:lnTo>
                    <a:lnTo>
                      <a:pt x="994" y="2784"/>
                    </a:lnTo>
                    <a:lnTo>
                      <a:pt x="1050" y="2868"/>
                    </a:lnTo>
                    <a:lnTo>
                      <a:pt x="1108" y="2950"/>
                    </a:lnTo>
                    <a:lnTo>
                      <a:pt x="1172" y="3032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98" name="Freeform 631"/>
              <p:cNvSpPr>
                <a:spLocks/>
              </p:cNvSpPr>
              <p:nvPr/>
            </p:nvSpPr>
            <p:spPr bwMode="auto">
              <a:xfrm>
                <a:off x="2871" y="615"/>
                <a:ext cx="1266" cy="30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32" y="14"/>
                  </a:cxn>
                  <a:cxn ang="0">
                    <a:pos x="68" y="30"/>
                  </a:cxn>
                  <a:cxn ang="0">
                    <a:pos x="118" y="54"/>
                  </a:cxn>
                  <a:cxn ang="0">
                    <a:pos x="174" y="86"/>
                  </a:cxn>
                  <a:cxn ang="0">
                    <a:pos x="206" y="106"/>
                  </a:cxn>
                  <a:cxn ang="0">
                    <a:pos x="238" y="128"/>
                  </a:cxn>
                  <a:cxn ang="0">
                    <a:pos x="272" y="154"/>
                  </a:cxn>
                  <a:cxn ang="0">
                    <a:pos x="306" y="180"/>
                  </a:cxn>
                  <a:cxn ang="0">
                    <a:pos x="340" y="210"/>
                  </a:cxn>
                  <a:cxn ang="0">
                    <a:pos x="376" y="242"/>
                  </a:cxn>
                  <a:cxn ang="0">
                    <a:pos x="412" y="278"/>
                  </a:cxn>
                  <a:cxn ang="0">
                    <a:pos x="446" y="316"/>
                  </a:cxn>
                  <a:cxn ang="0">
                    <a:pos x="480" y="358"/>
                  </a:cxn>
                  <a:cxn ang="0">
                    <a:pos x="514" y="402"/>
                  </a:cxn>
                  <a:cxn ang="0">
                    <a:pos x="546" y="450"/>
                  </a:cxn>
                  <a:cxn ang="0">
                    <a:pos x="576" y="500"/>
                  </a:cxn>
                  <a:cxn ang="0">
                    <a:pos x="606" y="554"/>
                  </a:cxn>
                  <a:cxn ang="0">
                    <a:pos x="632" y="612"/>
                  </a:cxn>
                  <a:cxn ang="0">
                    <a:pos x="656" y="672"/>
                  </a:cxn>
                  <a:cxn ang="0">
                    <a:pos x="680" y="738"/>
                  </a:cxn>
                  <a:cxn ang="0">
                    <a:pos x="698" y="806"/>
                  </a:cxn>
                  <a:cxn ang="0">
                    <a:pos x="714" y="878"/>
                  </a:cxn>
                  <a:cxn ang="0">
                    <a:pos x="728" y="954"/>
                  </a:cxn>
                  <a:cxn ang="0">
                    <a:pos x="736" y="1032"/>
                  </a:cxn>
                  <a:cxn ang="0">
                    <a:pos x="742" y="1116"/>
                  </a:cxn>
                  <a:cxn ang="0">
                    <a:pos x="742" y="1204"/>
                  </a:cxn>
                  <a:cxn ang="0">
                    <a:pos x="742" y="1204"/>
                  </a:cxn>
                  <a:cxn ang="0">
                    <a:pos x="742" y="1378"/>
                  </a:cxn>
                  <a:cxn ang="0">
                    <a:pos x="746" y="1540"/>
                  </a:cxn>
                  <a:cxn ang="0">
                    <a:pos x="750" y="1616"/>
                  </a:cxn>
                  <a:cxn ang="0">
                    <a:pos x="754" y="1690"/>
                  </a:cxn>
                  <a:cxn ang="0">
                    <a:pos x="760" y="1762"/>
                  </a:cxn>
                  <a:cxn ang="0">
                    <a:pos x="768" y="1830"/>
                  </a:cxn>
                  <a:cxn ang="0">
                    <a:pos x="776" y="1898"/>
                  </a:cxn>
                  <a:cxn ang="0">
                    <a:pos x="784" y="1962"/>
                  </a:cxn>
                  <a:cxn ang="0">
                    <a:pos x="794" y="2024"/>
                  </a:cxn>
                  <a:cxn ang="0">
                    <a:pos x="806" y="2084"/>
                  </a:cxn>
                  <a:cxn ang="0">
                    <a:pos x="818" y="2142"/>
                  </a:cxn>
                  <a:cxn ang="0">
                    <a:pos x="832" y="2198"/>
                  </a:cxn>
                  <a:cxn ang="0">
                    <a:pos x="846" y="2252"/>
                  </a:cxn>
                  <a:cxn ang="0">
                    <a:pos x="862" y="2304"/>
                  </a:cxn>
                  <a:cxn ang="0">
                    <a:pos x="878" y="2356"/>
                  </a:cxn>
                  <a:cxn ang="0">
                    <a:pos x="896" y="2406"/>
                  </a:cxn>
                  <a:cxn ang="0">
                    <a:pos x="916" y="2454"/>
                  </a:cxn>
                  <a:cxn ang="0">
                    <a:pos x="936" y="2502"/>
                  </a:cxn>
                  <a:cxn ang="0">
                    <a:pos x="958" y="2548"/>
                  </a:cxn>
                  <a:cxn ang="0">
                    <a:pos x="980" y="2592"/>
                  </a:cxn>
                  <a:cxn ang="0">
                    <a:pos x="1004" y="2636"/>
                  </a:cxn>
                  <a:cxn ang="0">
                    <a:pos x="1028" y="2680"/>
                  </a:cxn>
                  <a:cxn ang="0">
                    <a:pos x="1054" y="2722"/>
                  </a:cxn>
                  <a:cxn ang="0">
                    <a:pos x="1080" y="2764"/>
                  </a:cxn>
                  <a:cxn ang="0">
                    <a:pos x="1108" y="2804"/>
                  </a:cxn>
                  <a:cxn ang="0">
                    <a:pos x="1138" y="2846"/>
                  </a:cxn>
                  <a:cxn ang="0">
                    <a:pos x="1200" y="2926"/>
                  </a:cxn>
                  <a:cxn ang="0">
                    <a:pos x="1266" y="3006"/>
                  </a:cxn>
                </a:cxnLst>
                <a:rect l="0" t="0" r="r" b="b"/>
                <a:pathLst>
                  <a:path w="1266" h="3006">
                    <a:moveTo>
                      <a:pt x="0" y="0"/>
                    </a:moveTo>
                    <a:lnTo>
                      <a:pt x="0" y="0"/>
                    </a:lnTo>
                    <a:lnTo>
                      <a:pt x="32" y="14"/>
                    </a:lnTo>
                    <a:lnTo>
                      <a:pt x="68" y="30"/>
                    </a:lnTo>
                    <a:lnTo>
                      <a:pt x="118" y="54"/>
                    </a:lnTo>
                    <a:lnTo>
                      <a:pt x="174" y="86"/>
                    </a:lnTo>
                    <a:lnTo>
                      <a:pt x="206" y="106"/>
                    </a:lnTo>
                    <a:lnTo>
                      <a:pt x="238" y="128"/>
                    </a:lnTo>
                    <a:lnTo>
                      <a:pt x="272" y="154"/>
                    </a:lnTo>
                    <a:lnTo>
                      <a:pt x="306" y="180"/>
                    </a:lnTo>
                    <a:lnTo>
                      <a:pt x="340" y="210"/>
                    </a:lnTo>
                    <a:lnTo>
                      <a:pt x="376" y="242"/>
                    </a:lnTo>
                    <a:lnTo>
                      <a:pt x="412" y="278"/>
                    </a:lnTo>
                    <a:lnTo>
                      <a:pt x="446" y="316"/>
                    </a:lnTo>
                    <a:lnTo>
                      <a:pt x="480" y="358"/>
                    </a:lnTo>
                    <a:lnTo>
                      <a:pt x="514" y="402"/>
                    </a:lnTo>
                    <a:lnTo>
                      <a:pt x="546" y="450"/>
                    </a:lnTo>
                    <a:lnTo>
                      <a:pt x="576" y="500"/>
                    </a:lnTo>
                    <a:lnTo>
                      <a:pt x="606" y="554"/>
                    </a:lnTo>
                    <a:lnTo>
                      <a:pt x="632" y="612"/>
                    </a:lnTo>
                    <a:lnTo>
                      <a:pt x="656" y="672"/>
                    </a:lnTo>
                    <a:lnTo>
                      <a:pt x="680" y="738"/>
                    </a:lnTo>
                    <a:lnTo>
                      <a:pt x="698" y="806"/>
                    </a:lnTo>
                    <a:lnTo>
                      <a:pt x="714" y="878"/>
                    </a:lnTo>
                    <a:lnTo>
                      <a:pt x="728" y="954"/>
                    </a:lnTo>
                    <a:lnTo>
                      <a:pt x="736" y="1032"/>
                    </a:lnTo>
                    <a:lnTo>
                      <a:pt x="742" y="1116"/>
                    </a:lnTo>
                    <a:lnTo>
                      <a:pt x="742" y="1204"/>
                    </a:lnTo>
                    <a:lnTo>
                      <a:pt x="742" y="1204"/>
                    </a:lnTo>
                    <a:lnTo>
                      <a:pt x="742" y="1378"/>
                    </a:lnTo>
                    <a:lnTo>
                      <a:pt x="746" y="1540"/>
                    </a:lnTo>
                    <a:lnTo>
                      <a:pt x="750" y="1616"/>
                    </a:lnTo>
                    <a:lnTo>
                      <a:pt x="754" y="1690"/>
                    </a:lnTo>
                    <a:lnTo>
                      <a:pt x="760" y="1762"/>
                    </a:lnTo>
                    <a:lnTo>
                      <a:pt x="768" y="1830"/>
                    </a:lnTo>
                    <a:lnTo>
                      <a:pt x="776" y="1898"/>
                    </a:lnTo>
                    <a:lnTo>
                      <a:pt x="784" y="1962"/>
                    </a:lnTo>
                    <a:lnTo>
                      <a:pt x="794" y="2024"/>
                    </a:lnTo>
                    <a:lnTo>
                      <a:pt x="806" y="2084"/>
                    </a:lnTo>
                    <a:lnTo>
                      <a:pt x="818" y="2142"/>
                    </a:lnTo>
                    <a:lnTo>
                      <a:pt x="832" y="2198"/>
                    </a:lnTo>
                    <a:lnTo>
                      <a:pt x="846" y="2252"/>
                    </a:lnTo>
                    <a:lnTo>
                      <a:pt x="862" y="2304"/>
                    </a:lnTo>
                    <a:lnTo>
                      <a:pt x="878" y="2356"/>
                    </a:lnTo>
                    <a:lnTo>
                      <a:pt x="896" y="2406"/>
                    </a:lnTo>
                    <a:lnTo>
                      <a:pt x="916" y="2454"/>
                    </a:lnTo>
                    <a:lnTo>
                      <a:pt x="936" y="2502"/>
                    </a:lnTo>
                    <a:lnTo>
                      <a:pt x="958" y="2548"/>
                    </a:lnTo>
                    <a:lnTo>
                      <a:pt x="980" y="2592"/>
                    </a:lnTo>
                    <a:lnTo>
                      <a:pt x="1004" y="2636"/>
                    </a:lnTo>
                    <a:lnTo>
                      <a:pt x="1028" y="2680"/>
                    </a:lnTo>
                    <a:lnTo>
                      <a:pt x="1054" y="2722"/>
                    </a:lnTo>
                    <a:lnTo>
                      <a:pt x="1080" y="2764"/>
                    </a:lnTo>
                    <a:lnTo>
                      <a:pt x="1108" y="2804"/>
                    </a:lnTo>
                    <a:lnTo>
                      <a:pt x="1138" y="2846"/>
                    </a:lnTo>
                    <a:lnTo>
                      <a:pt x="1200" y="2926"/>
                    </a:lnTo>
                    <a:lnTo>
                      <a:pt x="1266" y="3006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99" name="Freeform 632"/>
              <p:cNvSpPr>
                <a:spLocks/>
              </p:cNvSpPr>
              <p:nvPr/>
            </p:nvSpPr>
            <p:spPr bwMode="auto">
              <a:xfrm>
                <a:off x="2838" y="631"/>
                <a:ext cx="1363" cy="29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32" y="12"/>
                  </a:cxn>
                  <a:cxn ang="0">
                    <a:pos x="70" y="28"/>
                  </a:cxn>
                  <a:cxn ang="0">
                    <a:pos x="120" y="50"/>
                  </a:cxn>
                  <a:cxn ang="0">
                    <a:pos x="178" y="80"/>
                  </a:cxn>
                  <a:cxn ang="0">
                    <a:pos x="210" y="98"/>
                  </a:cxn>
                  <a:cxn ang="0">
                    <a:pos x="244" y="120"/>
                  </a:cxn>
                  <a:cxn ang="0">
                    <a:pos x="278" y="144"/>
                  </a:cxn>
                  <a:cxn ang="0">
                    <a:pos x="312" y="170"/>
                  </a:cxn>
                  <a:cxn ang="0">
                    <a:pos x="348" y="198"/>
                  </a:cxn>
                  <a:cxn ang="0">
                    <a:pos x="386" y="230"/>
                  </a:cxn>
                  <a:cxn ang="0">
                    <a:pos x="422" y="264"/>
                  </a:cxn>
                  <a:cxn ang="0">
                    <a:pos x="458" y="300"/>
                  </a:cxn>
                  <a:cxn ang="0">
                    <a:pos x="492" y="340"/>
                  </a:cxn>
                  <a:cxn ang="0">
                    <a:pos x="528" y="384"/>
                  </a:cxn>
                  <a:cxn ang="0">
                    <a:pos x="562" y="430"/>
                  </a:cxn>
                  <a:cxn ang="0">
                    <a:pos x="594" y="480"/>
                  </a:cxn>
                  <a:cxn ang="0">
                    <a:pos x="624" y="534"/>
                  </a:cxn>
                  <a:cxn ang="0">
                    <a:pos x="654" y="590"/>
                  </a:cxn>
                  <a:cxn ang="0">
                    <a:pos x="680" y="650"/>
                  </a:cxn>
                  <a:cxn ang="0">
                    <a:pos x="704" y="714"/>
                  </a:cxn>
                  <a:cxn ang="0">
                    <a:pos x="726" y="782"/>
                  </a:cxn>
                  <a:cxn ang="0">
                    <a:pos x="744" y="854"/>
                  </a:cxn>
                  <a:cxn ang="0">
                    <a:pos x="758" y="930"/>
                  </a:cxn>
                  <a:cxn ang="0">
                    <a:pos x="770" y="1010"/>
                  </a:cxn>
                  <a:cxn ang="0">
                    <a:pos x="778" y="1094"/>
                  </a:cxn>
                  <a:cxn ang="0">
                    <a:pos x="782" y="1182"/>
                  </a:cxn>
                  <a:cxn ang="0">
                    <a:pos x="782" y="1182"/>
                  </a:cxn>
                  <a:cxn ang="0">
                    <a:pos x="786" y="1358"/>
                  </a:cxn>
                  <a:cxn ang="0">
                    <a:pos x="796" y="1520"/>
                  </a:cxn>
                  <a:cxn ang="0">
                    <a:pos x="802" y="1598"/>
                  </a:cxn>
                  <a:cxn ang="0">
                    <a:pos x="808" y="1672"/>
                  </a:cxn>
                  <a:cxn ang="0">
                    <a:pos x="816" y="1742"/>
                  </a:cxn>
                  <a:cxn ang="0">
                    <a:pos x="826" y="1812"/>
                  </a:cxn>
                  <a:cxn ang="0">
                    <a:pos x="836" y="1878"/>
                  </a:cxn>
                  <a:cxn ang="0">
                    <a:pos x="846" y="1942"/>
                  </a:cxn>
                  <a:cxn ang="0">
                    <a:pos x="858" y="2004"/>
                  </a:cxn>
                  <a:cxn ang="0">
                    <a:pos x="872" y="2064"/>
                  </a:cxn>
                  <a:cxn ang="0">
                    <a:pos x="886" y="2122"/>
                  </a:cxn>
                  <a:cxn ang="0">
                    <a:pos x="902" y="2178"/>
                  </a:cxn>
                  <a:cxn ang="0">
                    <a:pos x="918" y="2232"/>
                  </a:cxn>
                  <a:cxn ang="0">
                    <a:pos x="934" y="2286"/>
                  </a:cxn>
                  <a:cxn ang="0">
                    <a:pos x="954" y="2336"/>
                  </a:cxn>
                  <a:cxn ang="0">
                    <a:pos x="972" y="2386"/>
                  </a:cxn>
                  <a:cxn ang="0">
                    <a:pos x="994" y="2434"/>
                  </a:cxn>
                  <a:cxn ang="0">
                    <a:pos x="1014" y="2480"/>
                  </a:cxn>
                  <a:cxn ang="0">
                    <a:pos x="1038" y="2526"/>
                  </a:cxn>
                  <a:cxn ang="0">
                    <a:pos x="1062" y="2570"/>
                  </a:cxn>
                  <a:cxn ang="0">
                    <a:pos x="1086" y="2614"/>
                  </a:cxn>
                  <a:cxn ang="0">
                    <a:pos x="1112" y="2656"/>
                  </a:cxn>
                  <a:cxn ang="0">
                    <a:pos x="1140" y="2698"/>
                  </a:cxn>
                  <a:cxn ang="0">
                    <a:pos x="1168" y="2738"/>
                  </a:cxn>
                  <a:cxn ang="0">
                    <a:pos x="1198" y="2778"/>
                  </a:cxn>
                  <a:cxn ang="0">
                    <a:pos x="1228" y="2818"/>
                  </a:cxn>
                  <a:cxn ang="0">
                    <a:pos x="1292" y="2896"/>
                  </a:cxn>
                  <a:cxn ang="0">
                    <a:pos x="1362" y="2974"/>
                  </a:cxn>
                </a:cxnLst>
                <a:rect l="0" t="0" r="r" b="b"/>
                <a:pathLst>
                  <a:path w="1362" h="2974">
                    <a:moveTo>
                      <a:pt x="0" y="0"/>
                    </a:moveTo>
                    <a:lnTo>
                      <a:pt x="0" y="0"/>
                    </a:lnTo>
                    <a:lnTo>
                      <a:pt x="32" y="12"/>
                    </a:lnTo>
                    <a:lnTo>
                      <a:pt x="70" y="28"/>
                    </a:lnTo>
                    <a:lnTo>
                      <a:pt x="120" y="50"/>
                    </a:lnTo>
                    <a:lnTo>
                      <a:pt x="178" y="80"/>
                    </a:lnTo>
                    <a:lnTo>
                      <a:pt x="210" y="98"/>
                    </a:lnTo>
                    <a:lnTo>
                      <a:pt x="244" y="120"/>
                    </a:lnTo>
                    <a:lnTo>
                      <a:pt x="278" y="144"/>
                    </a:lnTo>
                    <a:lnTo>
                      <a:pt x="312" y="170"/>
                    </a:lnTo>
                    <a:lnTo>
                      <a:pt x="348" y="198"/>
                    </a:lnTo>
                    <a:lnTo>
                      <a:pt x="386" y="230"/>
                    </a:lnTo>
                    <a:lnTo>
                      <a:pt x="422" y="264"/>
                    </a:lnTo>
                    <a:lnTo>
                      <a:pt x="458" y="300"/>
                    </a:lnTo>
                    <a:lnTo>
                      <a:pt x="492" y="340"/>
                    </a:lnTo>
                    <a:lnTo>
                      <a:pt x="528" y="384"/>
                    </a:lnTo>
                    <a:lnTo>
                      <a:pt x="562" y="430"/>
                    </a:lnTo>
                    <a:lnTo>
                      <a:pt x="594" y="480"/>
                    </a:lnTo>
                    <a:lnTo>
                      <a:pt x="624" y="534"/>
                    </a:lnTo>
                    <a:lnTo>
                      <a:pt x="654" y="590"/>
                    </a:lnTo>
                    <a:lnTo>
                      <a:pt x="680" y="650"/>
                    </a:lnTo>
                    <a:lnTo>
                      <a:pt x="704" y="714"/>
                    </a:lnTo>
                    <a:lnTo>
                      <a:pt x="726" y="782"/>
                    </a:lnTo>
                    <a:lnTo>
                      <a:pt x="744" y="854"/>
                    </a:lnTo>
                    <a:lnTo>
                      <a:pt x="758" y="930"/>
                    </a:lnTo>
                    <a:lnTo>
                      <a:pt x="770" y="1010"/>
                    </a:lnTo>
                    <a:lnTo>
                      <a:pt x="778" y="1094"/>
                    </a:lnTo>
                    <a:lnTo>
                      <a:pt x="782" y="1182"/>
                    </a:lnTo>
                    <a:lnTo>
                      <a:pt x="782" y="1182"/>
                    </a:lnTo>
                    <a:lnTo>
                      <a:pt x="786" y="1358"/>
                    </a:lnTo>
                    <a:lnTo>
                      <a:pt x="796" y="1520"/>
                    </a:lnTo>
                    <a:lnTo>
                      <a:pt x="802" y="1598"/>
                    </a:lnTo>
                    <a:lnTo>
                      <a:pt x="808" y="1672"/>
                    </a:lnTo>
                    <a:lnTo>
                      <a:pt x="816" y="1742"/>
                    </a:lnTo>
                    <a:lnTo>
                      <a:pt x="826" y="1812"/>
                    </a:lnTo>
                    <a:lnTo>
                      <a:pt x="836" y="1878"/>
                    </a:lnTo>
                    <a:lnTo>
                      <a:pt x="846" y="1942"/>
                    </a:lnTo>
                    <a:lnTo>
                      <a:pt x="858" y="2004"/>
                    </a:lnTo>
                    <a:lnTo>
                      <a:pt x="872" y="2064"/>
                    </a:lnTo>
                    <a:lnTo>
                      <a:pt x="886" y="2122"/>
                    </a:lnTo>
                    <a:lnTo>
                      <a:pt x="902" y="2178"/>
                    </a:lnTo>
                    <a:lnTo>
                      <a:pt x="918" y="2232"/>
                    </a:lnTo>
                    <a:lnTo>
                      <a:pt x="934" y="2286"/>
                    </a:lnTo>
                    <a:lnTo>
                      <a:pt x="954" y="2336"/>
                    </a:lnTo>
                    <a:lnTo>
                      <a:pt x="972" y="2386"/>
                    </a:lnTo>
                    <a:lnTo>
                      <a:pt x="994" y="2434"/>
                    </a:lnTo>
                    <a:lnTo>
                      <a:pt x="1014" y="2480"/>
                    </a:lnTo>
                    <a:lnTo>
                      <a:pt x="1038" y="2526"/>
                    </a:lnTo>
                    <a:lnTo>
                      <a:pt x="1062" y="2570"/>
                    </a:lnTo>
                    <a:lnTo>
                      <a:pt x="1086" y="2614"/>
                    </a:lnTo>
                    <a:lnTo>
                      <a:pt x="1112" y="2656"/>
                    </a:lnTo>
                    <a:lnTo>
                      <a:pt x="1140" y="2698"/>
                    </a:lnTo>
                    <a:lnTo>
                      <a:pt x="1168" y="2738"/>
                    </a:lnTo>
                    <a:lnTo>
                      <a:pt x="1198" y="2778"/>
                    </a:lnTo>
                    <a:lnTo>
                      <a:pt x="1228" y="2818"/>
                    </a:lnTo>
                    <a:lnTo>
                      <a:pt x="1292" y="2896"/>
                    </a:lnTo>
                    <a:lnTo>
                      <a:pt x="1362" y="2974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00" name="Freeform 633"/>
              <p:cNvSpPr>
                <a:spLocks/>
              </p:cNvSpPr>
              <p:nvPr/>
            </p:nvSpPr>
            <p:spPr bwMode="auto">
              <a:xfrm>
                <a:off x="2815" y="646"/>
                <a:ext cx="1455" cy="294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32" y="10"/>
                  </a:cxn>
                  <a:cxn ang="0">
                    <a:pos x="70" y="24"/>
                  </a:cxn>
                  <a:cxn ang="0">
                    <a:pos x="120" y="46"/>
                  </a:cxn>
                  <a:cxn ang="0">
                    <a:pos x="180" y="74"/>
                  </a:cxn>
                  <a:cxn ang="0">
                    <a:pos x="212" y="92"/>
                  </a:cxn>
                  <a:cxn ang="0">
                    <a:pos x="246" y="112"/>
                  </a:cxn>
                  <a:cxn ang="0">
                    <a:pos x="282" y="134"/>
                  </a:cxn>
                  <a:cxn ang="0">
                    <a:pos x="318" y="158"/>
                  </a:cxn>
                  <a:cxn ang="0">
                    <a:pos x="354" y="186"/>
                  </a:cxn>
                  <a:cxn ang="0">
                    <a:pos x="392" y="216"/>
                  </a:cxn>
                  <a:cxn ang="0">
                    <a:pos x="430" y="248"/>
                  </a:cxn>
                  <a:cxn ang="0">
                    <a:pos x="466" y="284"/>
                  </a:cxn>
                  <a:cxn ang="0">
                    <a:pos x="504" y="324"/>
                  </a:cxn>
                  <a:cxn ang="0">
                    <a:pos x="540" y="366"/>
                  </a:cxn>
                  <a:cxn ang="0">
                    <a:pos x="574" y="412"/>
                  </a:cxn>
                  <a:cxn ang="0">
                    <a:pos x="608" y="460"/>
                  </a:cxn>
                  <a:cxn ang="0">
                    <a:pos x="642" y="512"/>
                  </a:cxn>
                  <a:cxn ang="0">
                    <a:pos x="672" y="568"/>
                  </a:cxn>
                  <a:cxn ang="0">
                    <a:pos x="700" y="628"/>
                  </a:cxn>
                  <a:cxn ang="0">
                    <a:pos x="726" y="692"/>
                  </a:cxn>
                  <a:cxn ang="0">
                    <a:pos x="750" y="760"/>
                  </a:cxn>
                  <a:cxn ang="0">
                    <a:pos x="770" y="830"/>
                  </a:cxn>
                  <a:cxn ang="0">
                    <a:pos x="788" y="906"/>
                  </a:cxn>
                  <a:cxn ang="0">
                    <a:pos x="802" y="986"/>
                  </a:cxn>
                  <a:cxn ang="0">
                    <a:pos x="812" y="1070"/>
                  </a:cxn>
                  <a:cxn ang="0">
                    <a:pos x="820" y="1160"/>
                  </a:cxn>
                  <a:cxn ang="0">
                    <a:pos x="820" y="1160"/>
                  </a:cxn>
                  <a:cxn ang="0">
                    <a:pos x="830" y="1336"/>
                  </a:cxn>
                  <a:cxn ang="0">
                    <a:pos x="844" y="1498"/>
                  </a:cxn>
                  <a:cxn ang="0">
                    <a:pos x="852" y="1576"/>
                  </a:cxn>
                  <a:cxn ang="0">
                    <a:pos x="860" y="1650"/>
                  </a:cxn>
                  <a:cxn ang="0">
                    <a:pos x="870" y="1722"/>
                  </a:cxn>
                  <a:cxn ang="0">
                    <a:pos x="882" y="1790"/>
                  </a:cxn>
                  <a:cxn ang="0">
                    <a:pos x="894" y="1858"/>
                  </a:cxn>
                  <a:cxn ang="0">
                    <a:pos x="908" y="1922"/>
                  </a:cxn>
                  <a:cxn ang="0">
                    <a:pos x="922" y="1984"/>
                  </a:cxn>
                  <a:cxn ang="0">
                    <a:pos x="936" y="2044"/>
                  </a:cxn>
                  <a:cxn ang="0">
                    <a:pos x="952" y="2102"/>
                  </a:cxn>
                  <a:cxn ang="0">
                    <a:pos x="970" y="2158"/>
                  </a:cxn>
                  <a:cxn ang="0">
                    <a:pos x="988" y="2210"/>
                  </a:cxn>
                  <a:cxn ang="0">
                    <a:pos x="1006" y="2264"/>
                  </a:cxn>
                  <a:cxn ang="0">
                    <a:pos x="1026" y="2314"/>
                  </a:cxn>
                  <a:cxn ang="0">
                    <a:pos x="1048" y="2362"/>
                  </a:cxn>
                  <a:cxn ang="0">
                    <a:pos x="1070" y="2410"/>
                  </a:cxn>
                  <a:cxn ang="0">
                    <a:pos x="1092" y="2456"/>
                  </a:cxn>
                  <a:cxn ang="0">
                    <a:pos x="1116" y="2500"/>
                  </a:cxn>
                  <a:cxn ang="0">
                    <a:pos x="1142" y="2544"/>
                  </a:cxn>
                  <a:cxn ang="0">
                    <a:pos x="1168" y="2586"/>
                  </a:cxn>
                  <a:cxn ang="0">
                    <a:pos x="1196" y="2628"/>
                  </a:cxn>
                  <a:cxn ang="0">
                    <a:pos x="1224" y="2670"/>
                  </a:cxn>
                  <a:cxn ang="0">
                    <a:pos x="1254" y="2710"/>
                  </a:cxn>
                  <a:cxn ang="0">
                    <a:pos x="1284" y="2748"/>
                  </a:cxn>
                  <a:cxn ang="0">
                    <a:pos x="1316" y="2788"/>
                  </a:cxn>
                  <a:cxn ang="0">
                    <a:pos x="1384" y="2864"/>
                  </a:cxn>
                  <a:cxn ang="0">
                    <a:pos x="1456" y="2940"/>
                  </a:cxn>
                </a:cxnLst>
                <a:rect l="0" t="0" r="r" b="b"/>
                <a:pathLst>
                  <a:path w="1456" h="2940">
                    <a:moveTo>
                      <a:pt x="0" y="0"/>
                    </a:moveTo>
                    <a:lnTo>
                      <a:pt x="0" y="0"/>
                    </a:lnTo>
                    <a:lnTo>
                      <a:pt x="32" y="10"/>
                    </a:lnTo>
                    <a:lnTo>
                      <a:pt x="70" y="24"/>
                    </a:lnTo>
                    <a:lnTo>
                      <a:pt x="120" y="46"/>
                    </a:lnTo>
                    <a:lnTo>
                      <a:pt x="180" y="74"/>
                    </a:lnTo>
                    <a:lnTo>
                      <a:pt x="212" y="92"/>
                    </a:lnTo>
                    <a:lnTo>
                      <a:pt x="246" y="112"/>
                    </a:lnTo>
                    <a:lnTo>
                      <a:pt x="282" y="134"/>
                    </a:lnTo>
                    <a:lnTo>
                      <a:pt x="318" y="158"/>
                    </a:lnTo>
                    <a:lnTo>
                      <a:pt x="354" y="186"/>
                    </a:lnTo>
                    <a:lnTo>
                      <a:pt x="392" y="216"/>
                    </a:lnTo>
                    <a:lnTo>
                      <a:pt x="430" y="248"/>
                    </a:lnTo>
                    <a:lnTo>
                      <a:pt x="466" y="284"/>
                    </a:lnTo>
                    <a:lnTo>
                      <a:pt x="504" y="324"/>
                    </a:lnTo>
                    <a:lnTo>
                      <a:pt x="540" y="366"/>
                    </a:lnTo>
                    <a:lnTo>
                      <a:pt x="574" y="412"/>
                    </a:lnTo>
                    <a:lnTo>
                      <a:pt x="608" y="460"/>
                    </a:lnTo>
                    <a:lnTo>
                      <a:pt x="642" y="512"/>
                    </a:lnTo>
                    <a:lnTo>
                      <a:pt x="672" y="568"/>
                    </a:lnTo>
                    <a:lnTo>
                      <a:pt x="700" y="628"/>
                    </a:lnTo>
                    <a:lnTo>
                      <a:pt x="726" y="692"/>
                    </a:lnTo>
                    <a:lnTo>
                      <a:pt x="750" y="760"/>
                    </a:lnTo>
                    <a:lnTo>
                      <a:pt x="770" y="830"/>
                    </a:lnTo>
                    <a:lnTo>
                      <a:pt x="788" y="906"/>
                    </a:lnTo>
                    <a:lnTo>
                      <a:pt x="802" y="986"/>
                    </a:lnTo>
                    <a:lnTo>
                      <a:pt x="812" y="1070"/>
                    </a:lnTo>
                    <a:lnTo>
                      <a:pt x="820" y="1160"/>
                    </a:lnTo>
                    <a:lnTo>
                      <a:pt x="820" y="1160"/>
                    </a:lnTo>
                    <a:lnTo>
                      <a:pt x="830" y="1336"/>
                    </a:lnTo>
                    <a:lnTo>
                      <a:pt x="844" y="1498"/>
                    </a:lnTo>
                    <a:lnTo>
                      <a:pt x="852" y="1576"/>
                    </a:lnTo>
                    <a:lnTo>
                      <a:pt x="860" y="1650"/>
                    </a:lnTo>
                    <a:lnTo>
                      <a:pt x="870" y="1722"/>
                    </a:lnTo>
                    <a:lnTo>
                      <a:pt x="882" y="1790"/>
                    </a:lnTo>
                    <a:lnTo>
                      <a:pt x="894" y="1858"/>
                    </a:lnTo>
                    <a:lnTo>
                      <a:pt x="908" y="1922"/>
                    </a:lnTo>
                    <a:lnTo>
                      <a:pt x="922" y="1984"/>
                    </a:lnTo>
                    <a:lnTo>
                      <a:pt x="936" y="2044"/>
                    </a:lnTo>
                    <a:lnTo>
                      <a:pt x="952" y="2102"/>
                    </a:lnTo>
                    <a:lnTo>
                      <a:pt x="970" y="2158"/>
                    </a:lnTo>
                    <a:lnTo>
                      <a:pt x="988" y="2210"/>
                    </a:lnTo>
                    <a:lnTo>
                      <a:pt x="1006" y="2264"/>
                    </a:lnTo>
                    <a:lnTo>
                      <a:pt x="1026" y="2314"/>
                    </a:lnTo>
                    <a:lnTo>
                      <a:pt x="1048" y="2362"/>
                    </a:lnTo>
                    <a:lnTo>
                      <a:pt x="1070" y="2410"/>
                    </a:lnTo>
                    <a:lnTo>
                      <a:pt x="1092" y="2456"/>
                    </a:lnTo>
                    <a:lnTo>
                      <a:pt x="1116" y="2500"/>
                    </a:lnTo>
                    <a:lnTo>
                      <a:pt x="1142" y="2544"/>
                    </a:lnTo>
                    <a:lnTo>
                      <a:pt x="1168" y="2586"/>
                    </a:lnTo>
                    <a:lnTo>
                      <a:pt x="1196" y="2628"/>
                    </a:lnTo>
                    <a:lnTo>
                      <a:pt x="1224" y="2670"/>
                    </a:lnTo>
                    <a:lnTo>
                      <a:pt x="1254" y="2710"/>
                    </a:lnTo>
                    <a:lnTo>
                      <a:pt x="1284" y="2748"/>
                    </a:lnTo>
                    <a:lnTo>
                      <a:pt x="1316" y="2788"/>
                    </a:lnTo>
                    <a:lnTo>
                      <a:pt x="1384" y="2864"/>
                    </a:lnTo>
                    <a:lnTo>
                      <a:pt x="1456" y="294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01" name="Freeform 634"/>
              <p:cNvSpPr>
                <a:spLocks/>
              </p:cNvSpPr>
              <p:nvPr/>
            </p:nvSpPr>
            <p:spPr bwMode="auto">
              <a:xfrm>
                <a:off x="2788" y="659"/>
                <a:ext cx="1549" cy="290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34" y="10"/>
                  </a:cxn>
                  <a:cxn ang="0">
                    <a:pos x="74" y="22"/>
                  </a:cxn>
                  <a:cxn ang="0">
                    <a:pos x="124" y="40"/>
                  </a:cxn>
                  <a:cxn ang="0">
                    <a:pos x="184" y="68"/>
                  </a:cxn>
                  <a:cxn ang="0">
                    <a:pos x="218" y="84"/>
                  </a:cxn>
                  <a:cxn ang="0">
                    <a:pos x="252" y="102"/>
                  </a:cxn>
                  <a:cxn ang="0">
                    <a:pos x="288" y="124"/>
                  </a:cxn>
                  <a:cxn ang="0">
                    <a:pos x="326" y="146"/>
                  </a:cxn>
                  <a:cxn ang="0">
                    <a:pos x="364" y="172"/>
                  </a:cxn>
                  <a:cxn ang="0">
                    <a:pos x="402" y="202"/>
                  </a:cxn>
                  <a:cxn ang="0">
                    <a:pos x="440" y="234"/>
                  </a:cxn>
                  <a:cxn ang="0">
                    <a:pos x="478" y="268"/>
                  </a:cxn>
                  <a:cxn ang="0">
                    <a:pos x="516" y="306"/>
                  </a:cxn>
                  <a:cxn ang="0">
                    <a:pos x="554" y="346"/>
                  </a:cxn>
                  <a:cxn ang="0">
                    <a:pos x="590" y="392"/>
                  </a:cxn>
                  <a:cxn ang="0">
                    <a:pos x="626" y="438"/>
                  </a:cxn>
                  <a:cxn ang="0">
                    <a:pos x="660" y="490"/>
                  </a:cxn>
                  <a:cxn ang="0">
                    <a:pos x="692" y="546"/>
                  </a:cxn>
                  <a:cxn ang="0">
                    <a:pos x="722" y="604"/>
                  </a:cxn>
                  <a:cxn ang="0">
                    <a:pos x="752" y="668"/>
                  </a:cxn>
                  <a:cxn ang="0">
                    <a:pos x="776" y="734"/>
                  </a:cxn>
                  <a:cxn ang="0">
                    <a:pos x="800" y="806"/>
                  </a:cxn>
                  <a:cxn ang="0">
                    <a:pos x="820" y="880"/>
                  </a:cxn>
                  <a:cxn ang="0">
                    <a:pos x="836" y="960"/>
                  </a:cxn>
                  <a:cxn ang="0">
                    <a:pos x="850" y="1046"/>
                  </a:cxn>
                  <a:cxn ang="0">
                    <a:pos x="858" y="1134"/>
                  </a:cxn>
                  <a:cxn ang="0">
                    <a:pos x="858" y="1134"/>
                  </a:cxn>
                  <a:cxn ang="0">
                    <a:pos x="874" y="1310"/>
                  </a:cxn>
                  <a:cxn ang="0">
                    <a:pos x="892" y="1474"/>
                  </a:cxn>
                  <a:cxn ang="0">
                    <a:pos x="904" y="1552"/>
                  </a:cxn>
                  <a:cxn ang="0">
                    <a:pos x="914" y="1626"/>
                  </a:cxn>
                  <a:cxn ang="0">
                    <a:pos x="928" y="1698"/>
                  </a:cxn>
                  <a:cxn ang="0">
                    <a:pos x="940" y="1768"/>
                  </a:cxn>
                  <a:cxn ang="0">
                    <a:pos x="954" y="1834"/>
                  </a:cxn>
                  <a:cxn ang="0">
                    <a:pos x="970" y="1898"/>
                  </a:cxn>
                  <a:cxn ang="0">
                    <a:pos x="986" y="1960"/>
                  </a:cxn>
                  <a:cxn ang="0">
                    <a:pos x="1002" y="2020"/>
                  </a:cxn>
                  <a:cxn ang="0">
                    <a:pos x="1020" y="2078"/>
                  </a:cxn>
                  <a:cxn ang="0">
                    <a:pos x="1038" y="2132"/>
                  </a:cxn>
                  <a:cxn ang="0">
                    <a:pos x="1058" y="2186"/>
                  </a:cxn>
                  <a:cxn ang="0">
                    <a:pos x="1080" y="2238"/>
                  </a:cxn>
                  <a:cxn ang="0">
                    <a:pos x="1100" y="2288"/>
                  </a:cxn>
                  <a:cxn ang="0">
                    <a:pos x="1124" y="2336"/>
                  </a:cxn>
                  <a:cxn ang="0">
                    <a:pos x="1146" y="2384"/>
                  </a:cxn>
                  <a:cxn ang="0">
                    <a:pos x="1172" y="2428"/>
                  </a:cxn>
                  <a:cxn ang="0">
                    <a:pos x="1198" y="2472"/>
                  </a:cxn>
                  <a:cxn ang="0">
                    <a:pos x="1224" y="2516"/>
                  </a:cxn>
                  <a:cxn ang="0">
                    <a:pos x="1252" y="2558"/>
                  </a:cxn>
                  <a:cxn ang="0">
                    <a:pos x="1280" y="2598"/>
                  </a:cxn>
                  <a:cxn ang="0">
                    <a:pos x="1310" y="2638"/>
                  </a:cxn>
                  <a:cxn ang="0">
                    <a:pos x="1340" y="2678"/>
                  </a:cxn>
                  <a:cxn ang="0">
                    <a:pos x="1372" y="2716"/>
                  </a:cxn>
                  <a:cxn ang="0">
                    <a:pos x="1406" y="2754"/>
                  </a:cxn>
                  <a:cxn ang="0">
                    <a:pos x="1476" y="2828"/>
                  </a:cxn>
                  <a:cxn ang="0">
                    <a:pos x="1550" y="2902"/>
                  </a:cxn>
                </a:cxnLst>
                <a:rect l="0" t="0" r="r" b="b"/>
                <a:pathLst>
                  <a:path w="1550" h="2902">
                    <a:moveTo>
                      <a:pt x="0" y="0"/>
                    </a:moveTo>
                    <a:lnTo>
                      <a:pt x="0" y="0"/>
                    </a:lnTo>
                    <a:lnTo>
                      <a:pt x="34" y="10"/>
                    </a:lnTo>
                    <a:lnTo>
                      <a:pt x="74" y="22"/>
                    </a:lnTo>
                    <a:lnTo>
                      <a:pt x="124" y="40"/>
                    </a:lnTo>
                    <a:lnTo>
                      <a:pt x="184" y="68"/>
                    </a:lnTo>
                    <a:lnTo>
                      <a:pt x="218" y="84"/>
                    </a:lnTo>
                    <a:lnTo>
                      <a:pt x="252" y="102"/>
                    </a:lnTo>
                    <a:lnTo>
                      <a:pt x="288" y="124"/>
                    </a:lnTo>
                    <a:lnTo>
                      <a:pt x="326" y="146"/>
                    </a:lnTo>
                    <a:lnTo>
                      <a:pt x="364" y="172"/>
                    </a:lnTo>
                    <a:lnTo>
                      <a:pt x="402" y="202"/>
                    </a:lnTo>
                    <a:lnTo>
                      <a:pt x="440" y="234"/>
                    </a:lnTo>
                    <a:lnTo>
                      <a:pt x="478" y="268"/>
                    </a:lnTo>
                    <a:lnTo>
                      <a:pt x="516" y="306"/>
                    </a:lnTo>
                    <a:lnTo>
                      <a:pt x="554" y="346"/>
                    </a:lnTo>
                    <a:lnTo>
                      <a:pt x="590" y="392"/>
                    </a:lnTo>
                    <a:lnTo>
                      <a:pt x="626" y="438"/>
                    </a:lnTo>
                    <a:lnTo>
                      <a:pt x="660" y="490"/>
                    </a:lnTo>
                    <a:lnTo>
                      <a:pt x="692" y="546"/>
                    </a:lnTo>
                    <a:lnTo>
                      <a:pt x="722" y="604"/>
                    </a:lnTo>
                    <a:lnTo>
                      <a:pt x="752" y="668"/>
                    </a:lnTo>
                    <a:lnTo>
                      <a:pt x="776" y="734"/>
                    </a:lnTo>
                    <a:lnTo>
                      <a:pt x="800" y="806"/>
                    </a:lnTo>
                    <a:lnTo>
                      <a:pt x="820" y="880"/>
                    </a:lnTo>
                    <a:lnTo>
                      <a:pt x="836" y="960"/>
                    </a:lnTo>
                    <a:lnTo>
                      <a:pt x="850" y="1046"/>
                    </a:lnTo>
                    <a:lnTo>
                      <a:pt x="858" y="1134"/>
                    </a:lnTo>
                    <a:lnTo>
                      <a:pt x="858" y="1134"/>
                    </a:lnTo>
                    <a:lnTo>
                      <a:pt x="874" y="1310"/>
                    </a:lnTo>
                    <a:lnTo>
                      <a:pt x="892" y="1474"/>
                    </a:lnTo>
                    <a:lnTo>
                      <a:pt x="904" y="1552"/>
                    </a:lnTo>
                    <a:lnTo>
                      <a:pt x="914" y="1626"/>
                    </a:lnTo>
                    <a:lnTo>
                      <a:pt x="928" y="1698"/>
                    </a:lnTo>
                    <a:lnTo>
                      <a:pt x="940" y="1768"/>
                    </a:lnTo>
                    <a:lnTo>
                      <a:pt x="954" y="1834"/>
                    </a:lnTo>
                    <a:lnTo>
                      <a:pt x="970" y="1898"/>
                    </a:lnTo>
                    <a:lnTo>
                      <a:pt x="986" y="1960"/>
                    </a:lnTo>
                    <a:lnTo>
                      <a:pt x="1002" y="2020"/>
                    </a:lnTo>
                    <a:lnTo>
                      <a:pt x="1020" y="2078"/>
                    </a:lnTo>
                    <a:lnTo>
                      <a:pt x="1038" y="2132"/>
                    </a:lnTo>
                    <a:lnTo>
                      <a:pt x="1058" y="2186"/>
                    </a:lnTo>
                    <a:lnTo>
                      <a:pt x="1080" y="2238"/>
                    </a:lnTo>
                    <a:lnTo>
                      <a:pt x="1100" y="2288"/>
                    </a:lnTo>
                    <a:lnTo>
                      <a:pt x="1124" y="2336"/>
                    </a:lnTo>
                    <a:lnTo>
                      <a:pt x="1146" y="2384"/>
                    </a:lnTo>
                    <a:lnTo>
                      <a:pt x="1172" y="2428"/>
                    </a:lnTo>
                    <a:lnTo>
                      <a:pt x="1198" y="2472"/>
                    </a:lnTo>
                    <a:lnTo>
                      <a:pt x="1224" y="2516"/>
                    </a:lnTo>
                    <a:lnTo>
                      <a:pt x="1252" y="2558"/>
                    </a:lnTo>
                    <a:lnTo>
                      <a:pt x="1280" y="2598"/>
                    </a:lnTo>
                    <a:lnTo>
                      <a:pt x="1310" y="2638"/>
                    </a:lnTo>
                    <a:lnTo>
                      <a:pt x="1340" y="2678"/>
                    </a:lnTo>
                    <a:lnTo>
                      <a:pt x="1372" y="2716"/>
                    </a:lnTo>
                    <a:lnTo>
                      <a:pt x="1406" y="2754"/>
                    </a:lnTo>
                    <a:lnTo>
                      <a:pt x="1476" y="2828"/>
                    </a:lnTo>
                    <a:lnTo>
                      <a:pt x="1550" y="2902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02" name="Freeform 635"/>
              <p:cNvSpPr>
                <a:spLocks/>
              </p:cNvSpPr>
              <p:nvPr/>
            </p:nvSpPr>
            <p:spPr bwMode="auto">
              <a:xfrm>
                <a:off x="2766" y="683"/>
                <a:ext cx="1640" cy="28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34" y="6"/>
                  </a:cxn>
                  <a:cxn ang="0">
                    <a:pos x="72" y="18"/>
                  </a:cxn>
                  <a:cxn ang="0">
                    <a:pos x="124" y="34"/>
                  </a:cxn>
                  <a:cxn ang="0">
                    <a:pos x="186" y="58"/>
                  </a:cxn>
                  <a:cxn ang="0">
                    <a:pos x="220" y="74"/>
                  </a:cxn>
                  <a:cxn ang="0">
                    <a:pos x="254" y="92"/>
                  </a:cxn>
                  <a:cxn ang="0">
                    <a:pos x="292" y="110"/>
                  </a:cxn>
                  <a:cxn ang="0">
                    <a:pos x="330" y="132"/>
                  </a:cxn>
                  <a:cxn ang="0">
                    <a:pos x="368" y="158"/>
                  </a:cxn>
                  <a:cxn ang="0">
                    <a:pos x="406" y="186"/>
                  </a:cxn>
                  <a:cxn ang="0">
                    <a:pos x="446" y="216"/>
                  </a:cxn>
                  <a:cxn ang="0">
                    <a:pos x="486" y="250"/>
                  </a:cxn>
                  <a:cxn ang="0">
                    <a:pos x="526" y="286"/>
                  </a:cxn>
                  <a:cxn ang="0">
                    <a:pos x="564" y="326"/>
                  </a:cxn>
                  <a:cxn ang="0">
                    <a:pos x="602" y="368"/>
                  </a:cxn>
                  <a:cxn ang="0">
                    <a:pos x="640" y="416"/>
                  </a:cxn>
                  <a:cxn ang="0">
                    <a:pos x="676" y="466"/>
                  </a:cxn>
                  <a:cxn ang="0">
                    <a:pos x="710" y="520"/>
                  </a:cxn>
                  <a:cxn ang="0">
                    <a:pos x="742" y="578"/>
                  </a:cxn>
                  <a:cxn ang="0">
                    <a:pos x="772" y="640"/>
                  </a:cxn>
                  <a:cxn ang="0">
                    <a:pos x="800" y="706"/>
                  </a:cxn>
                  <a:cxn ang="0">
                    <a:pos x="824" y="778"/>
                  </a:cxn>
                  <a:cxn ang="0">
                    <a:pos x="846" y="852"/>
                  </a:cxn>
                  <a:cxn ang="0">
                    <a:pos x="866" y="932"/>
                  </a:cxn>
                  <a:cxn ang="0">
                    <a:pos x="882" y="1016"/>
                  </a:cxn>
                  <a:cxn ang="0">
                    <a:pos x="894" y="1106"/>
                  </a:cxn>
                  <a:cxn ang="0">
                    <a:pos x="894" y="1106"/>
                  </a:cxn>
                  <a:cxn ang="0">
                    <a:pos x="914" y="1284"/>
                  </a:cxn>
                  <a:cxn ang="0">
                    <a:pos x="938" y="1448"/>
                  </a:cxn>
                  <a:cxn ang="0">
                    <a:pos x="952" y="1524"/>
                  </a:cxn>
                  <a:cxn ang="0">
                    <a:pos x="966" y="1600"/>
                  </a:cxn>
                  <a:cxn ang="0">
                    <a:pos x="980" y="1670"/>
                  </a:cxn>
                  <a:cxn ang="0">
                    <a:pos x="996" y="1740"/>
                  </a:cxn>
                  <a:cxn ang="0">
                    <a:pos x="1012" y="1806"/>
                  </a:cxn>
                  <a:cxn ang="0">
                    <a:pos x="1028" y="1870"/>
                  </a:cxn>
                  <a:cxn ang="0">
                    <a:pos x="1046" y="1932"/>
                  </a:cxn>
                  <a:cxn ang="0">
                    <a:pos x="1064" y="1992"/>
                  </a:cxn>
                  <a:cxn ang="0">
                    <a:pos x="1084" y="2048"/>
                  </a:cxn>
                  <a:cxn ang="0">
                    <a:pos x="1104" y="2104"/>
                  </a:cxn>
                  <a:cxn ang="0">
                    <a:pos x="1126" y="2156"/>
                  </a:cxn>
                  <a:cxn ang="0">
                    <a:pos x="1148" y="2208"/>
                  </a:cxn>
                  <a:cxn ang="0">
                    <a:pos x="1172" y="2258"/>
                  </a:cxn>
                  <a:cxn ang="0">
                    <a:pos x="1196" y="2306"/>
                  </a:cxn>
                  <a:cxn ang="0">
                    <a:pos x="1220" y="2352"/>
                  </a:cxn>
                  <a:cxn ang="0">
                    <a:pos x="1246" y="2396"/>
                  </a:cxn>
                  <a:cxn ang="0">
                    <a:pos x="1274" y="2440"/>
                  </a:cxn>
                  <a:cxn ang="0">
                    <a:pos x="1302" y="2482"/>
                  </a:cxn>
                  <a:cxn ang="0">
                    <a:pos x="1330" y="2522"/>
                  </a:cxn>
                  <a:cxn ang="0">
                    <a:pos x="1360" y="2562"/>
                  </a:cxn>
                  <a:cxn ang="0">
                    <a:pos x="1392" y="2602"/>
                  </a:cxn>
                  <a:cxn ang="0">
                    <a:pos x="1424" y="2640"/>
                  </a:cxn>
                  <a:cxn ang="0">
                    <a:pos x="1458" y="2678"/>
                  </a:cxn>
                  <a:cxn ang="0">
                    <a:pos x="1492" y="2714"/>
                  </a:cxn>
                  <a:cxn ang="0">
                    <a:pos x="1564" y="2786"/>
                  </a:cxn>
                  <a:cxn ang="0">
                    <a:pos x="1640" y="2858"/>
                  </a:cxn>
                </a:cxnLst>
                <a:rect l="0" t="0" r="r" b="b"/>
                <a:pathLst>
                  <a:path w="1640" h="2858">
                    <a:moveTo>
                      <a:pt x="0" y="0"/>
                    </a:moveTo>
                    <a:lnTo>
                      <a:pt x="0" y="0"/>
                    </a:lnTo>
                    <a:lnTo>
                      <a:pt x="34" y="6"/>
                    </a:lnTo>
                    <a:lnTo>
                      <a:pt x="72" y="18"/>
                    </a:lnTo>
                    <a:lnTo>
                      <a:pt x="124" y="34"/>
                    </a:lnTo>
                    <a:lnTo>
                      <a:pt x="186" y="58"/>
                    </a:lnTo>
                    <a:lnTo>
                      <a:pt x="220" y="74"/>
                    </a:lnTo>
                    <a:lnTo>
                      <a:pt x="254" y="92"/>
                    </a:lnTo>
                    <a:lnTo>
                      <a:pt x="292" y="110"/>
                    </a:lnTo>
                    <a:lnTo>
                      <a:pt x="330" y="132"/>
                    </a:lnTo>
                    <a:lnTo>
                      <a:pt x="368" y="158"/>
                    </a:lnTo>
                    <a:lnTo>
                      <a:pt x="406" y="186"/>
                    </a:lnTo>
                    <a:lnTo>
                      <a:pt x="446" y="216"/>
                    </a:lnTo>
                    <a:lnTo>
                      <a:pt x="486" y="250"/>
                    </a:lnTo>
                    <a:lnTo>
                      <a:pt x="526" y="286"/>
                    </a:lnTo>
                    <a:lnTo>
                      <a:pt x="564" y="326"/>
                    </a:lnTo>
                    <a:lnTo>
                      <a:pt x="602" y="368"/>
                    </a:lnTo>
                    <a:lnTo>
                      <a:pt x="640" y="416"/>
                    </a:lnTo>
                    <a:lnTo>
                      <a:pt x="676" y="466"/>
                    </a:lnTo>
                    <a:lnTo>
                      <a:pt x="710" y="520"/>
                    </a:lnTo>
                    <a:lnTo>
                      <a:pt x="742" y="578"/>
                    </a:lnTo>
                    <a:lnTo>
                      <a:pt x="772" y="640"/>
                    </a:lnTo>
                    <a:lnTo>
                      <a:pt x="800" y="706"/>
                    </a:lnTo>
                    <a:lnTo>
                      <a:pt x="824" y="778"/>
                    </a:lnTo>
                    <a:lnTo>
                      <a:pt x="846" y="852"/>
                    </a:lnTo>
                    <a:lnTo>
                      <a:pt x="866" y="932"/>
                    </a:lnTo>
                    <a:lnTo>
                      <a:pt x="882" y="1016"/>
                    </a:lnTo>
                    <a:lnTo>
                      <a:pt x="894" y="1106"/>
                    </a:lnTo>
                    <a:lnTo>
                      <a:pt x="894" y="1106"/>
                    </a:lnTo>
                    <a:lnTo>
                      <a:pt x="914" y="1284"/>
                    </a:lnTo>
                    <a:lnTo>
                      <a:pt x="938" y="1448"/>
                    </a:lnTo>
                    <a:lnTo>
                      <a:pt x="952" y="1524"/>
                    </a:lnTo>
                    <a:lnTo>
                      <a:pt x="966" y="1600"/>
                    </a:lnTo>
                    <a:lnTo>
                      <a:pt x="980" y="1670"/>
                    </a:lnTo>
                    <a:lnTo>
                      <a:pt x="996" y="1740"/>
                    </a:lnTo>
                    <a:lnTo>
                      <a:pt x="1012" y="1806"/>
                    </a:lnTo>
                    <a:lnTo>
                      <a:pt x="1028" y="1870"/>
                    </a:lnTo>
                    <a:lnTo>
                      <a:pt x="1046" y="1932"/>
                    </a:lnTo>
                    <a:lnTo>
                      <a:pt x="1064" y="1992"/>
                    </a:lnTo>
                    <a:lnTo>
                      <a:pt x="1084" y="2048"/>
                    </a:lnTo>
                    <a:lnTo>
                      <a:pt x="1104" y="2104"/>
                    </a:lnTo>
                    <a:lnTo>
                      <a:pt x="1126" y="2156"/>
                    </a:lnTo>
                    <a:lnTo>
                      <a:pt x="1148" y="2208"/>
                    </a:lnTo>
                    <a:lnTo>
                      <a:pt x="1172" y="2258"/>
                    </a:lnTo>
                    <a:lnTo>
                      <a:pt x="1196" y="2306"/>
                    </a:lnTo>
                    <a:lnTo>
                      <a:pt x="1220" y="2352"/>
                    </a:lnTo>
                    <a:lnTo>
                      <a:pt x="1246" y="2396"/>
                    </a:lnTo>
                    <a:lnTo>
                      <a:pt x="1274" y="2440"/>
                    </a:lnTo>
                    <a:lnTo>
                      <a:pt x="1302" y="2482"/>
                    </a:lnTo>
                    <a:lnTo>
                      <a:pt x="1330" y="2522"/>
                    </a:lnTo>
                    <a:lnTo>
                      <a:pt x="1360" y="2562"/>
                    </a:lnTo>
                    <a:lnTo>
                      <a:pt x="1392" y="2602"/>
                    </a:lnTo>
                    <a:lnTo>
                      <a:pt x="1424" y="2640"/>
                    </a:lnTo>
                    <a:lnTo>
                      <a:pt x="1458" y="2678"/>
                    </a:lnTo>
                    <a:lnTo>
                      <a:pt x="1492" y="2714"/>
                    </a:lnTo>
                    <a:lnTo>
                      <a:pt x="1564" y="2786"/>
                    </a:lnTo>
                    <a:lnTo>
                      <a:pt x="1640" y="285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03" name="Freeform 636"/>
              <p:cNvSpPr>
                <a:spLocks/>
              </p:cNvSpPr>
              <p:nvPr/>
            </p:nvSpPr>
            <p:spPr bwMode="auto">
              <a:xfrm>
                <a:off x="2735" y="702"/>
                <a:ext cx="1733" cy="28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34" y="6"/>
                  </a:cxn>
                  <a:cxn ang="0">
                    <a:pos x="74" y="16"/>
                  </a:cxn>
                  <a:cxn ang="0">
                    <a:pos x="126" y="30"/>
                  </a:cxn>
                  <a:cxn ang="0">
                    <a:pos x="188" y="52"/>
                  </a:cxn>
                  <a:cxn ang="0">
                    <a:pos x="224" y="66"/>
                  </a:cxn>
                  <a:cxn ang="0">
                    <a:pos x="260" y="82"/>
                  </a:cxn>
                  <a:cxn ang="0">
                    <a:pos x="296" y="100"/>
                  </a:cxn>
                  <a:cxn ang="0">
                    <a:pos x="334" y="122"/>
                  </a:cxn>
                  <a:cxn ang="0">
                    <a:pos x="374" y="144"/>
                  </a:cxn>
                  <a:cxn ang="0">
                    <a:pos x="414" y="170"/>
                  </a:cxn>
                  <a:cxn ang="0">
                    <a:pos x="456" y="200"/>
                  </a:cxn>
                  <a:cxn ang="0">
                    <a:pos x="496" y="232"/>
                  </a:cxn>
                  <a:cxn ang="0">
                    <a:pos x="536" y="266"/>
                  </a:cxn>
                  <a:cxn ang="0">
                    <a:pos x="576" y="306"/>
                  </a:cxn>
                  <a:cxn ang="0">
                    <a:pos x="616" y="348"/>
                  </a:cxn>
                  <a:cxn ang="0">
                    <a:pos x="654" y="394"/>
                  </a:cxn>
                  <a:cxn ang="0">
                    <a:pos x="692" y="442"/>
                  </a:cxn>
                  <a:cxn ang="0">
                    <a:pos x="728" y="496"/>
                  </a:cxn>
                  <a:cxn ang="0">
                    <a:pos x="762" y="552"/>
                  </a:cxn>
                  <a:cxn ang="0">
                    <a:pos x="794" y="614"/>
                  </a:cxn>
                  <a:cxn ang="0">
                    <a:pos x="824" y="680"/>
                  </a:cxn>
                  <a:cxn ang="0">
                    <a:pos x="852" y="750"/>
                  </a:cxn>
                  <a:cxn ang="0">
                    <a:pos x="876" y="824"/>
                  </a:cxn>
                  <a:cxn ang="0">
                    <a:pos x="898" y="904"/>
                  </a:cxn>
                  <a:cxn ang="0">
                    <a:pos x="916" y="988"/>
                  </a:cxn>
                  <a:cxn ang="0">
                    <a:pos x="930" y="1078"/>
                  </a:cxn>
                  <a:cxn ang="0">
                    <a:pos x="930" y="1078"/>
                  </a:cxn>
                  <a:cxn ang="0">
                    <a:pos x="956" y="1256"/>
                  </a:cxn>
                  <a:cxn ang="0">
                    <a:pos x="986" y="1420"/>
                  </a:cxn>
                  <a:cxn ang="0">
                    <a:pos x="1002" y="1498"/>
                  </a:cxn>
                  <a:cxn ang="0">
                    <a:pos x="1018" y="1572"/>
                  </a:cxn>
                  <a:cxn ang="0">
                    <a:pos x="1034" y="1644"/>
                  </a:cxn>
                  <a:cxn ang="0">
                    <a:pos x="1052" y="1712"/>
                  </a:cxn>
                  <a:cxn ang="0">
                    <a:pos x="1070" y="1778"/>
                  </a:cxn>
                  <a:cxn ang="0">
                    <a:pos x="1088" y="1842"/>
                  </a:cxn>
                  <a:cxn ang="0">
                    <a:pos x="1108" y="1904"/>
                  </a:cxn>
                  <a:cxn ang="0">
                    <a:pos x="1130" y="1962"/>
                  </a:cxn>
                  <a:cxn ang="0">
                    <a:pos x="1150" y="2020"/>
                  </a:cxn>
                  <a:cxn ang="0">
                    <a:pos x="1172" y="2074"/>
                  </a:cxn>
                  <a:cxn ang="0">
                    <a:pos x="1196" y="2126"/>
                  </a:cxn>
                  <a:cxn ang="0">
                    <a:pos x="1220" y="2176"/>
                  </a:cxn>
                  <a:cxn ang="0">
                    <a:pos x="1244" y="2226"/>
                  </a:cxn>
                  <a:cxn ang="0">
                    <a:pos x="1270" y="2272"/>
                  </a:cxn>
                  <a:cxn ang="0">
                    <a:pos x="1296" y="2318"/>
                  </a:cxn>
                  <a:cxn ang="0">
                    <a:pos x="1324" y="2362"/>
                  </a:cxn>
                  <a:cxn ang="0">
                    <a:pos x="1352" y="2404"/>
                  </a:cxn>
                  <a:cxn ang="0">
                    <a:pos x="1382" y="2446"/>
                  </a:cxn>
                  <a:cxn ang="0">
                    <a:pos x="1412" y="2486"/>
                  </a:cxn>
                  <a:cxn ang="0">
                    <a:pos x="1444" y="2526"/>
                  </a:cxn>
                  <a:cxn ang="0">
                    <a:pos x="1476" y="2564"/>
                  </a:cxn>
                  <a:cxn ang="0">
                    <a:pos x="1510" y="2600"/>
                  </a:cxn>
                  <a:cxn ang="0">
                    <a:pos x="1544" y="2638"/>
                  </a:cxn>
                  <a:cxn ang="0">
                    <a:pos x="1580" y="2672"/>
                  </a:cxn>
                  <a:cxn ang="0">
                    <a:pos x="1654" y="2742"/>
                  </a:cxn>
                  <a:cxn ang="0">
                    <a:pos x="1732" y="2810"/>
                  </a:cxn>
                </a:cxnLst>
                <a:rect l="0" t="0" r="r" b="b"/>
                <a:pathLst>
                  <a:path w="1732" h="2810">
                    <a:moveTo>
                      <a:pt x="0" y="0"/>
                    </a:moveTo>
                    <a:lnTo>
                      <a:pt x="0" y="0"/>
                    </a:lnTo>
                    <a:lnTo>
                      <a:pt x="34" y="6"/>
                    </a:lnTo>
                    <a:lnTo>
                      <a:pt x="74" y="16"/>
                    </a:lnTo>
                    <a:lnTo>
                      <a:pt x="126" y="30"/>
                    </a:lnTo>
                    <a:lnTo>
                      <a:pt x="188" y="52"/>
                    </a:lnTo>
                    <a:lnTo>
                      <a:pt x="224" y="66"/>
                    </a:lnTo>
                    <a:lnTo>
                      <a:pt x="260" y="82"/>
                    </a:lnTo>
                    <a:lnTo>
                      <a:pt x="296" y="100"/>
                    </a:lnTo>
                    <a:lnTo>
                      <a:pt x="334" y="122"/>
                    </a:lnTo>
                    <a:lnTo>
                      <a:pt x="374" y="144"/>
                    </a:lnTo>
                    <a:lnTo>
                      <a:pt x="414" y="170"/>
                    </a:lnTo>
                    <a:lnTo>
                      <a:pt x="456" y="200"/>
                    </a:lnTo>
                    <a:lnTo>
                      <a:pt x="496" y="232"/>
                    </a:lnTo>
                    <a:lnTo>
                      <a:pt x="536" y="266"/>
                    </a:lnTo>
                    <a:lnTo>
                      <a:pt x="576" y="306"/>
                    </a:lnTo>
                    <a:lnTo>
                      <a:pt x="616" y="348"/>
                    </a:lnTo>
                    <a:lnTo>
                      <a:pt x="654" y="394"/>
                    </a:lnTo>
                    <a:lnTo>
                      <a:pt x="692" y="442"/>
                    </a:lnTo>
                    <a:lnTo>
                      <a:pt x="728" y="496"/>
                    </a:lnTo>
                    <a:lnTo>
                      <a:pt x="762" y="552"/>
                    </a:lnTo>
                    <a:lnTo>
                      <a:pt x="794" y="614"/>
                    </a:lnTo>
                    <a:lnTo>
                      <a:pt x="824" y="680"/>
                    </a:lnTo>
                    <a:lnTo>
                      <a:pt x="852" y="750"/>
                    </a:lnTo>
                    <a:lnTo>
                      <a:pt x="876" y="824"/>
                    </a:lnTo>
                    <a:lnTo>
                      <a:pt x="898" y="904"/>
                    </a:lnTo>
                    <a:lnTo>
                      <a:pt x="916" y="988"/>
                    </a:lnTo>
                    <a:lnTo>
                      <a:pt x="930" y="1078"/>
                    </a:lnTo>
                    <a:lnTo>
                      <a:pt x="930" y="1078"/>
                    </a:lnTo>
                    <a:lnTo>
                      <a:pt x="956" y="1256"/>
                    </a:lnTo>
                    <a:lnTo>
                      <a:pt x="986" y="1420"/>
                    </a:lnTo>
                    <a:lnTo>
                      <a:pt x="1002" y="1498"/>
                    </a:lnTo>
                    <a:lnTo>
                      <a:pt x="1018" y="1572"/>
                    </a:lnTo>
                    <a:lnTo>
                      <a:pt x="1034" y="1644"/>
                    </a:lnTo>
                    <a:lnTo>
                      <a:pt x="1052" y="1712"/>
                    </a:lnTo>
                    <a:lnTo>
                      <a:pt x="1070" y="1778"/>
                    </a:lnTo>
                    <a:lnTo>
                      <a:pt x="1088" y="1842"/>
                    </a:lnTo>
                    <a:lnTo>
                      <a:pt x="1108" y="1904"/>
                    </a:lnTo>
                    <a:lnTo>
                      <a:pt x="1130" y="1962"/>
                    </a:lnTo>
                    <a:lnTo>
                      <a:pt x="1150" y="2020"/>
                    </a:lnTo>
                    <a:lnTo>
                      <a:pt x="1172" y="2074"/>
                    </a:lnTo>
                    <a:lnTo>
                      <a:pt x="1196" y="2126"/>
                    </a:lnTo>
                    <a:lnTo>
                      <a:pt x="1220" y="2176"/>
                    </a:lnTo>
                    <a:lnTo>
                      <a:pt x="1244" y="2226"/>
                    </a:lnTo>
                    <a:lnTo>
                      <a:pt x="1270" y="2272"/>
                    </a:lnTo>
                    <a:lnTo>
                      <a:pt x="1296" y="2318"/>
                    </a:lnTo>
                    <a:lnTo>
                      <a:pt x="1324" y="2362"/>
                    </a:lnTo>
                    <a:lnTo>
                      <a:pt x="1352" y="2404"/>
                    </a:lnTo>
                    <a:lnTo>
                      <a:pt x="1382" y="2446"/>
                    </a:lnTo>
                    <a:lnTo>
                      <a:pt x="1412" y="2486"/>
                    </a:lnTo>
                    <a:lnTo>
                      <a:pt x="1444" y="2526"/>
                    </a:lnTo>
                    <a:lnTo>
                      <a:pt x="1476" y="2564"/>
                    </a:lnTo>
                    <a:lnTo>
                      <a:pt x="1510" y="2600"/>
                    </a:lnTo>
                    <a:lnTo>
                      <a:pt x="1544" y="2638"/>
                    </a:lnTo>
                    <a:lnTo>
                      <a:pt x="1580" y="2672"/>
                    </a:lnTo>
                    <a:lnTo>
                      <a:pt x="1654" y="2742"/>
                    </a:lnTo>
                    <a:lnTo>
                      <a:pt x="1732" y="281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04" name="Freeform 637"/>
              <p:cNvSpPr>
                <a:spLocks/>
              </p:cNvSpPr>
              <p:nvPr/>
            </p:nvSpPr>
            <p:spPr bwMode="auto">
              <a:xfrm>
                <a:off x="2713" y="725"/>
                <a:ext cx="1821" cy="27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36" y="4"/>
                  </a:cxn>
                  <a:cxn ang="0">
                    <a:pos x="76" y="12"/>
                  </a:cxn>
                  <a:cxn ang="0">
                    <a:pos x="128" y="26"/>
                  </a:cxn>
                  <a:cxn ang="0">
                    <a:pos x="190" y="46"/>
                  </a:cxn>
                  <a:cxn ang="0">
                    <a:pos x="226" y="58"/>
                  </a:cxn>
                  <a:cxn ang="0">
                    <a:pos x="262" y="72"/>
                  </a:cxn>
                  <a:cxn ang="0">
                    <a:pos x="300" y="90"/>
                  </a:cxn>
                  <a:cxn ang="0">
                    <a:pos x="340" y="110"/>
                  </a:cxn>
                  <a:cxn ang="0">
                    <a:pos x="380" y="132"/>
                  </a:cxn>
                  <a:cxn ang="0">
                    <a:pos x="420" y="156"/>
                  </a:cxn>
                  <a:cxn ang="0">
                    <a:pos x="462" y="184"/>
                  </a:cxn>
                  <a:cxn ang="0">
                    <a:pos x="504" y="214"/>
                  </a:cxn>
                  <a:cxn ang="0">
                    <a:pos x="546" y="248"/>
                  </a:cxn>
                  <a:cxn ang="0">
                    <a:pos x="588" y="286"/>
                  </a:cxn>
                  <a:cxn ang="0">
                    <a:pos x="628" y="326"/>
                  </a:cxn>
                  <a:cxn ang="0">
                    <a:pos x="668" y="370"/>
                  </a:cxn>
                  <a:cxn ang="0">
                    <a:pos x="708" y="418"/>
                  </a:cxn>
                  <a:cxn ang="0">
                    <a:pos x="744" y="470"/>
                  </a:cxn>
                  <a:cxn ang="0">
                    <a:pos x="780" y="526"/>
                  </a:cxn>
                  <a:cxn ang="0">
                    <a:pos x="814" y="588"/>
                  </a:cxn>
                  <a:cxn ang="0">
                    <a:pos x="846" y="652"/>
                  </a:cxn>
                  <a:cxn ang="0">
                    <a:pos x="876" y="722"/>
                  </a:cxn>
                  <a:cxn ang="0">
                    <a:pos x="904" y="796"/>
                  </a:cxn>
                  <a:cxn ang="0">
                    <a:pos x="928" y="876"/>
                  </a:cxn>
                  <a:cxn ang="0">
                    <a:pos x="948" y="960"/>
                  </a:cxn>
                  <a:cxn ang="0">
                    <a:pos x="966" y="1048"/>
                  </a:cxn>
                  <a:cxn ang="0">
                    <a:pos x="966" y="1048"/>
                  </a:cxn>
                  <a:cxn ang="0">
                    <a:pos x="998" y="1226"/>
                  </a:cxn>
                  <a:cxn ang="0">
                    <a:pos x="1032" y="1390"/>
                  </a:cxn>
                  <a:cxn ang="0">
                    <a:pos x="1050" y="1468"/>
                  </a:cxn>
                  <a:cxn ang="0">
                    <a:pos x="1068" y="1542"/>
                  </a:cxn>
                  <a:cxn ang="0">
                    <a:pos x="1086" y="1614"/>
                  </a:cxn>
                  <a:cxn ang="0">
                    <a:pos x="1106" y="1682"/>
                  </a:cxn>
                  <a:cxn ang="0">
                    <a:pos x="1126" y="1748"/>
                  </a:cxn>
                  <a:cxn ang="0">
                    <a:pos x="1148" y="1812"/>
                  </a:cxn>
                  <a:cxn ang="0">
                    <a:pos x="1170" y="1872"/>
                  </a:cxn>
                  <a:cxn ang="0">
                    <a:pos x="1192" y="1930"/>
                  </a:cxn>
                  <a:cxn ang="0">
                    <a:pos x="1214" y="1988"/>
                  </a:cxn>
                  <a:cxn ang="0">
                    <a:pos x="1238" y="2042"/>
                  </a:cxn>
                  <a:cxn ang="0">
                    <a:pos x="1264" y="2094"/>
                  </a:cxn>
                  <a:cxn ang="0">
                    <a:pos x="1288" y="2144"/>
                  </a:cxn>
                  <a:cxn ang="0">
                    <a:pos x="1316" y="2192"/>
                  </a:cxn>
                  <a:cxn ang="0">
                    <a:pos x="1342" y="2238"/>
                  </a:cxn>
                  <a:cxn ang="0">
                    <a:pos x="1370" y="2282"/>
                  </a:cxn>
                  <a:cxn ang="0">
                    <a:pos x="1400" y="2326"/>
                  </a:cxn>
                  <a:cxn ang="0">
                    <a:pos x="1428" y="2368"/>
                  </a:cxn>
                  <a:cxn ang="0">
                    <a:pos x="1460" y="2408"/>
                  </a:cxn>
                  <a:cxn ang="0">
                    <a:pos x="1492" y="2448"/>
                  </a:cxn>
                  <a:cxn ang="0">
                    <a:pos x="1524" y="2486"/>
                  </a:cxn>
                  <a:cxn ang="0">
                    <a:pos x="1558" y="2522"/>
                  </a:cxn>
                  <a:cxn ang="0">
                    <a:pos x="1592" y="2558"/>
                  </a:cxn>
                  <a:cxn ang="0">
                    <a:pos x="1628" y="2594"/>
                  </a:cxn>
                  <a:cxn ang="0">
                    <a:pos x="1664" y="2628"/>
                  </a:cxn>
                  <a:cxn ang="0">
                    <a:pos x="1742" y="2696"/>
                  </a:cxn>
                  <a:cxn ang="0">
                    <a:pos x="1822" y="2760"/>
                  </a:cxn>
                </a:cxnLst>
                <a:rect l="0" t="0" r="r" b="b"/>
                <a:pathLst>
                  <a:path w="1822" h="2760">
                    <a:moveTo>
                      <a:pt x="0" y="0"/>
                    </a:moveTo>
                    <a:lnTo>
                      <a:pt x="0" y="0"/>
                    </a:lnTo>
                    <a:lnTo>
                      <a:pt x="36" y="4"/>
                    </a:lnTo>
                    <a:lnTo>
                      <a:pt x="76" y="12"/>
                    </a:lnTo>
                    <a:lnTo>
                      <a:pt x="128" y="26"/>
                    </a:lnTo>
                    <a:lnTo>
                      <a:pt x="190" y="46"/>
                    </a:lnTo>
                    <a:lnTo>
                      <a:pt x="226" y="58"/>
                    </a:lnTo>
                    <a:lnTo>
                      <a:pt x="262" y="72"/>
                    </a:lnTo>
                    <a:lnTo>
                      <a:pt x="300" y="90"/>
                    </a:lnTo>
                    <a:lnTo>
                      <a:pt x="340" y="110"/>
                    </a:lnTo>
                    <a:lnTo>
                      <a:pt x="380" y="132"/>
                    </a:lnTo>
                    <a:lnTo>
                      <a:pt x="420" y="156"/>
                    </a:lnTo>
                    <a:lnTo>
                      <a:pt x="462" y="184"/>
                    </a:lnTo>
                    <a:lnTo>
                      <a:pt x="504" y="214"/>
                    </a:lnTo>
                    <a:lnTo>
                      <a:pt x="546" y="248"/>
                    </a:lnTo>
                    <a:lnTo>
                      <a:pt x="588" y="286"/>
                    </a:lnTo>
                    <a:lnTo>
                      <a:pt x="628" y="326"/>
                    </a:lnTo>
                    <a:lnTo>
                      <a:pt x="668" y="370"/>
                    </a:lnTo>
                    <a:lnTo>
                      <a:pt x="708" y="418"/>
                    </a:lnTo>
                    <a:lnTo>
                      <a:pt x="744" y="470"/>
                    </a:lnTo>
                    <a:lnTo>
                      <a:pt x="780" y="526"/>
                    </a:lnTo>
                    <a:lnTo>
                      <a:pt x="814" y="588"/>
                    </a:lnTo>
                    <a:lnTo>
                      <a:pt x="846" y="652"/>
                    </a:lnTo>
                    <a:lnTo>
                      <a:pt x="876" y="722"/>
                    </a:lnTo>
                    <a:lnTo>
                      <a:pt x="904" y="796"/>
                    </a:lnTo>
                    <a:lnTo>
                      <a:pt x="928" y="876"/>
                    </a:lnTo>
                    <a:lnTo>
                      <a:pt x="948" y="960"/>
                    </a:lnTo>
                    <a:lnTo>
                      <a:pt x="966" y="1048"/>
                    </a:lnTo>
                    <a:lnTo>
                      <a:pt x="966" y="1048"/>
                    </a:lnTo>
                    <a:lnTo>
                      <a:pt x="998" y="1226"/>
                    </a:lnTo>
                    <a:lnTo>
                      <a:pt x="1032" y="1390"/>
                    </a:lnTo>
                    <a:lnTo>
                      <a:pt x="1050" y="1468"/>
                    </a:lnTo>
                    <a:lnTo>
                      <a:pt x="1068" y="1542"/>
                    </a:lnTo>
                    <a:lnTo>
                      <a:pt x="1086" y="1614"/>
                    </a:lnTo>
                    <a:lnTo>
                      <a:pt x="1106" y="1682"/>
                    </a:lnTo>
                    <a:lnTo>
                      <a:pt x="1126" y="1748"/>
                    </a:lnTo>
                    <a:lnTo>
                      <a:pt x="1148" y="1812"/>
                    </a:lnTo>
                    <a:lnTo>
                      <a:pt x="1170" y="1872"/>
                    </a:lnTo>
                    <a:lnTo>
                      <a:pt x="1192" y="1930"/>
                    </a:lnTo>
                    <a:lnTo>
                      <a:pt x="1214" y="1988"/>
                    </a:lnTo>
                    <a:lnTo>
                      <a:pt x="1238" y="2042"/>
                    </a:lnTo>
                    <a:lnTo>
                      <a:pt x="1264" y="2094"/>
                    </a:lnTo>
                    <a:lnTo>
                      <a:pt x="1288" y="2144"/>
                    </a:lnTo>
                    <a:lnTo>
                      <a:pt x="1316" y="2192"/>
                    </a:lnTo>
                    <a:lnTo>
                      <a:pt x="1342" y="2238"/>
                    </a:lnTo>
                    <a:lnTo>
                      <a:pt x="1370" y="2282"/>
                    </a:lnTo>
                    <a:lnTo>
                      <a:pt x="1400" y="2326"/>
                    </a:lnTo>
                    <a:lnTo>
                      <a:pt x="1428" y="2368"/>
                    </a:lnTo>
                    <a:lnTo>
                      <a:pt x="1460" y="2408"/>
                    </a:lnTo>
                    <a:lnTo>
                      <a:pt x="1492" y="2448"/>
                    </a:lnTo>
                    <a:lnTo>
                      <a:pt x="1524" y="2486"/>
                    </a:lnTo>
                    <a:lnTo>
                      <a:pt x="1558" y="2522"/>
                    </a:lnTo>
                    <a:lnTo>
                      <a:pt x="1592" y="2558"/>
                    </a:lnTo>
                    <a:lnTo>
                      <a:pt x="1628" y="2594"/>
                    </a:lnTo>
                    <a:lnTo>
                      <a:pt x="1664" y="2628"/>
                    </a:lnTo>
                    <a:lnTo>
                      <a:pt x="1742" y="2696"/>
                    </a:lnTo>
                    <a:lnTo>
                      <a:pt x="1822" y="276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05" name="Freeform 638"/>
              <p:cNvSpPr>
                <a:spLocks/>
              </p:cNvSpPr>
              <p:nvPr/>
            </p:nvSpPr>
            <p:spPr bwMode="auto">
              <a:xfrm>
                <a:off x="2691" y="744"/>
                <a:ext cx="1909" cy="27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34" y="4"/>
                  </a:cxn>
                  <a:cxn ang="0">
                    <a:pos x="74" y="10"/>
                  </a:cxn>
                  <a:cxn ang="0">
                    <a:pos x="128" y="22"/>
                  </a:cxn>
                  <a:cxn ang="0">
                    <a:pos x="192" y="38"/>
                  </a:cxn>
                  <a:cxn ang="0">
                    <a:pos x="226" y="50"/>
                  </a:cxn>
                  <a:cxn ang="0">
                    <a:pos x="264" y="64"/>
                  </a:cxn>
                  <a:cxn ang="0">
                    <a:pos x="302" y="80"/>
                  </a:cxn>
                  <a:cxn ang="0">
                    <a:pos x="342" y="98"/>
                  </a:cxn>
                  <a:cxn ang="0">
                    <a:pos x="384" y="118"/>
                  </a:cxn>
                  <a:cxn ang="0">
                    <a:pos x="426" y="142"/>
                  </a:cxn>
                  <a:cxn ang="0">
                    <a:pos x="468" y="168"/>
                  </a:cxn>
                  <a:cxn ang="0">
                    <a:pos x="510" y="196"/>
                  </a:cxn>
                  <a:cxn ang="0">
                    <a:pos x="554" y="228"/>
                  </a:cxn>
                  <a:cxn ang="0">
                    <a:pos x="596" y="264"/>
                  </a:cxn>
                  <a:cxn ang="0">
                    <a:pos x="638" y="304"/>
                  </a:cxn>
                  <a:cxn ang="0">
                    <a:pos x="680" y="346"/>
                  </a:cxn>
                  <a:cxn ang="0">
                    <a:pos x="720" y="394"/>
                  </a:cxn>
                  <a:cxn ang="0">
                    <a:pos x="760" y="444"/>
                  </a:cxn>
                  <a:cxn ang="0">
                    <a:pos x="798" y="500"/>
                  </a:cxn>
                  <a:cxn ang="0">
                    <a:pos x="834" y="560"/>
                  </a:cxn>
                  <a:cxn ang="0">
                    <a:pos x="868" y="624"/>
                  </a:cxn>
                  <a:cxn ang="0">
                    <a:pos x="900" y="692"/>
                  </a:cxn>
                  <a:cxn ang="0">
                    <a:pos x="928" y="766"/>
                  </a:cxn>
                  <a:cxn ang="0">
                    <a:pos x="954" y="844"/>
                  </a:cxn>
                  <a:cxn ang="0">
                    <a:pos x="978" y="928"/>
                  </a:cxn>
                  <a:cxn ang="0">
                    <a:pos x="998" y="1018"/>
                  </a:cxn>
                  <a:cxn ang="0">
                    <a:pos x="998" y="1018"/>
                  </a:cxn>
                  <a:cxn ang="0">
                    <a:pos x="1036" y="1196"/>
                  </a:cxn>
                  <a:cxn ang="0">
                    <a:pos x="1074" y="1360"/>
                  </a:cxn>
                  <a:cxn ang="0">
                    <a:pos x="1096" y="1436"/>
                  </a:cxn>
                  <a:cxn ang="0">
                    <a:pos x="1116" y="1510"/>
                  </a:cxn>
                  <a:cxn ang="0">
                    <a:pos x="1138" y="1582"/>
                  </a:cxn>
                  <a:cxn ang="0">
                    <a:pos x="1160" y="1650"/>
                  </a:cxn>
                  <a:cxn ang="0">
                    <a:pos x="1182" y="1716"/>
                  </a:cxn>
                  <a:cxn ang="0">
                    <a:pos x="1204" y="1778"/>
                  </a:cxn>
                  <a:cxn ang="0">
                    <a:pos x="1228" y="1838"/>
                  </a:cxn>
                  <a:cxn ang="0">
                    <a:pos x="1252" y="1896"/>
                  </a:cxn>
                  <a:cxn ang="0">
                    <a:pos x="1278" y="1952"/>
                  </a:cxn>
                  <a:cxn ang="0">
                    <a:pos x="1302" y="2006"/>
                  </a:cxn>
                  <a:cxn ang="0">
                    <a:pos x="1328" y="2058"/>
                  </a:cxn>
                  <a:cxn ang="0">
                    <a:pos x="1356" y="2106"/>
                  </a:cxn>
                  <a:cxn ang="0">
                    <a:pos x="1384" y="2154"/>
                  </a:cxn>
                  <a:cxn ang="0">
                    <a:pos x="1412" y="2200"/>
                  </a:cxn>
                  <a:cxn ang="0">
                    <a:pos x="1442" y="2244"/>
                  </a:cxn>
                  <a:cxn ang="0">
                    <a:pos x="1472" y="2286"/>
                  </a:cxn>
                  <a:cxn ang="0">
                    <a:pos x="1504" y="2326"/>
                  </a:cxn>
                  <a:cxn ang="0">
                    <a:pos x="1536" y="2366"/>
                  </a:cxn>
                  <a:cxn ang="0">
                    <a:pos x="1568" y="2404"/>
                  </a:cxn>
                  <a:cxn ang="0">
                    <a:pos x="1602" y="2442"/>
                  </a:cxn>
                  <a:cxn ang="0">
                    <a:pos x="1636" y="2478"/>
                  </a:cxn>
                  <a:cxn ang="0">
                    <a:pos x="1672" y="2512"/>
                  </a:cxn>
                  <a:cxn ang="0">
                    <a:pos x="1710" y="2546"/>
                  </a:cxn>
                  <a:cxn ang="0">
                    <a:pos x="1748" y="2580"/>
                  </a:cxn>
                  <a:cxn ang="0">
                    <a:pos x="1826" y="2644"/>
                  </a:cxn>
                  <a:cxn ang="0">
                    <a:pos x="1910" y="2708"/>
                  </a:cxn>
                </a:cxnLst>
                <a:rect l="0" t="0" r="r" b="b"/>
                <a:pathLst>
                  <a:path w="1910" h="2708">
                    <a:moveTo>
                      <a:pt x="0" y="0"/>
                    </a:moveTo>
                    <a:lnTo>
                      <a:pt x="0" y="0"/>
                    </a:lnTo>
                    <a:lnTo>
                      <a:pt x="34" y="4"/>
                    </a:lnTo>
                    <a:lnTo>
                      <a:pt x="74" y="10"/>
                    </a:lnTo>
                    <a:lnTo>
                      <a:pt x="128" y="22"/>
                    </a:lnTo>
                    <a:lnTo>
                      <a:pt x="192" y="38"/>
                    </a:lnTo>
                    <a:lnTo>
                      <a:pt x="226" y="50"/>
                    </a:lnTo>
                    <a:lnTo>
                      <a:pt x="264" y="64"/>
                    </a:lnTo>
                    <a:lnTo>
                      <a:pt x="302" y="80"/>
                    </a:lnTo>
                    <a:lnTo>
                      <a:pt x="342" y="98"/>
                    </a:lnTo>
                    <a:lnTo>
                      <a:pt x="384" y="118"/>
                    </a:lnTo>
                    <a:lnTo>
                      <a:pt x="426" y="142"/>
                    </a:lnTo>
                    <a:lnTo>
                      <a:pt x="468" y="168"/>
                    </a:lnTo>
                    <a:lnTo>
                      <a:pt x="510" y="196"/>
                    </a:lnTo>
                    <a:lnTo>
                      <a:pt x="554" y="228"/>
                    </a:lnTo>
                    <a:lnTo>
                      <a:pt x="596" y="264"/>
                    </a:lnTo>
                    <a:lnTo>
                      <a:pt x="638" y="304"/>
                    </a:lnTo>
                    <a:lnTo>
                      <a:pt x="680" y="346"/>
                    </a:lnTo>
                    <a:lnTo>
                      <a:pt x="720" y="394"/>
                    </a:lnTo>
                    <a:lnTo>
                      <a:pt x="760" y="444"/>
                    </a:lnTo>
                    <a:lnTo>
                      <a:pt x="798" y="500"/>
                    </a:lnTo>
                    <a:lnTo>
                      <a:pt x="834" y="560"/>
                    </a:lnTo>
                    <a:lnTo>
                      <a:pt x="868" y="624"/>
                    </a:lnTo>
                    <a:lnTo>
                      <a:pt x="900" y="692"/>
                    </a:lnTo>
                    <a:lnTo>
                      <a:pt x="928" y="766"/>
                    </a:lnTo>
                    <a:lnTo>
                      <a:pt x="954" y="844"/>
                    </a:lnTo>
                    <a:lnTo>
                      <a:pt x="978" y="928"/>
                    </a:lnTo>
                    <a:lnTo>
                      <a:pt x="998" y="1018"/>
                    </a:lnTo>
                    <a:lnTo>
                      <a:pt x="998" y="1018"/>
                    </a:lnTo>
                    <a:lnTo>
                      <a:pt x="1036" y="1196"/>
                    </a:lnTo>
                    <a:lnTo>
                      <a:pt x="1074" y="1360"/>
                    </a:lnTo>
                    <a:lnTo>
                      <a:pt x="1096" y="1436"/>
                    </a:lnTo>
                    <a:lnTo>
                      <a:pt x="1116" y="1510"/>
                    </a:lnTo>
                    <a:lnTo>
                      <a:pt x="1138" y="1582"/>
                    </a:lnTo>
                    <a:lnTo>
                      <a:pt x="1160" y="1650"/>
                    </a:lnTo>
                    <a:lnTo>
                      <a:pt x="1182" y="1716"/>
                    </a:lnTo>
                    <a:lnTo>
                      <a:pt x="1204" y="1778"/>
                    </a:lnTo>
                    <a:lnTo>
                      <a:pt x="1228" y="1838"/>
                    </a:lnTo>
                    <a:lnTo>
                      <a:pt x="1252" y="1896"/>
                    </a:lnTo>
                    <a:lnTo>
                      <a:pt x="1278" y="1952"/>
                    </a:lnTo>
                    <a:lnTo>
                      <a:pt x="1302" y="2006"/>
                    </a:lnTo>
                    <a:lnTo>
                      <a:pt x="1328" y="2058"/>
                    </a:lnTo>
                    <a:lnTo>
                      <a:pt x="1356" y="2106"/>
                    </a:lnTo>
                    <a:lnTo>
                      <a:pt x="1384" y="2154"/>
                    </a:lnTo>
                    <a:lnTo>
                      <a:pt x="1412" y="2200"/>
                    </a:lnTo>
                    <a:lnTo>
                      <a:pt x="1442" y="2244"/>
                    </a:lnTo>
                    <a:lnTo>
                      <a:pt x="1472" y="2286"/>
                    </a:lnTo>
                    <a:lnTo>
                      <a:pt x="1504" y="2326"/>
                    </a:lnTo>
                    <a:lnTo>
                      <a:pt x="1536" y="2366"/>
                    </a:lnTo>
                    <a:lnTo>
                      <a:pt x="1568" y="2404"/>
                    </a:lnTo>
                    <a:lnTo>
                      <a:pt x="1602" y="2442"/>
                    </a:lnTo>
                    <a:lnTo>
                      <a:pt x="1636" y="2478"/>
                    </a:lnTo>
                    <a:lnTo>
                      <a:pt x="1672" y="2512"/>
                    </a:lnTo>
                    <a:lnTo>
                      <a:pt x="1710" y="2546"/>
                    </a:lnTo>
                    <a:lnTo>
                      <a:pt x="1748" y="2580"/>
                    </a:lnTo>
                    <a:lnTo>
                      <a:pt x="1826" y="2644"/>
                    </a:lnTo>
                    <a:lnTo>
                      <a:pt x="1910" y="270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06" name="Freeform 639"/>
              <p:cNvSpPr>
                <a:spLocks/>
              </p:cNvSpPr>
              <p:nvPr/>
            </p:nvSpPr>
            <p:spPr bwMode="auto">
              <a:xfrm>
                <a:off x="2671" y="775"/>
                <a:ext cx="1998" cy="265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34" y="2"/>
                  </a:cxn>
                  <a:cxn ang="0">
                    <a:pos x="74" y="6"/>
                  </a:cxn>
                  <a:cxn ang="0">
                    <a:pos x="128" y="16"/>
                  </a:cxn>
                  <a:cxn ang="0">
                    <a:pos x="192" y="30"/>
                  </a:cxn>
                  <a:cxn ang="0">
                    <a:pos x="228" y="40"/>
                  </a:cxn>
                  <a:cxn ang="0">
                    <a:pos x="266" y="52"/>
                  </a:cxn>
                  <a:cxn ang="0">
                    <a:pos x="306" y="66"/>
                  </a:cxn>
                  <a:cxn ang="0">
                    <a:pos x="346" y="84"/>
                  </a:cxn>
                  <a:cxn ang="0">
                    <a:pos x="388" y="102"/>
                  </a:cxn>
                  <a:cxn ang="0">
                    <a:pos x="430" y="124"/>
                  </a:cxn>
                  <a:cxn ang="0">
                    <a:pos x="474" y="148"/>
                  </a:cxn>
                  <a:cxn ang="0">
                    <a:pos x="518" y="176"/>
                  </a:cxn>
                  <a:cxn ang="0">
                    <a:pos x="562" y="208"/>
                  </a:cxn>
                  <a:cxn ang="0">
                    <a:pos x="606" y="242"/>
                  </a:cxn>
                  <a:cxn ang="0">
                    <a:pos x="648" y="280"/>
                  </a:cxn>
                  <a:cxn ang="0">
                    <a:pos x="692" y="322"/>
                  </a:cxn>
                  <a:cxn ang="0">
                    <a:pos x="734" y="366"/>
                  </a:cxn>
                  <a:cxn ang="0">
                    <a:pos x="774" y="416"/>
                  </a:cxn>
                  <a:cxn ang="0">
                    <a:pos x="814" y="470"/>
                  </a:cxn>
                  <a:cxn ang="0">
                    <a:pos x="852" y="528"/>
                  </a:cxn>
                  <a:cxn ang="0">
                    <a:pos x="888" y="592"/>
                  </a:cxn>
                  <a:cxn ang="0">
                    <a:pos x="922" y="660"/>
                  </a:cxn>
                  <a:cxn ang="0">
                    <a:pos x="954" y="734"/>
                  </a:cxn>
                  <a:cxn ang="0">
                    <a:pos x="982" y="812"/>
                  </a:cxn>
                  <a:cxn ang="0">
                    <a:pos x="1008" y="894"/>
                  </a:cxn>
                  <a:cxn ang="0">
                    <a:pos x="1032" y="984"/>
                  </a:cxn>
                  <a:cxn ang="0">
                    <a:pos x="1032" y="984"/>
                  </a:cxn>
                  <a:cxn ang="0">
                    <a:pos x="1074" y="1160"/>
                  </a:cxn>
                  <a:cxn ang="0">
                    <a:pos x="1118" y="1324"/>
                  </a:cxn>
                  <a:cxn ang="0">
                    <a:pos x="1142" y="1402"/>
                  </a:cxn>
                  <a:cxn ang="0">
                    <a:pos x="1164" y="1474"/>
                  </a:cxn>
                  <a:cxn ang="0">
                    <a:pos x="1188" y="1546"/>
                  </a:cxn>
                  <a:cxn ang="0">
                    <a:pos x="1212" y="1614"/>
                  </a:cxn>
                  <a:cxn ang="0">
                    <a:pos x="1236" y="1678"/>
                  </a:cxn>
                  <a:cxn ang="0">
                    <a:pos x="1262" y="1742"/>
                  </a:cxn>
                  <a:cxn ang="0">
                    <a:pos x="1286" y="1800"/>
                  </a:cxn>
                  <a:cxn ang="0">
                    <a:pos x="1312" y="1858"/>
                  </a:cxn>
                  <a:cxn ang="0">
                    <a:pos x="1340" y="1914"/>
                  </a:cxn>
                  <a:cxn ang="0">
                    <a:pos x="1366" y="1966"/>
                  </a:cxn>
                  <a:cxn ang="0">
                    <a:pos x="1394" y="2016"/>
                  </a:cxn>
                  <a:cxn ang="0">
                    <a:pos x="1424" y="2066"/>
                  </a:cxn>
                  <a:cxn ang="0">
                    <a:pos x="1452" y="2112"/>
                  </a:cxn>
                  <a:cxn ang="0">
                    <a:pos x="1482" y="2156"/>
                  </a:cxn>
                  <a:cxn ang="0">
                    <a:pos x="1514" y="2200"/>
                  </a:cxn>
                  <a:cxn ang="0">
                    <a:pos x="1544" y="2242"/>
                  </a:cxn>
                  <a:cxn ang="0">
                    <a:pos x="1578" y="2282"/>
                  </a:cxn>
                  <a:cxn ang="0">
                    <a:pos x="1610" y="2320"/>
                  </a:cxn>
                  <a:cxn ang="0">
                    <a:pos x="1644" y="2356"/>
                  </a:cxn>
                  <a:cxn ang="0">
                    <a:pos x="1680" y="2392"/>
                  </a:cxn>
                  <a:cxn ang="0">
                    <a:pos x="1716" y="2428"/>
                  </a:cxn>
                  <a:cxn ang="0">
                    <a:pos x="1752" y="2462"/>
                  </a:cxn>
                  <a:cxn ang="0">
                    <a:pos x="1790" y="2494"/>
                  </a:cxn>
                  <a:cxn ang="0">
                    <a:pos x="1830" y="2526"/>
                  </a:cxn>
                  <a:cxn ang="0">
                    <a:pos x="1910" y="2588"/>
                  </a:cxn>
                  <a:cxn ang="0">
                    <a:pos x="1996" y="2648"/>
                  </a:cxn>
                </a:cxnLst>
                <a:rect l="0" t="0" r="r" b="b"/>
                <a:pathLst>
                  <a:path w="1996" h="2648">
                    <a:moveTo>
                      <a:pt x="0" y="0"/>
                    </a:moveTo>
                    <a:lnTo>
                      <a:pt x="0" y="0"/>
                    </a:lnTo>
                    <a:lnTo>
                      <a:pt x="34" y="2"/>
                    </a:lnTo>
                    <a:lnTo>
                      <a:pt x="74" y="6"/>
                    </a:lnTo>
                    <a:lnTo>
                      <a:pt x="128" y="16"/>
                    </a:lnTo>
                    <a:lnTo>
                      <a:pt x="192" y="30"/>
                    </a:lnTo>
                    <a:lnTo>
                      <a:pt x="228" y="40"/>
                    </a:lnTo>
                    <a:lnTo>
                      <a:pt x="266" y="52"/>
                    </a:lnTo>
                    <a:lnTo>
                      <a:pt x="306" y="66"/>
                    </a:lnTo>
                    <a:lnTo>
                      <a:pt x="346" y="84"/>
                    </a:lnTo>
                    <a:lnTo>
                      <a:pt x="388" y="102"/>
                    </a:lnTo>
                    <a:lnTo>
                      <a:pt x="430" y="124"/>
                    </a:lnTo>
                    <a:lnTo>
                      <a:pt x="474" y="148"/>
                    </a:lnTo>
                    <a:lnTo>
                      <a:pt x="518" y="176"/>
                    </a:lnTo>
                    <a:lnTo>
                      <a:pt x="562" y="208"/>
                    </a:lnTo>
                    <a:lnTo>
                      <a:pt x="606" y="242"/>
                    </a:lnTo>
                    <a:lnTo>
                      <a:pt x="648" y="280"/>
                    </a:lnTo>
                    <a:lnTo>
                      <a:pt x="692" y="322"/>
                    </a:lnTo>
                    <a:lnTo>
                      <a:pt x="734" y="366"/>
                    </a:lnTo>
                    <a:lnTo>
                      <a:pt x="774" y="416"/>
                    </a:lnTo>
                    <a:lnTo>
                      <a:pt x="814" y="470"/>
                    </a:lnTo>
                    <a:lnTo>
                      <a:pt x="852" y="528"/>
                    </a:lnTo>
                    <a:lnTo>
                      <a:pt x="888" y="592"/>
                    </a:lnTo>
                    <a:lnTo>
                      <a:pt x="922" y="660"/>
                    </a:lnTo>
                    <a:lnTo>
                      <a:pt x="954" y="734"/>
                    </a:lnTo>
                    <a:lnTo>
                      <a:pt x="982" y="812"/>
                    </a:lnTo>
                    <a:lnTo>
                      <a:pt x="1008" y="894"/>
                    </a:lnTo>
                    <a:lnTo>
                      <a:pt x="1032" y="984"/>
                    </a:lnTo>
                    <a:lnTo>
                      <a:pt x="1032" y="984"/>
                    </a:lnTo>
                    <a:lnTo>
                      <a:pt x="1074" y="1160"/>
                    </a:lnTo>
                    <a:lnTo>
                      <a:pt x="1118" y="1324"/>
                    </a:lnTo>
                    <a:lnTo>
                      <a:pt x="1142" y="1402"/>
                    </a:lnTo>
                    <a:lnTo>
                      <a:pt x="1164" y="1474"/>
                    </a:lnTo>
                    <a:lnTo>
                      <a:pt x="1188" y="1546"/>
                    </a:lnTo>
                    <a:lnTo>
                      <a:pt x="1212" y="1614"/>
                    </a:lnTo>
                    <a:lnTo>
                      <a:pt x="1236" y="1678"/>
                    </a:lnTo>
                    <a:lnTo>
                      <a:pt x="1262" y="1742"/>
                    </a:lnTo>
                    <a:lnTo>
                      <a:pt x="1286" y="1800"/>
                    </a:lnTo>
                    <a:lnTo>
                      <a:pt x="1312" y="1858"/>
                    </a:lnTo>
                    <a:lnTo>
                      <a:pt x="1340" y="1914"/>
                    </a:lnTo>
                    <a:lnTo>
                      <a:pt x="1366" y="1966"/>
                    </a:lnTo>
                    <a:lnTo>
                      <a:pt x="1394" y="2016"/>
                    </a:lnTo>
                    <a:lnTo>
                      <a:pt x="1424" y="2066"/>
                    </a:lnTo>
                    <a:lnTo>
                      <a:pt x="1452" y="2112"/>
                    </a:lnTo>
                    <a:lnTo>
                      <a:pt x="1482" y="2156"/>
                    </a:lnTo>
                    <a:lnTo>
                      <a:pt x="1514" y="2200"/>
                    </a:lnTo>
                    <a:lnTo>
                      <a:pt x="1544" y="2242"/>
                    </a:lnTo>
                    <a:lnTo>
                      <a:pt x="1578" y="2282"/>
                    </a:lnTo>
                    <a:lnTo>
                      <a:pt x="1610" y="2320"/>
                    </a:lnTo>
                    <a:lnTo>
                      <a:pt x="1644" y="2356"/>
                    </a:lnTo>
                    <a:lnTo>
                      <a:pt x="1680" y="2392"/>
                    </a:lnTo>
                    <a:lnTo>
                      <a:pt x="1716" y="2428"/>
                    </a:lnTo>
                    <a:lnTo>
                      <a:pt x="1752" y="2462"/>
                    </a:lnTo>
                    <a:lnTo>
                      <a:pt x="1790" y="2494"/>
                    </a:lnTo>
                    <a:lnTo>
                      <a:pt x="1830" y="2526"/>
                    </a:lnTo>
                    <a:lnTo>
                      <a:pt x="1910" y="2588"/>
                    </a:lnTo>
                    <a:lnTo>
                      <a:pt x="1996" y="264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07" name="Freeform 640"/>
              <p:cNvSpPr>
                <a:spLocks/>
              </p:cNvSpPr>
              <p:nvPr/>
            </p:nvSpPr>
            <p:spPr bwMode="auto">
              <a:xfrm>
                <a:off x="2649" y="807"/>
                <a:ext cx="2083" cy="2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36" y="2"/>
                  </a:cxn>
                  <a:cxn ang="0">
                    <a:pos x="76" y="4"/>
                  </a:cxn>
                  <a:cxn ang="0">
                    <a:pos x="130" y="12"/>
                  </a:cxn>
                  <a:cxn ang="0">
                    <a:pos x="196" y="24"/>
                  </a:cxn>
                  <a:cxn ang="0">
                    <a:pos x="232" y="32"/>
                  </a:cxn>
                  <a:cxn ang="0">
                    <a:pos x="268" y="44"/>
                  </a:cxn>
                  <a:cxn ang="0">
                    <a:pos x="308" y="56"/>
                  </a:cxn>
                  <a:cxn ang="0">
                    <a:pos x="350" y="72"/>
                  </a:cxn>
                  <a:cxn ang="0">
                    <a:pos x="392" y="88"/>
                  </a:cxn>
                  <a:cxn ang="0">
                    <a:pos x="436" y="108"/>
                  </a:cxn>
                  <a:cxn ang="0">
                    <a:pos x="480" y="132"/>
                  </a:cxn>
                  <a:cxn ang="0">
                    <a:pos x="524" y="158"/>
                  </a:cxn>
                  <a:cxn ang="0">
                    <a:pos x="570" y="188"/>
                  </a:cxn>
                  <a:cxn ang="0">
                    <a:pos x="614" y="220"/>
                  </a:cxn>
                  <a:cxn ang="0">
                    <a:pos x="660" y="256"/>
                  </a:cxn>
                  <a:cxn ang="0">
                    <a:pos x="704" y="296"/>
                  </a:cxn>
                  <a:cxn ang="0">
                    <a:pos x="748" y="342"/>
                  </a:cxn>
                  <a:cxn ang="0">
                    <a:pos x="790" y="390"/>
                  </a:cxn>
                  <a:cxn ang="0">
                    <a:pos x="832" y="442"/>
                  </a:cxn>
                  <a:cxn ang="0">
                    <a:pos x="870" y="500"/>
                  </a:cxn>
                  <a:cxn ang="0">
                    <a:pos x="908" y="562"/>
                  </a:cxn>
                  <a:cxn ang="0">
                    <a:pos x="946" y="628"/>
                  </a:cxn>
                  <a:cxn ang="0">
                    <a:pos x="978" y="702"/>
                  </a:cxn>
                  <a:cxn ang="0">
                    <a:pos x="1010" y="778"/>
                  </a:cxn>
                  <a:cxn ang="0">
                    <a:pos x="1038" y="862"/>
                  </a:cxn>
                  <a:cxn ang="0">
                    <a:pos x="1064" y="950"/>
                  </a:cxn>
                  <a:cxn ang="0">
                    <a:pos x="1064" y="950"/>
                  </a:cxn>
                  <a:cxn ang="0">
                    <a:pos x="1114" y="1126"/>
                  </a:cxn>
                  <a:cxn ang="0">
                    <a:pos x="1162" y="1290"/>
                  </a:cxn>
                  <a:cxn ang="0">
                    <a:pos x="1188" y="1366"/>
                  </a:cxn>
                  <a:cxn ang="0">
                    <a:pos x="1212" y="1440"/>
                  </a:cxn>
                  <a:cxn ang="0">
                    <a:pos x="1238" y="1510"/>
                  </a:cxn>
                  <a:cxn ang="0">
                    <a:pos x="1264" y="1576"/>
                  </a:cxn>
                  <a:cxn ang="0">
                    <a:pos x="1292" y="1642"/>
                  </a:cxn>
                  <a:cxn ang="0">
                    <a:pos x="1318" y="1704"/>
                  </a:cxn>
                  <a:cxn ang="0">
                    <a:pos x="1346" y="1762"/>
                  </a:cxn>
                  <a:cxn ang="0">
                    <a:pos x="1374" y="1820"/>
                  </a:cxn>
                  <a:cxn ang="0">
                    <a:pos x="1402" y="1874"/>
                  </a:cxn>
                  <a:cxn ang="0">
                    <a:pos x="1430" y="1926"/>
                  </a:cxn>
                  <a:cxn ang="0">
                    <a:pos x="1460" y="1976"/>
                  </a:cxn>
                  <a:cxn ang="0">
                    <a:pos x="1490" y="2024"/>
                  </a:cxn>
                  <a:cxn ang="0">
                    <a:pos x="1522" y="2070"/>
                  </a:cxn>
                  <a:cxn ang="0">
                    <a:pos x="1552" y="2114"/>
                  </a:cxn>
                  <a:cxn ang="0">
                    <a:pos x="1584" y="2156"/>
                  </a:cxn>
                  <a:cxn ang="0">
                    <a:pos x="1618" y="2196"/>
                  </a:cxn>
                  <a:cxn ang="0">
                    <a:pos x="1652" y="2234"/>
                  </a:cxn>
                  <a:cxn ang="0">
                    <a:pos x="1686" y="2272"/>
                  </a:cxn>
                  <a:cxn ang="0">
                    <a:pos x="1722" y="2308"/>
                  </a:cxn>
                  <a:cxn ang="0">
                    <a:pos x="1758" y="2342"/>
                  </a:cxn>
                  <a:cxn ang="0">
                    <a:pos x="1794" y="2376"/>
                  </a:cxn>
                  <a:cxn ang="0">
                    <a:pos x="1832" y="2408"/>
                  </a:cxn>
                  <a:cxn ang="0">
                    <a:pos x="1872" y="2440"/>
                  </a:cxn>
                  <a:cxn ang="0">
                    <a:pos x="1912" y="2470"/>
                  </a:cxn>
                  <a:cxn ang="0">
                    <a:pos x="1996" y="2530"/>
                  </a:cxn>
                  <a:cxn ang="0">
                    <a:pos x="2082" y="2586"/>
                  </a:cxn>
                </a:cxnLst>
                <a:rect l="0" t="0" r="r" b="b"/>
                <a:pathLst>
                  <a:path w="2082" h="2586">
                    <a:moveTo>
                      <a:pt x="0" y="0"/>
                    </a:moveTo>
                    <a:lnTo>
                      <a:pt x="0" y="0"/>
                    </a:lnTo>
                    <a:lnTo>
                      <a:pt x="36" y="2"/>
                    </a:lnTo>
                    <a:lnTo>
                      <a:pt x="76" y="4"/>
                    </a:lnTo>
                    <a:lnTo>
                      <a:pt x="130" y="12"/>
                    </a:lnTo>
                    <a:lnTo>
                      <a:pt x="196" y="24"/>
                    </a:lnTo>
                    <a:lnTo>
                      <a:pt x="232" y="32"/>
                    </a:lnTo>
                    <a:lnTo>
                      <a:pt x="268" y="44"/>
                    </a:lnTo>
                    <a:lnTo>
                      <a:pt x="308" y="56"/>
                    </a:lnTo>
                    <a:lnTo>
                      <a:pt x="350" y="72"/>
                    </a:lnTo>
                    <a:lnTo>
                      <a:pt x="392" y="88"/>
                    </a:lnTo>
                    <a:lnTo>
                      <a:pt x="436" y="108"/>
                    </a:lnTo>
                    <a:lnTo>
                      <a:pt x="480" y="132"/>
                    </a:lnTo>
                    <a:lnTo>
                      <a:pt x="524" y="158"/>
                    </a:lnTo>
                    <a:lnTo>
                      <a:pt x="570" y="188"/>
                    </a:lnTo>
                    <a:lnTo>
                      <a:pt x="614" y="220"/>
                    </a:lnTo>
                    <a:lnTo>
                      <a:pt x="660" y="256"/>
                    </a:lnTo>
                    <a:lnTo>
                      <a:pt x="704" y="296"/>
                    </a:lnTo>
                    <a:lnTo>
                      <a:pt x="748" y="342"/>
                    </a:lnTo>
                    <a:lnTo>
                      <a:pt x="790" y="390"/>
                    </a:lnTo>
                    <a:lnTo>
                      <a:pt x="832" y="442"/>
                    </a:lnTo>
                    <a:lnTo>
                      <a:pt x="870" y="500"/>
                    </a:lnTo>
                    <a:lnTo>
                      <a:pt x="908" y="562"/>
                    </a:lnTo>
                    <a:lnTo>
                      <a:pt x="946" y="628"/>
                    </a:lnTo>
                    <a:lnTo>
                      <a:pt x="978" y="702"/>
                    </a:lnTo>
                    <a:lnTo>
                      <a:pt x="1010" y="778"/>
                    </a:lnTo>
                    <a:lnTo>
                      <a:pt x="1038" y="862"/>
                    </a:lnTo>
                    <a:lnTo>
                      <a:pt x="1064" y="950"/>
                    </a:lnTo>
                    <a:lnTo>
                      <a:pt x="1064" y="950"/>
                    </a:lnTo>
                    <a:lnTo>
                      <a:pt x="1114" y="1126"/>
                    </a:lnTo>
                    <a:lnTo>
                      <a:pt x="1162" y="1290"/>
                    </a:lnTo>
                    <a:lnTo>
                      <a:pt x="1188" y="1366"/>
                    </a:lnTo>
                    <a:lnTo>
                      <a:pt x="1212" y="1440"/>
                    </a:lnTo>
                    <a:lnTo>
                      <a:pt x="1238" y="1510"/>
                    </a:lnTo>
                    <a:lnTo>
                      <a:pt x="1264" y="1576"/>
                    </a:lnTo>
                    <a:lnTo>
                      <a:pt x="1292" y="1642"/>
                    </a:lnTo>
                    <a:lnTo>
                      <a:pt x="1318" y="1704"/>
                    </a:lnTo>
                    <a:lnTo>
                      <a:pt x="1346" y="1762"/>
                    </a:lnTo>
                    <a:lnTo>
                      <a:pt x="1374" y="1820"/>
                    </a:lnTo>
                    <a:lnTo>
                      <a:pt x="1402" y="1874"/>
                    </a:lnTo>
                    <a:lnTo>
                      <a:pt x="1430" y="1926"/>
                    </a:lnTo>
                    <a:lnTo>
                      <a:pt x="1460" y="1976"/>
                    </a:lnTo>
                    <a:lnTo>
                      <a:pt x="1490" y="2024"/>
                    </a:lnTo>
                    <a:lnTo>
                      <a:pt x="1522" y="2070"/>
                    </a:lnTo>
                    <a:lnTo>
                      <a:pt x="1552" y="2114"/>
                    </a:lnTo>
                    <a:lnTo>
                      <a:pt x="1584" y="2156"/>
                    </a:lnTo>
                    <a:lnTo>
                      <a:pt x="1618" y="2196"/>
                    </a:lnTo>
                    <a:lnTo>
                      <a:pt x="1652" y="2234"/>
                    </a:lnTo>
                    <a:lnTo>
                      <a:pt x="1686" y="2272"/>
                    </a:lnTo>
                    <a:lnTo>
                      <a:pt x="1722" y="2308"/>
                    </a:lnTo>
                    <a:lnTo>
                      <a:pt x="1758" y="2342"/>
                    </a:lnTo>
                    <a:lnTo>
                      <a:pt x="1794" y="2376"/>
                    </a:lnTo>
                    <a:lnTo>
                      <a:pt x="1832" y="2408"/>
                    </a:lnTo>
                    <a:lnTo>
                      <a:pt x="1872" y="2440"/>
                    </a:lnTo>
                    <a:lnTo>
                      <a:pt x="1912" y="2470"/>
                    </a:lnTo>
                    <a:lnTo>
                      <a:pt x="1996" y="2530"/>
                    </a:lnTo>
                    <a:lnTo>
                      <a:pt x="2082" y="2586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08" name="Freeform 641"/>
              <p:cNvSpPr>
                <a:spLocks/>
              </p:cNvSpPr>
              <p:nvPr/>
            </p:nvSpPr>
            <p:spPr bwMode="auto">
              <a:xfrm>
                <a:off x="2627" y="835"/>
                <a:ext cx="2166" cy="25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34" y="0"/>
                  </a:cxn>
                  <a:cxn ang="0">
                    <a:pos x="76" y="2"/>
                  </a:cxn>
                  <a:cxn ang="0">
                    <a:pos x="130" y="6"/>
                  </a:cxn>
                  <a:cxn ang="0">
                    <a:pos x="196" y="16"/>
                  </a:cxn>
                  <a:cxn ang="0">
                    <a:pos x="232" y="24"/>
                  </a:cxn>
                  <a:cxn ang="0">
                    <a:pos x="270" y="32"/>
                  </a:cxn>
                  <a:cxn ang="0">
                    <a:pos x="310" y="44"/>
                  </a:cxn>
                  <a:cxn ang="0">
                    <a:pos x="352" y="58"/>
                  </a:cxn>
                  <a:cxn ang="0">
                    <a:pos x="396" y="72"/>
                  </a:cxn>
                  <a:cxn ang="0">
                    <a:pos x="440" y="92"/>
                  </a:cxn>
                  <a:cxn ang="0">
                    <a:pos x="486" y="112"/>
                  </a:cxn>
                  <a:cxn ang="0">
                    <a:pos x="530" y="138"/>
                  </a:cxn>
                  <a:cxn ang="0">
                    <a:pos x="576" y="166"/>
                  </a:cxn>
                  <a:cxn ang="0">
                    <a:pos x="622" y="196"/>
                  </a:cxn>
                  <a:cxn ang="0">
                    <a:pos x="668" y="232"/>
                  </a:cxn>
                  <a:cxn ang="0">
                    <a:pos x="714" y="270"/>
                  </a:cxn>
                  <a:cxn ang="0">
                    <a:pos x="760" y="312"/>
                  </a:cxn>
                  <a:cxn ang="0">
                    <a:pos x="804" y="360"/>
                  </a:cxn>
                  <a:cxn ang="0">
                    <a:pos x="846" y="412"/>
                  </a:cxn>
                  <a:cxn ang="0">
                    <a:pos x="888" y="468"/>
                  </a:cxn>
                  <a:cxn ang="0">
                    <a:pos x="928" y="528"/>
                  </a:cxn>
                  <a:cxn ang="0">
                    <a:pos x="966" y="594"/>
                  </a:cxn>
                  <a:cxn ang="0">
                    <a:pos x="1002" y="666"/>
                  </a:cxn>
                  <a:cxn ang="0">
                    <a:pos x="1036" y="742"/>
                  </a:cxn>
                  <a:cxn ang="0">
                    <a:pos x="1068" y="826"/>
                  </a:cxn>
                  <a:cxn ang="0">
                    <a:pos x="1096" y="914"/>
                  </a:cxn>
                  <a:cxn ang="0">
                    <a:pos x="1096" y="914"/>
                  </a:cxn>
                  <a:cxn ang="0">
                    <a:pos x="1150" y="1090"/>
                  </a:cxn>
                  <a:cxn ang="0">
                    <a:pos x="1176" y="1172"/>
                  </a:cxn>
                  <a:cxn ang="0">
                    <a:pos x="1204" y="1250"/>
                  </a:cxn>
                  <a:cxn ang="0">
                    <a:pos x="1232" y="1326"/>
                  </a:cxn>
                  <a:cxn ang="0">
                    <a:pos x="1260" y="1400"/>
                  </a:cxn>
                  <a:cxn ang="0">
                    <a:pos x="1288" y="1470"/>
                  </a:cxn>
                  <a:cxn ang="0">
                    <a:pos x="1316" y="1536"/>
                  </a:cxn>
                  <a:cxn ang="0">
                    <a:pos x="1344" y="1600"/>
                  </a:cxn>
                  <a:cxn ang="0">
                    <a:pos x="1372" y="1662"/>
                  </a:cxn>
                  <a:cxn ang="0">
                    <a:pos x="1402" y="1720"/>
                  </a:cxn>
                  <a:cxn ang="0">
                    <a:pos x="1432" y="1776"/>
                  </a:cxn>
                  <a:cxn ang="0">
                    <a:pos x="1462" y="1830"/>
                  </a:cxn>
                  <a:cxn ang="0">
                    <a:pos x="1492" y="1880"/>
                  </a:cxn>
                  <a:cxn ang="0">
                    <a:pos x="1524" y="1930"/>
                  </a:cxn>
                  <a:cxn ang="0">
                    <a:pos x="1556" y="1976"/>
                  </a:cxn>
                  <a:cxn ang="0">
                    <a:pos x="1588" y="2022"/>
                  </a:cxn>
                  <a:cxn ang="0">
                    <a:pos x="1620" y="2064"/>
                  </a:cxn>
                  <a:cxn ang="0">
                    <a:pos x="1654" y="2106"/>
                  </a:cxn>
                  <a:cxn ang="0">
                    <a:pos x="1688" y="2144"/>
                  </a:cxn>
                  <a:cxn ang="0">
                    <a:pos x="1724" y="2182"/>
                  </a:cxn>
                  <a:cxn ang="0">
                    <a:pos x="1760" y="2218"/>
                  </a:cxn>
                  <a:cxn ang="0">
                    <a:pos x="1796" y="2254"/>
                  </a:cxn>
                  <a:cxn ang="0">
                    <a:pos x="1834" y="2288"/>
                  </a:cxn>
                  <a:cxn ang="0">
                    <a:pos x="1872" y="2320"/>
                  </a:cxn>
                  <a:cxn ang="0">
                    <a:pos x="1910" y="2350"/>
                  </a:cxn>
                  <a:cxn ang="0">
                    <a:pos x="1950" y="2380"/>
                  </a:cxn>
                  <a:cxn ang="0">
                    <a:pos x="1992" y="2410"/>
                  </a:cxn>
                  <a:cxn ang="0">
                    <a:pos x="2076" y="2466"/>
                  </a:cxn>
                  <a:cxn ang="0">
                    <a:pos x="2166" y="2520"/>
                  </a:cxn>
                </a:cxnLst>
                <a:rect l="0" t="0" r="r" b="b"/>
                <a:pathLst>
                  <a:path w="2166" h="2520">
                    <a:moveTo>
                      <a:pt x="0" y="0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76" y="2"/>
                    </a:lnTo>
                    <a:lnTo>
                      <a:pt x="130" y="6"/>
                    </a:lnTo>
                    <a:lnTo>
                      <a:pt x="196" y="16"/>
                    </a:lnTo>
                    <a:lnTo>
                      <a:pt x="232" y="24"/>
                    </a:lnTo>
                    <a:lnTo>
                      <a:pt x="270" y="32"/>
                    </a:lnTo>
                    <a:lnTo>
                      <a:pt x="310" y="44"/>
                    </a:lnTo>
                    <a:lnTo>
                      <a:pt x="352" y="58"/>
                    </a:lnTo>
                    <a:lnTo>
                      <a:pt x="396" y="72"/>
                    </a:lnTo>
                    <a:lnTo>
                      <a:pt x="440" y="92"/>
                    </a:lnTo>
                    <a:lnTo>
                      <a:pt x="486" y="112"/>
                    </a:lnTo>
                    <a:lnTo>
                      <a:pt x="530" y="138"/>
                    </a:lnTo>
                    <a:lnTo>
                      <a:pt x="576" y="166"/>
                    </a:lnTo>
                    <a:lnTo>
                      <a:pt x="622" y="196"/>
                    </a:lnTo>
                    <a:lnTo>
                      <a:pt x="668" y="232"/>
                    </a:lnTo>
                    <a:lnTo>
                      <a:pt x="714" y="270"/>
                    </a:lnTo>
                    <a:lnTo>
                      <a:pt x="760" y="312"/>
                    </a:lnTo>
                    <a:lnTo>
                      <a:pt x="804" y="360"/>
                    </a:lnTo>
                    <a:lnTo>
                      <a:pt x="846" y="412"/>
                    </a:lnTo>
                    <a:lnTo>
                      <a:pt x="888" y="468"/>
                    </a:lnTo>
                    <a:lnTo>
                      <a:pt x="928" y="528"/>
                    </a:lnTo>
                    <a:lnTo>
                      <a:pt x="966" y="594"/>
                    </a:lnTo>
                    <a:lnTo>
                      <a:pt x="1002" y="666"/>
                    </a:lnTo>
                    <a:lnTo>
                      <a:pt x="1036" y="742"/>
                    </a:lnTo>
                    <a:lnTo>
                      <a:pt x="1068" y="826"/>
                    </a:lnTo>
                    <a:lnTo>
                      <a:pt x="1096" y="914"/>
                    </a:lnTo>
                    <a:lnTo>
                      <a:pt x="1096" y="914"/>
                    </a:lnTo>
                    <a:lnTo>
                      <a:pt x="1150" y="1090"/>
                    </a:lnTo>
                    <a:lnTo>
                      <a:pt x="1176" y="1172"/>
                    </a:lnTo>
                    <a:lnTo>
                      <a:pt x="1204" y="1250"/>
                    </a:lnTo>
                    <a:lnTo>
                      <a:pt x="1232" y="1326"/>
                    </a:lnTo>
                    <a:lnTo>
                      <a:pt x="1260" y="1400"/>
                    </a:lnTo>
                    <a:lnTo>
                      <a:pt x="1288" y="1470"/>
                    </a:lnTo>
                    <a:lnTo>
                      <a:pt x="1316" y="1536"/>
                    </a:lnTo>
                    <a:lnTo>
                      <a:pt x="1344" y="1600"/>
                    </a:lnTo>
                    <a:lnTo>
                      <a:pt x="1372" y="1662"/>
                    </a:lnTo>
                    <a:lnTo>
                      <a:pt x="1402" y="1720"/>
                    </a:lnTo>
                    <a:lnTo>
                      <a:pt x="1432" y="1776"/>
                    </a:lnTo>
                    <a:lnTo>
                      <a:pt x="1462" y="1830"/>
                    </a:lnTo>
                    <a:lnTo>
                      <a:pt x="1492" y="1880"/>
                    </a:lnTo>
                    <a:lnTo>
                      <a:pt x="1524" y="1930"/>
                    </a:lnTo>
                    <a:lnTo>
                      <a:pt x="1556" y="1976"/>
                    </a:lnTo>
                    <a:lnTo>
                      <a:pt x="1588" y="2022"/>
                    </a:lnTo>
                    <a:lnTo>
                      <a:pt x="1620" y="2064"/>
                    </a:lnTo>
                    <a:lnTo>
                      <a:pt x="1654" y="2106"/>
                    </a:lnTo>
                    <a:lnTo>
                      <a:pt x="1688" y="2144"/>
                    </a:lnTo>
                    <a:lnTo>
                      <a:pt x="1724" y="2182"/>
                    </a:lnTo>
                    <a:lnTo>
                      <a:pt x="1760" y="2218"/>
                    </a:lnTo>
                    <a:lnTo>
                      <a:pt x="1796" y="2254"/>
                    </a:lnTo>
                    <a:lnTo>
                      <a:pt x="1834" y="2288"/>
                    </a:lnTo>
                    <a:lnTo>
                      <a:pt x="1872" y="2320"/>
                    </a:lnTo>
                    <a:lnTo>
                      <a:pt x="1910" y="2350"/>
                    </a:lnTo>
                    <a:lnTo>
                      <a:pt x="1950" y="2380"/>
                    </a:lnTo>
                    <a:lnTo>
                      <a:pt x="1992" y="2410"/>
                    </a:lnTo>
                    <a:lnTo>
                      <a:pt x="2076" y="2466"/>
                    </a:lnTo>
                    <a:lnTo>
                      <a:pt x="2166" y="252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09" name="Freeform 642"/>
              <p:cNvSpPr>
                <a:spLocks/>
              </p:cNvSpPr>
              <p:nvPr/>
            </p:nvSpPr>
            <p:spPr bwMode="auto">
              <a:xfrm>
                <a:off x="2607" y="869"/>
                <a:ext cx="2250" cy="2453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2"/>
                  </a:cxn>
                  <a:cxn ang="0">
                    <a:pos x="36" y="0"/>
                  </a:cxn>
                  <a:cxn ang="0">
                    <a:pos x="78" y="0"/>
                  </a:cxn>
                  <a:cxn ang="0">
                    <a:pos x="132" y="2"/>
                  </a:cxn>
                  <a:cxn ang="0">
                    <a:pos x="198" y="10"/>
                  </a:cxn>
                  <a:cxn ang="0">
                    <a:pos x="234" y="16"/>
                  </a:cxn>
                  <a:cxn ang="0">
                    <a:pos x="274" y="24"/>
                  </a:cxn>
                  <a:cxn ang="0">
                    <a:pos x="314" y="32"/>
                  </a:cxn>
                  <a:cxn ang="0">
                    <a:pos x="356" y="44"/>
                  </a:cxn>
                  <a:cxn ang="0">
                    <a:pos x="400" y="60"/>
                  </a:cxn>
                  <a:cxn ang="0">
                    <a:pos x="444" y="76"/>
                  </a:cxn>
                  <a:cxn ang="0">
                    <a:pos x="490" y="96"/>
                  </a:cxn>
                  <a:cxn ang="0">
                    <a:pos x="538" y="118"/>
                  </a:cxn>
                  <a:cxn ang="0">
                    <a:pos x="584" y="144"/>
                  </a:cxn>
                  <a:cxn ang="0">
                    <a:pos x="632" y="174"/>
                  </a:cxn>
                  <a:cxn ang="0">
                    <a:pos x="678" y="208"/>
                  </a:cxn>
                  <a:cxn ang="0">
                    <a:pos x="726" y="244"/>
                  </a:cxn>
                  <a:cxn ang="0">
                    <a:pos x="772" y="286"/>
                  </a:cxn>
                  <a:cxn ang="0">
                    <a:pos x="818" y="332"/>
                  </a:cxn>
                  <a:cxn ang="0">
                    <a:pos x="862" y="382"/>
                  </a:cxn>
                  <a:cxn ang="0">
                    <a:pos x="906" y="436"/>
                  </a:cxn>
                  <a:cxn ang="0">
                    <a:pos x="948" y="496"/>
                  </a:cxn>
                  <a:cxn ang="0">
                    <a:pos x="988" y="562"/>
                  </a:cxn>
                  <a:cxn ang="0">
                    <a:pos x="1026" y="632"/>
                  </a:cxn>
                  <a:cxn ang="0">
                    <a:pos x="1062" y="708"/>
                  </a:cxn>
                  <a:cxn ang="0">
                    <a:pos x="1096" y="790"/>
                  </a:cxn>
                  <a:cxn ang="0">
                    <a:pos x="1128" y="878"/>
                  </a:cxn>
                  <a:cxn ang="0">
                    <a:pos x="1128" y="878"/>
                  </a:cxn>
                  <a:cxn ang="0">
                    <a:pos x="1186" y="1052"/>
                  </a:cxn>
                  <a:cxn ang="0">
                    <a:pos x="1216" y="1134"/>
                  </a:cxn>
                  <a:cxn ang="0">
                    <a:pos x="1246" y="1212"/>
                  </a:cxn>
                  <a:cxn ang="0">
                    <a:pos x="1276" y="1288"/>
                  </a:cxn>
                  <a:cxn ang="0">
                    <a:pos x="1306" y="1360"/>
                  </a:cxn>
                  <a:cxn ang="0">
                    <a:pos x="1336" y="1430"/>
                  </a:cxn>
                  <a:cxn ang="0">
                    <a:pos x="1366" y="1496"/>
                  </a:cxn>
                  <a:cxn ang="0">
                    <a:pos x="1396" y="1558"/>
                  </a:cxn>
                  <a:cxn ang="0">
                    <a:pos x="1428" y="1618"/>
                  </a:cxn>
                  <a:cxn ang="0">
                    <a:pos x="1458" y="1676"/>
                  </a:cxn>
                  <a:cxn ang="0">
                    <a:pos x="1490" y="1732"/>
                  </a:cxn>
                  <a:cxn ang="0">
                    <a:pos x="1522" y="1784"/>
                  </a:cxn>
                  <a:cxn ang="0">
                    <a:pos x="1554" y="1834"/>
                  </a:cxn>
                  <a:cxn ang="0">
                    <a:pos x="1588" y="1884"/>
                  </a:cxn>
                  <a:cxn ang="0">
                    <a:pos x="1620" y="1928"/>
                  </a:cxn>
                  <a:cxn ang="0">
                    <a:pos x="1654" y="1972"/>
                  </a:cxn>
                  <a:cxn ang="0">
                    <a:pos x="1688" y="2014"/>
                  </a:cxn>
                  <a:cxn ang="0">
                    <a:pos x="1724" y="2054"/>
                  </a:cxn>
                  <a:cxn ang="0">
                    <a:pos x="1758" y="2094"/>
                  </a:cxn>
                  <a:cxn ang="0">
                    <a:pos x="1794" y="2130"/>
                  </a:cxn>
                  <a:cxn ang="0">
                    <a:pos x="1832" y="2164"/>
                  </a:cxn>
                  <a:cxn ang="0">
                    <a:pos x="1870" y="2198"/>
                  </a:cxn>
                  <a:cxn ang="0">
                    <a:pos x="1908" y="2230"/>
                  </a:cxn>
                  <a:cxn ang="0">
                    <a:pos x="1948" y="2262"/>
                  </a:cxn>
                  <a:cxn ang="0">
                    <a:pos x="1988" y="2292"/>
                  </a:cxn>
                  <a:cxn ang="0">
                    <a:pos x="2028" y="2320"/>
                  </a:cxn>
                  <a:cxn ang="0">
                    <a:pos x="2070" y="2348"/>
                  </a:cxn>
                  <a:cxn ang="0">
                    <a:pos x="2158" y="2402"/>
                  </a:cxn>
                  <a:cxn ang="0">
                    <a:pos x="2250" y="2452"/>
                  </a:cxn>
                </a:cxnLst>
                <a:rect l="0" t="0" r="r" b="b"/>
                <a:pathLst>
                  <a:path w="2250" h="2452">
                    <a:moveTo>
                      <a:pt x="0" y="2"/>
                    </a:moveTo>
                    <a:lnTo>
                      <a:pt x="0" y="2"/>
                    </a:lnTo>
                    <a:lnTo>
                      <a:pt x="36" y="0"/>
                    </a:lnTo>
                    <a:lnTo>
                      <a:pt x="78" y="0"/>
                    </a:lnTo>
                    <a:lnTo>
                      <a:pt x="132" y="2"/>
                    </a:lnTo>
                    <a:lnTo>
                      <a:pt x="198" y="10"/>
                    </a:lnTo>
                    <a:lnTo>
                      <a:pt x="234" y="16"/>
                    </a:lnTo>
                    <a:lnTo>
                      <a:pt x="274" y="24"/>
                    </a:lnTo>
                    <a:lnTo>
                      <a:pt x="314" y="32"/>
                    </a:lnTo>
                    <a:lnTo>
                      <a:pt x="356" y="44"/>
                    </a:lnTo>
                    <a:lnTo>
                      <a:pt x="400" y="60"/>
                    </a:lnTo>
                    <a:lnTo>
                      <a:pt x="444" y="76"/>
                    </a:lnTo>
                    <a:lnTo>
                      <a:pt x="490" y="96"/>
                    </a:lnTo>
                    <a:lnTo>
                      <a:pt x="538" y="118"/>
                    </a:lnTo>
                    <a:lnTo>
                      <a:pt x="584" y="144"/>
                    </a:lnTo>
                    <a:lnTo>
                      <a:pt x="632" y="174"/>
                    </a:lnTo>
                    <a:lnTo>
                      <a:pt x="678" y="208"/>
                    </a:lnTo>
                    <a:lnTo>
                      <a:pt x="726" y="244"/>
                    </a:lnTo>
                    <a:lnTo>
                      <a:pt x="772" y="286"/>
                    </a:lnTo>
                    <a:lnTo>
                      <a:pt x="818" y="332"/>
                    </a:lnTo>
                    <a:lnTo>
                      <a:pt x="862" y="382"/>
                    </a:lnTo>
                    <a:lnTo>
                      <a:pt x="906" y="436"/>
                    </a:lnTo>
                    <a:lnTo>
                      <a:pt x="948" y="496"/>
                    </a:lnTo>
                    <a:lnTo>
                      <a:pt x="988" y="562"/>
                    </a:lnTo>
                    <a:lnTo>
                      <a:pt x="1026" y="632"/>
                    </a:lnTo>
                    <a:lnTo>
                      <a:pt x="1062" y="708"/>
                    </a:lnTo>
                    <a:lnTo>
                      <a:pt x="1096" y="790"/>
                    </a:lnTo>
                    <a:lnTo>
                      <a:pt x="1128" y="878"/>
                    </a:lnTo>
                    <a:lnTo>
                      <a:pt x="1128" y="878"/>
                    </a:lnTo>
                    <a:lnTo>
                      <a:pt x="1186" y="1052"/>
                    </a:lnTo>
                    <a:lnTo>
                      <a:pt x="1216" y="1134"/>
                    </a:lnTo>
                    <a:lnTo>
                      <a:pt x="1246" y="1212"/>
                    </a:lnTo>
                    <a:lnTo>
                      <a:pt x="1276" y="1288"/>
                    </a:lnTo>
                    <a:lnTo>
                      <a:pt x="1306" y="1360"/>
                    </a:lnTo>
                    <a:lnTo>
                      <a:pt x="1336" y="1430"/>
                    </a:lnTo>
                    <a:lnTo>
                      <a:pt x="1366" y="1496"/>
                    </a:lnTo>
                    <a:lnTo>
                      <a:pt x="1396" y="1558"/>
                    </a:lnTo>
                    <a:lnTo>
                      <a:pt x="1428" y="1618"/>
                    </a:lnTo>
                    <a:lnTo>
                      <a:pt x="1458" y="1676"/>
                    </a:lnTo>
                    <a:lnTo>
                      <a:pt x="1490" y="1732"/>
                    </a:lnTo>
                    <a:lnTo>
                      <a:pt x="1522" y="1784"/>
                    </a:lnTo>
                    <a:lnTo>
                      <a:pt x="1554" y="1834"/>
                    </a:lnTo>
                    <a:lnTo>
                      <a:pt x="1588" y="1884"/>
                    </a:lnTo>
                    <a:lnTo>
                      <a:pt x="1620" y="1928"/>
                    </a:lnTo>
                    <a:lnTo>
                      <a:pt x="1654" y="1972"/>
                    </a:lnTo>
                    <a:lnTo>
                      <a:pt x="1688" y="2014"/>
                    </a:lnTo>
                    <a:lnTo>
                      <a:pt x="1724" y="2054"/>
                    </a:lnTo>
                    <a:lnTo>
                      <a:pt x="1758" y="2094"/>
                    </a:lnTo>
                    <a:lnTo>
                      <a:pt x="1794" y="2130"/>
                    </a:lnTo>
                    <a:lnTo>
                      <a:pt x="1832" y="2164"/>
                    </a:lnTo>
                    <a:lnTo>
                      <a:pt x="1870" y="2198"/>
                    </a:lnTo>
                    <a:lnTo>
                      <a:pt x="1908" y="2230"/>
                    </a:lnTo>
                    <a:lnTo>
                      <a:pt x="1948" y="2262"/>
                    </a:lnTo>
                    <a:lnTo>
                      <a:pt x="1988" y="2292"/>
                    </a:lnTo>
                    <a:lnTo>
                      <a:pt x="2028" y="2320"/>
                    </a:lnTo>
                    <a:lnTo>
                      <a:pt x="2070" y="2348"/>
                    </a:lnTo>
                    <a:lnTo>
                      <a:pt x="2158" y="2402"/>
                    </a:lnTo>
                    <a:lnTo>
                      <a:pt x="2250" y="2452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10" name="Freeform 643"/>
              <p:cNvSpPr>
                <a:spLocks/>
              </p:cNvSpPr>
              <p:nvPr/>
            </p:nvSpPr>
            <p:spPr bwMode="auto">
              <a:xfrm>
                <a:off x="2590" y="902"/>
                <a:ext cx="2331" cy="2383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36" y="2"/>
                  </a:cxn>
                  <a:cxn ang="0">
                    <a:pos x="78" y="0"/>
                  </a:cxn>
                  <a:cxn ang="0">
                    <a:pos x="132" y="0"/>
                  </a:cxn>
                  <a:cxn ang="0">
                    <a:pos x="198" y="6"/>
                  </a:cxn>
                  <a:cxn ang="0">
                    <a:pos x="236" y="10"/>
                  </a:cxn>
                  <a:cxn ang="0">
                    <a:pos x="274" y="16"/>
                  </a:cxn>
                  <a:cxn ang="0">
                    <a:pos x="316" y="24"/>
                  </a:cxn>
                  <a:cxn ang="0">
                    <a:pos x="358" y="34"/>
                  </a:cxn>
                  <a:cxn ang="0">
                    <a:pos x="402" y="48"/>
                  </a:cxn>
                  <a:cxn ang="0">
                    <a:pos x="448" y="62"/>
                  </a:cxn>
                  <a:cxn ang="0">
                    <a:pos x="494" y="80"/>
                  </a:cxn>
                  <a:cxn ang="0">
                    <a:pos x="542" y="102"/>
                  </a:cxn>
                  <a:cxn ang="0">
                    <a:pos x="590" y="126"/>
                  </a:cxn>
                  <a:cxn ang="0">
                    <a:pos x="638" y="154"/>
                  </a:cxn>
                  <a:cxn ang="0">
                    <a:pos x="686" y="186"/>
                  </a:cxn>
                  <a:cxn ang="0">
                    <a:pos x="734" y="222"/>
                  </a:cxn>
                  <a:cxn ang="0">
                    <a:pos x="782" y="260"/>
                  </a:cxn>
                  <a:cxn ang="0">
                    <a:pos x="830" y="304"/>
                  </a:cxn>
                  <a:cxn ang="0">
                    <a:pos x="876" y="354"/>
                  </a:cxn>
                  <a:cxn ang="0">
                    <a:pos x="920" y="408"/>
                  </a:cxn>
                  <a:cxn ang="0">
                    <a:pos x="964" y="466"/>
                  </a:cxn>
                  <a:cxn ang="0">
                    <a:pos x="1008" y="530"/>
                  </a:cxn>
                  <a:cxn ang="0">
                    <a:pos x="1048" y="598"/>
                  </a:cxn>
                  <a:cxn ang="0">
                    <a:pos x="1086" y="674"/>
                  </a:cxn>
                  <a:cxn ang="0">
                    <a:pos x="1122" y="754"/>
                  </a:cxn>
                  <a:cxn ang="0">
                    <a:pos x="1156" y="842"/>
                  </a:cxn>
                  <a:cxn ang="0">
                    <a:pos x="1156" y="842"/>
                  </a:cxn>
                  <a:cxn ang="0">
                    <a:pos x="1222" y="1016"/>
                  </a:cxn>
                  <a:cxn ang="0">
                    <a:pos x="1254" y="1096"/>
                  </a:cxn>
                  <a:cxn ang="0">
                    <a:pos x="1286" y="1174"/>
                  </a:cxn>
                  <a:cxn ang="0">
                    <a:pos x="1318" y="1250"/>
                  </a:cxn>
                  <a:cxn ang="0">
                    <a:pos x="1350" y="1320"/>
                  </a:cxn>
                  <a:cxn ang="0">
                    <a:pos x="1382" y="1388"/>
                  </a:cxn>
                  <a:cxn ang="0">
                    <a:pos x="1416" y="1454"/>
                  </a:cxn>
                  <a:cxn ang="0">
                    <a:pos x="1448" y="1516"/>
                  </a:cxn>
                  <a:cxn ang="0">
                    <a:pos x="1480" y="1576"/>
                  </a:cxn>
                  <a:cxn ang="0">
                    <a:pos x="1514" y="1634"/>
                  </a:cxn>
                  <a:cxn ang="0">
                    <a:pos x="1546" y="1688"/>
                  </a:cxn>
                  <a:cxn ang="0">
                    <a:pos x="1580" y="1740"/>
                  </a:cxn>
                  <a:cxn ang="0">
                    <a:pos x="1614" y="1788"/>
                  </a:cxn>
                  <a:cxn ang="0">
                    <a:pos x="1648" y="1836"/>
                  </a:cxn>
                  <a:cxn ang="0">
                    <a:pos x="1682" y="1880"/>
                  </a:cxn>
                  <a:cxn ang="0">
                    <a:pos x="1718" y="1924"/>
                  </a:cxn>
                  <a:cxn ang="0">
                    <a:pos x="1754" y="1964"/>
                  </a:cxn>
                  <a:cxn ang="0">
                    <a:pos x="1790" y="2004"/>
                  </a:cxn>
                  <a:cxn ang="0">
                    <a:pos x="1826" y="2040"/>
                  </a:cxn>
                  <a:cxn ang="0">
                    <a:pos x="1864" y="2076"/>
                  </a:cxn>
                  <a:cxn ang="0">
                    <a:pos x="1902" y="2110"/>
                  </a:cxn>
                  <a:cxn ang="0">
                    <a:pos x="1942" y="2142"/>
                  </a:cxn>
                  <a:cxn ang="0">
                    <a:pos x="1980" y="2172"/>
                  </a:cxn>
                  <a:cxn ang="0">
                    <a:pos x="2022" y="2202"/>
                  </a:cxn>
                  <a:cxn ang="0">
                    <a:pos x="2062" y="2230"/>
                  </a:cxn>
                  <a:cxn ang="0">
                    <a:pos x="2104" y="2258"/>
                  </a:cxn>
                  <a:cxn ang="0">
                    <a:pos x="2148" y="2284"/>
                  </a:cxn>
                  <a:cxn ang="0">
                    <a:pos x="2192" y="2310"/>
                  </a:cxn>
                  <a:cxn ang="0">
                    <a:pos x="2236" y="2334"/>
                  </a:cxn>
                  <a:cxn ang="0">
                    <a:pos x="2330" y="2382"/>
                  </a:cxn>
                </a:cxnLst>
                <a:rect l="0" t="0" r="r" b="b"/>
                <a:pathLst>
                  <a:path w="2330" h="2382">
                    <a:moveTo>
                      <a:pt x="0" y="4"/>
                    </a:moveTo>
                    <a:lnTo>
                      <a:pt x="0" y="4"/>
                    </a:lnTo>
                    <a:lnTo>
                      <a:pt x="36" y="2"/>
                    </a:lnTo>
                    <a:lnTo>
                      <a:pt x="78" y="0"/>
                    </a:lnTo>
                    <a:lnTo>
                      <a:pt x="132" y="0"/>
                    </a:lnTo>
                    <a:lnTo>
                      <a:pt x="198" y="6"/>
                    </a:lnTo>
                    <a:lnTo>
                      <a:pt x="236" y="10"/>
                    </a:lnTo>
                    <a:lnTo>
                      <a:pt x="274" y="16"/>
                    </a:lnTo>
                    <a:lnTo>
                      <a:pt x="316" y="24"/>
                    </a:lnTo>
                    <a:lnTo>
                      <a:pt x="358" y="34"/>
                    </a:lnTo>
                    <a:lnTo>
                      <a:pt x="402" y="48"/>
                    </a:lnTo>
                    <a:lnTo>
                      <a:pt x="448" y="62"/>
                    </a:lnTo>
                    <a:lnTo>
                      <a:pt x="494" y="80"/>
                    </a:lnTo>
                    <a:lnTo>
                      <a:pt x="542" y="102"/>
                    </a:lnTo>
                    <a:lnTo>
                      <a:pt x="590" y="126"/>
                    </a:lnTo>
                    <a:lnTo>
                      <a:pt x="638" y="154"/>
                    </a:lnTo>
                    <a:lnTo>
                      <a:pt x="686" y="186"/>
                    </a:lnTo>
                    <a:lnTo>
                      <a:pt x="734" y="222"/>
                    </a:lnTo>
                    <a:lnTo>
                      <a:pt x="782" y="260"/>
                    </a:lnTo>
                    <a:lnTo>
                      <a:pt x="830" y="304"/>
                    </a:lnTo>
                    <a:lnTo>
                      <a:pt x="876" y="354"/>
                    </a:lnTo>
                    <a:lnTo>
                      <a:pt x="920" y="408"/>
                    </a:lnTo>
                    <a:lnTo>
                      <a:pt x="964" y="466"/>
                    </a:lnTo>
                    <a:lnTo>
                      <a:pt x="1008" y="530"/>
                    </a:lnTo>
                    <a:lnTo>
                      <a:pt x="1048" y="598"/>
                    </a:lnTo>
                    <a:lnTo>
                      <a:pt x="1086" y="674"/>
                    </a:lnTo>
                    <a:lnTo>
                      <a:pt x="1122" y="754"/>
                    </a:lnTo>
                    <a:lnTo>
                      <a:pt x="1156" y="842"/>
                    </a:lnTo>
                    <a:lnTo>
                      <a:pt x="1156" y="842"/>
                    </a:lnTo>
                    <a:lnTo>
                      <a:pt x="1222" y="1016"/>
                    </a:lnTo>
                    <a:lnTo>
                      <a:pt x="1254" y="1096"/>
                    </a:lnTo>
                    <a:lnTo>
                      <a:pt x="1286" y="1174"/>
                    </a:lnTo>
                    <a:lnTo>
                      <a:pt x="1318" y="1250"/>
                    </a:lnTo>
                    <a:lnTo>
                      <a:pt x="1350" y="1320"/>
                    </a:lnTo>
                    <a:lnTo>
                      <a:pt x="1382" y="1388"/>
                    </a:lnTo>
                    <a:lnTo>
                      <a:pt x="1416" y="1454"/>
                    </a:lnTo>
                    <a:lnTo>
                      <a:pt x="1448" y="1516"/>
                    </a:lnTo>
                    <a:lnTo>
                      <a:pt x="1480" y="1576"/>
                    </a:lnTo>
                    <a:lnTo>
                      <a:pt x="1514" y="1634"/>
                    </a:lnTo>
                    <a:lnTo>
                      <a:pt x="1546" y="1688"/>
                    </a:lnTo>
                    <a:lnTo>
                      <a:pt x="1580" y="1740"/>
                    </a:lnTo>
                    <a:lnTo>
                      <a:pt x="1614" y="1788"/>
                    </a:lnTo>
                    <a:lnTo>
                      <a:pt x="1648" y="1836"/>
                    </a:lnTo>
                    <a:lnTo>
                      <a:pt x="1682" y="1880"/>
                    </a:lnTo>
                    <a:lnTo>
                      <a:pt x="1718" y="1924"/>
                    </a:lnTo>
                    <a:lnTo>
                      <a:pt x="1754" y="1964"/>
                    </a:lnTo>
                    <a:lnTo>
                      <a:pt x="1790" y="2004"/>
                    </a:lnTo>
                    <a:lnTo>
                      <a:pt x="1826" y="2040"/>
                    </a:lnTo>
                    <a:lnTo>
                      <a:pt x="1864" y="2076"/>
                    </a:lnTo>
                    <a:lnTo>
                      <a:pt x="1902" y="2110"/>
                    </a:lnTo>
                    <a:lnTo>
                      <a:pt x="1942" y="2142"/>
                    </a:lnTo>
                    <a:lnTo>
                      <a:pt x="1980" y="2172"/>
                    </a:lnTo>
                    <a:lnTo>
                      <a:pt x="2022" y="2202"/>
                    </a:lnTo>
                    <a:lnTo>
                      <a:pt x="2062" y="2230"/>
                    </a:lnTo>
                    <a:lnTo>
                      <a:pt x="2104" y="2258"/>
                    </a:lnTo>
                    <a:lnTo>
                      <a:pt x="2148" y="2284"/>
                    </a:lnTo>
                    <a:lnTo>
                      <a:pt x="2192" y="2310"/>
                    </a:lnTo>
                    <a:lnTo>
                      <a:pt x="2236" y="2334"/>
                    </a:lnTo>
                    <a:lnTo>
                      <a:pt x="2330" y="2382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11" name="Freeform 644"/>
              <p:cNvSpPr>
                <a:spLocks/>
              </p:cNvSpPr>
              <p:nvPr/>
            </p:nvSpPr>
            <p:spPr bwMode="auto">
              <a:xfrm>
                <a:off x="2573" y="932"/>
                <a:ext cx="2405" cy="2308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36" y="6"/>
                  </a:cxn>
                  <a:cxn ang="0">
                    <a:pos x="76" y="2"/>
                  </a:cxn>
                  <a:cxn ang="0">
                    <a:pos x="132" y="0"/>
                  </a:cxn>
                  <a:cxn ang="0">
                    <a:pos x="198" y="2"/>
                  </a:cxn>
                  <a:cxn ang="0">
                    <a:pos x="236" y="6"/>
                  </a:cxn>
                  <a:cxn ang="0">
                    <a:pos x="274" y="10"/>
                  </a:cxn>
                  <a:cxn ang="0">
                    <a:pos x="316" y="18"/>
                  </a:cxn>
                  <a:cxn ang="0">
                    <a:pos x="360" y="26"/>
                  </a:cxn>
                  <a:cxn ang="0">
                    <a:pos x="404" y="36"/>
                  </a:cxn>
                  <a:cxn ang="0">
                    <a:pos x="450" y="50"/>
                  </a:cxn>
                  <a:cxn ang="0">
                    <a:pos x="498" y="66"/>
                  </a:cxn>
                  <a:cxn ang="0">
                    <a:pos x="546" y="86"/>
                  </a:cxn>
                  <a:cxn ang="0">
                    <a:pos x="594" y="108"/>
                  </a:cxn>
                  <a:cxn ang="0">
                    <a:pos x="644" y="136"/>
                  </a:cxn>
                  <a:cxn ang="0">
                    <a:pos x="692" y="164"/>
                  </a:cxn>
                  <a:cxn ang="0">
                    <a:pos x="742" y="198"/>
                  </a:cxn>
                  <a:cxn ang="0">
                    <a:pos x="792" y="236"/>
                  </a:cxn>
                  <a:cxn ang="0">
                    <a:pos x="840" y="280"/>
                  </a:cxn>
                  <a:cxn ang="0">
                    <a:pos x="888" y="326"/>
                  </a:cxn>
                  <a:cxn ang="0">
                    <a:pos x="934" y="378"/>
                  </a:cxn>
                  <a:cxn ang="0">
                    <a:pos x="980" y="436"/>
                  </a:cxn>
                  <a:cxn ang="0">
                    <a:pos x="1024" y="498"/>
                  </a:cxn>
                  <a:cxn ang="0">
                    <a:pos x="1068" y="566"/>
                  </a:cxn>
                  <a:cxn ang="0">
                    <a:pos x="1108" y="640"/>
                  </a:cxn>
                  <a:cxn ang="0">
                    <a:pos x="1148" y="720"/>
                  </a:cxn>
                  <a:cxn ang="0">
                    <a:pos x="1184" y="806"/>
                  </a:cxn>
                  <a:cxn ang="0">
                    <a:pos x="1184" y="806"/>
                  </a:cxn>
                  <a:cxn ang="0">
                    <a:pos x="1254" y="978"/>
                  </a:cxn>
                  <a:cxn ang="0">
                    <a:pos x="1290" y="1060"/>
                  </a:cxn>
                  <a:cxn ang="0">
                    <a:pos x="1324" y="1136"/>
                  </a:cxn>
                  <a:cxn ang="0">
                    <a:pos x="1358" y="1210"/>
                  </a:cxn>
                  <a:cxn ang="0">
                    <a:pos x="1394" y="1280"/>
                  </a:cxn>
                  <a:cxn ang="0">
                    <a:pos x="1428" y="1348"/>
                  </a:cxn>
                  <a:cxn ang="0">
                    <a:pos x="1462" y="1412"/>
                  </a:cxn>
                  <a:cxn ang="0">
                    <a:pos x="1496" y="1474"/>
                  </a:cxn>
                  <a:cxn ang="0">
                    <a:pos x="1532" y="1534"/>
                  </a:cxn>
                  <a:cxn ang="0">
                    <a:pos x="1566" y="1590"/>
                  </a:cxn>
                  <a:cxn ang="0">
                    <a:pos x="1600" y="1642"/>
                  </a:cxn>
                  <a:cxn ang="0">
                    <a:pos x="1636" y="1694"/>
                  </a:cxn>
                  <a:cxn ang="0">
                    <a:pos x="1672" y="1742"/>
                  </a:cxn>
                  <a:cxn ang="0">
                    <a:pos x="1708" y="1788"/>
                  </a:cxn>
                  <a:cxn ang="0">
                    <a:pos x="1744" y="1832"/>
                  </a:cxn>
                  <a:cxn ang="0">
                    <a:pos x="1780" y="1874"/>
                  </a:cxn>
                  <a:cxn ang="0">
                    <a:pos x="1816" y="1912"/>
                  </a:cxn>
                  <a:cxn ang="0">
                    <a:pos x="1854" y="1950"/>
                  </a:cxn>
                  <a:cxn ang="0">
                    <a:pos x="1892" y="1986"/>
                  </a:cxn>
                  <a:cxn ang="0">
                    <a:pos x="1930" y="2020"/>
                  </a:cxn>
                  <a:cxn ang="0">
                    <a:pos x="1970" y="2054"/>
                  </a:cxn>
                  <a:cxn ang="0">
                    <a:pos x="2010" y="2084"/>
                  </a:cxn>
                  <a:cxn ang="0">
                    <a:pos x="2050" y="2114"/>
                  </a:cxn>
                  <a:cxn ang="0">
                    <a:pos x="2092" y="2142"/>
                  </a:cxn>
                  <a:cxn ang="0">
                    <a:pos x="2134" y="2168"/>
                  </a:cxn>
                  <a:cxn ang="0">
                    <a:pos x="2178" y="2194"/>
                  </a:cxn>
                  <a:cxn ang="0">
                    <a:pos x="2222" y="2220"/>
                  </a:cxn>
                  <a:cxn ang="0">
                    <a:pos x="2266" y="2244"/>
                  </a:cxn>
                  <a:cxn ang="0">
                    <a:pos x="2312" y="2266"/>
                  </a:cxn>
                  <a:cxn ang="0">
                    <a:pos x="2406" y="2310"/>
                  </a:cxn>
                </a:cxnLst>
                <a:rect l="0" t="0" r="r" b="b"/>
                <a:pathLst>
                  <a:path w="2406" h="2310">
                    <a:moveTo>
                      <a:pt x="0" y="10"/>
                    </a:moveTo>
                    <a:lnTo>
                      <a:pt x="0" y="10"/>
                    </a:lnTo>
                    <a:lnTo>
                      <a:pt x="36" y="6"/>
                    </a:lnTo>
                    <a:lnTo>
                      <a:pt x="76" y="2"/>
                    </a:lnTo>
                    <a:lnTo>
                      <a:pt x="132" y="0"/>
                    </a:lnTo>
                    <a:lnTo>
                      <a:pt x="198" y="2"/>
                    </a:lnTo>
                    <a:lnTo>
                      <a:pt x="236" y="6"/>
                    </a:lnTo>
                    <a:lnTo>
                      <a:pt x="274" y="10"/>
                    </a:lnTo>
                    <a:lnTo>
                      <a:pt x="316" y="18"/>
                    </a:lnTo>
                    <a:lnTo>
                      <a:pt x="360" y="26"/>
                    </a:lnTo>
                    <a:lnTo>
                      <a:pt x="404" y="36"/>
                    </a:lnTo>
                    <a:lnTo>
                      <a:pt x="450" y="50"/>
                    </a:lnTo>
                    <a:lnTo>
                      <a:pt x="498" y="66"/>
                    </a:lnTo>
                    <a:lnTo>
                      <a:pt x="546" y="86"/>
                    </a:lnTo>
                    <a:lnTo>
                      <a:pt x="594" y="108"/>
                    </a:lnTo>
                    <a:lnTo>
                      <a:pt x="644" y="136"/>
                    </a:lnTo>
                    <a:lnTo>
                      <a:pt x="692" y="164"/>
                    </a:lnTo>
                    <a:lnTo>
                      <a:pt x="742" y="198"/>
                    </a:lnTo>
                    <a:lnTo>
                      <a:pt x="792" y="236"/>
                    </a:lnTo>
                    <a:lnTo>
                      <a:pt x="840" y="280"/>
                    </a:lnTo>
                    <a:lnTo>
                      <a:pt x="888" y="326"/>
                    </a:lnTo>
                    <a:lnTo>
                      <a:pt x="934" y="378"/>
                    </a:lnTo>
                    <a:lnTo>
                      <a:pt x="980" y="436"/>
                    </a:lnTo>
                    <a:lnTo>
                      <a:pt x="1024" y="498"/>
                    </a:lnTo>
                    <a:lnTo>
                      <a:pt x="1068" y="566"/>
                    </a:lnTo>
                    <a:lnTo>
                      <a:pt x="1108" y="640"/>
                    </a:lnTo>
                    <a:lnTo>
                      <a:pt x="1148" y="720"/>
                    </a:lnTo>
                    <a:lnTo>
                      <a:pt x="1184" y="806"/>
                    </a:lnTo>
                    <a:lnTo>
                      <a:pt x="1184" y="806"/>
                    </a:lnTo>
                    <a:lnTo>
                      <a:pt x="1254" y="978"/>
                    </a:lnTo>
                    <a:lnTo>
                      <a:pt x="1290" y="1060"/>
                    </a:lnTo>
                    <a:lnTo>
                      <a:pt x="1324" y="1136"/>
                    </a:lnTo>
                    <a:lnTo>
                      <a:pt x="1358" y="1210"/>
                    </a:lnTo>
                    <a:lnTo>
                      <a:pt x="1394" y="1280"/>
                    </a:lnTo>
                    <a:lnTo>
                      <a:pt x="1428" y="1348"/>
                    </a:lnTo>
                    <a:lnTo>
                      <a:pt x="1462" y="1412"/>
                    </a:lnTo>
                    <a:lnTo>
                      <a:pt x="1496" y="1474"/>
                    </a:lnTo>
                    <a:lnTo>
                      <a:pt x="1532" y="1534"/>
                    </a:lnTo>
                    <a:lnTo>
                      <a:pt x="1566" y="1590"/>
                    </a:lnTo>
                    <a:lnTo>
                      <a:pt x="1600" y="1642"/>
                    </a:lnTo>
                    <a:lnTo>
                      <a:pt x="1636" y="1694"/>
                    </a:lnTo>
                    <a:lnTo>
                      <a:pt x="1672" y="1742"/>
                    </a:lnTo>
                    <a:lnTo>
                      <a:pt x="1708" y="1788"/>
                    </a:lnTo>
                    <a:lnTo>
                      <a:pt x="1744" y="1832"/>
                    </a:lnTo>
                    <a:lnTo>
                      <a:pt x="1780" y="1874"/>
                    </a:lnTo>
                    <a:lnTo>
                      <a:pt x="1816" y="1912"/>
                    </a:lnTo>
                    <a:lnTo>
                      <a:pt x="1854" y="1950"/>
                    </a:lnTo>
                    <a:lnTo>
                      <a:pt x="1892" y="1986"/>
                    </a:lnTo>
                    <a:lnTo>
                      <a:pt x="1930" y="2020"/>
                    </a:lnTo>
                    <a:lnTo>
                      <a:pt x="1970" y="2054"/>
                    </a:lnTo>
                    <a:lnTo>
                      <a:pt x="2010" y="2084"/>
                    </a:lnTo>
                    <a:lnTo>
                      <a:pt x="2050" y="2114"/>
                    </a:lnTo>
                    <a:lnTo>
                      <a:pt x="2092" y="2142"/>
                    </a:lnTo>
                    <a:lnTo>
                      <a:pt x="2134" y="2168"/>
                    </a:lnTo>
                    <a:lnTo>
                      <a:pt x="2178" y="2194"/>
                    </a:lnTo>
                    <a:lnTo>
                      <a:pt x="2222" y="2220"/>
                    </a:lnTo>
                    <a:lnTo>
                      <a:pt x="2266" y="2244"/>
                    </a:lnTo>
                    <a:lnTo>
                      <a:pt x="2312" y="2266"/>
                    </a:lnTo>
                    <a:lnTo>
                      <a:pt x="2406" y="231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12" name="Freeform 645"/>
              <p:cNvSpPr>
                <a:spLocks/>
              </p:cNvSpPr>
              <p:nvPr/>
            </p:nvSpPr>
            <p:spPr bwMode="auto">
              <a:xfrm>
                <a:off x="2557" y="964"/>
                <a:ext cx="2483" cy="2238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16"/>
                  </a:cxn>
                  <a:cxn ang="0">
                    <a:pos x="36" y="10"/>
                  </a:cxn>
                  <a:cxn ang="0">
                    <a:pos x="78" y="4"/>
                  </a:cxn>
                  <a:cxn ang="0">
                    <a:pos x="132" y="0"/>
                  </a:cxn>
                  <a:cxn ang="0">
                    <a:pos x="200" y="0"/>
                  </a:cxn>
                  <a:cxn ang="0">
                    <a:pos x="236" y="2"/>
                  </a:cxn>
                  <a:cxn ang="0">
                    <a:pos x="276" y="6"/>
                  </a:cxn>
                  <a:cxn ang="0">
                    <a:pos x="318" y="10"/>
                  </a:cxn>
                  <a:cxn ang="0">
                    <a:pos x="362" y="18"/>
                  </a:cxn>
                  <a:cxn ang="0">
                    <a:pos x="406" y="26"/>
                  </a:cxn>
                  <a:cxn ang="0">
                    <a:pos x="454" y="38"/>
                  </a:cxn>
                  <a:cxn ang="0">
                    <a:pos x="500" y="52"/>
                  </a:cxn>
                  <a:cxn ang="0">
                    <a:pos x="550" y="70"/>
                  </a:cxn>
                  <a:cxn ang="0">
                    <a:pos x="600" y="92"/>
                  </a:cxn>
                  <a:cxn ang="0">
                    <a:pos x="650" y="116"/>
                  </a:cxn>
                  <a:cxn ang="0">
                    <a:pos x="700" y="144"/>
                  </a:cxn>
                  <a:cxn ang="0">
                    <a:pos x="750" y="176"/>
                  </a:cxn>
                  <a:cxn ang="0">
                    <a:pos x="800" y="212"/>
                  </a:cxn>
                  <a:cxn ang="0">
                    <a:pos x="850" y="254"/>
                  </a:cxn>
                  <a:cxn ang="0">
                    <a:pos x="900" y="298"/>
                  </a:cxn>
                  <a:cxn ang="0">
                    <a:pos x="948" y="350"/>
                  </a:cxn>
                  <a:cxn ang="0">
                    <a:pos x="996" y="406"/>
                  </a:cxn>
                  <a:cxn ang="0">
                    <a:pos x="1042" y="466"/>
                  </a:cxn>
                  <a:cxn ang="0">
                    <a:pos x="1088" y="534"/>
                  </a:cxn>
                  <a:cxn ang="0">
                    <a:pos x="1130" y="606"/>
                  </a:cxn>
                  <a:cxn ang="0">
                    <a:pos x="1172" y="686"/>
                  </a:cxn>
                  <a:cxn ang="0">
                    <a:pos x="1212" y="770"/>
                  </a:cxn>
                  <a:cxn ang="0">
                    <a:pos x="1212" y="770"/>
                  </a:cxn>
                  <a:cxn ang="0">
                    <a:pos x="1288" y="940"/>
                  </a:cxn>
                  <a:cxn ang="0">
                    <a:pos x="1326" y="1020"/>
                  </a:cxn>
                  <a:cxn ang="0">
                    <a:pos x="1362" y="1096"/>
                  </a:cxn>
                  <a:cxn ang="0">
                    <a:pos x="1400" y="1170"/>
                  </a:cxn>
                  <a:cxn ang="0">
                    <a:pos x="1436" y="1240"/>
                  </a:cxn>
                  <a:cxn ang="0">
                    <a:pos x="1472" y="1306"/>
                  </a:cxn>
                  <a:cxn ang="0">
                    <a:pos x="1508" y="1370"/>
                  </a:cxn>
                  <a:cxn ang="0">
                    <a:pos x="1546" y="1430"/>
                  </a:cxn>
                  <a:cxn ang="0">
                    <a:pos x="1582" y="1488"/>
                  </a:cxn>
                  <a:cxn ang="0">
                    <a:pos x="1618" y="1542"/>
                  </a:cxn>
                  <a:cxn ang="0">
                    <a:pos x="1656" y="1594"/>
                  </a:cxn>
                  <a:cxn ang="0">
                    <a:pos x="1692" y="1644"/>
                  </a:cxn>
                  <a:cxn ang="0">
                    <a:pos x="1728" y="1692"/>
                  </a:cxn>
                  <a:cxn ang="0">
                    <a:pos x="1766" y="1736"/>
                  </a:cxn>
                  <a:cxn ang="0">
                    <a:pos x="1804" y="1780"/>
                  </a:cxn>
                  <a:cxn ang="0">
                    <a:pos x="1842" y="1820"/>
                  </a:cxn>
                  <a:cxn ang="0">
                    <a:pos x="1880" y="1858"/>
                  </a:cxn>
                  <a:cxn ang="0">
                    <a:pos x="1918" y="1896"/>
                  </a:cxn>
                  <a:cxn ang="0">
                    <a:pos x="1958" y="1930"/>
                  </a:cxn>
                  <a:cxn ang="0">
                    <a:pos x="1998" y="1962"/>
                  </a:cxn>
                  <a:cxn ang="0">
                    <a:pos x="2038" y="1994"/>
                  </a:cxn>
                  <a:cxn ang="0">
                    <a:pos x="2078" y="2024"/>
                  </a:cxn>
                  <a:cxn ang="0">
                    <a:pos x="2120" y="2052"/>
                  </a:cxn>
                  <a:cxn ang="0">
                    <a:pos x="2162" y="2078"/>
                  </a:cxn>
                  <a:cxn ang="0">
                    <a:pos x="2206" y="2104"/>
                  </a:cxn>
                  <a:cxn ang="0">
                    <a:pos x="2250" y="2128"/>
                  </a:cxn>
                  <a:cxn ang="0">
                    <a:pos x="2294" y="2152"/>
                  </a:cxn>
                  <a:cxn ang="0">
                    <a:pos x="2340" y="2174"/>
                  </a:cxn>
                  <a:cxn ang="0">
                    <a:pos x="2386" y="2194"/>
                  </a:cxn>
                  <a:cxn ang="0">
                    <a:pos x="2482" y="2236"/>
                  </a:cxn>
                </a:cxnLst>
                <a:rect l="0" t="0" r="r" b="b"/>
                <a:pathLst>
                  <a:path w="2482" h="2236">
                    <a:moveTo>
                      <a:pt x="0" y="16"/>
                    </a:moveTo>
                    <a:lnTo>
                      <a:pt x="0" y="16"/>
                    </a:lnTo>
                    <a:lnTo>
                      <a:pt x="36" y="10"/>
                    </a:lnTo>
                    <a:lnTo>
                      <a:pt x="78" y="4"/>
                    </a:lnTo>
                    <a:lnTo>
                      <a:pt x="132" y="0"/>
                    </a:lnTo>
                    <a:lnTo>
                      <a:pt x="200" y="0"/>
                    </a:lnTo>
                    <a:lnTo>
                      <a:pt x="236" y="2"/>
                    </a:lnTo>
                    <a:lnTo>
                      <a:pt x="276" y="6"/>
                    </a:lnTo>
                    <a:lnTo>
                      <a:pt x="318" y="10"/>
                    </a:lnTo>
                    <a:lnTo>
                      <a:pt x="362" y="18"/>
                    </a:lnTo>
                    <a:lnTo>
                      <a:pt x="406" y="26"/>
                    </a:lnTo>
                    <a:lnTo>
                      <a:pt x="454" y="38"/>
                    </a:lnTo>
                    <a:lnTo>
                      <a:pt x="500" y="52"/>
                    </a:lnTo>
                    <a:lnTo>
                      <a:pt x="550" y="70"/>
                    </a:lnTo>
                    <a:lnTo>
                      <a:pt x="600" y="92"/>
                    </a:lnTo>
                    <a:lnTo>
                      <a:pt x="650" y="116"/>
                    </a:lnTo>
                    <a:lnTo>
                      <a:pt x="700" y="144"/>
                    </a:lnTo>
                    <a:lnTo>
                      <a:pt x="750" y="176"/>
                    </a:lnTo>
                    <a:lnTo>
                      <a:pt x="800" y="212"/>
                    </a:lnTo>
                    <a:lnTo>
                      <a:pt x="850" y="254"/>
                    </a:lnTo>
                    <a:lnTo>
                      <a:pt x="900" y="298"/>
                    </a:lnTo>
                    <a:lnTo>
                      <a:pt x="948" y="350"/>
                    </a:lnTo>
                    <a:lnTo>
                      <a:pt x="996" y="406"/>
                    </a:lnTo>
                    <a:lnTo>
                      <a:pt x="1042" y="466"/>
                    </a:lnTo>
                    <a:lnTo>
                      <a:pt x="1088" y="534"/>
                    </a:lnTo>
                    <a:lnTo>
                      <a:pt x="1130" y="606"/>
                    </a:lnTo>
                    <a:lnTo>
                      <a:pt x="1172" y="686"/>
                    </a:lnTo>
                    <a:lnTo>
                      <a:pt x="1212" y="770"/>
                    </a:lnTo>
                    <a:lnTo>
                      <a:pt x="1212" y="770"/>
                    </a:lnTo>
                    <a:lnTo>
                      <a:pt x="1288" y="940"/>
                    </a:lnTo>
                    <a:lnTo>
                      <a:pt x="1326" y="1020"/>
                    </a:lnTo>
                    <a:lnTo>
                      <a:pt x="1362" y="1096"/>
                    </a:lnTo>
                    <a:lnTo>
                      <a:pt x="1400" y="1170"/>
                    </a:lnTo>
                    <a:lnTo>
                      <a:pt x="1436" y="1240"/>
                    </a:lnTo>
                    <a:lnTo>
                      <a:pt x="1472" y="1306"/>
                    </a:lnTo>
                    <a:lnTo>
                      <a:pt x="1508" y="1370"/>
                    </a:lnTo>
                    <a:lnTo>
                      <a:pt x="1546" y="1430"/>
                    </a:lnTo>
                    <a:lnTo>
                      <a:pt x="1582" y="1488"/>
                    </a:lnTo>
                    <a:lnTo>
                      <a:pt x="1618" y="1542"/>
                    </a:lnTo>
                    <a:lnTo>
                      <a:pt x="1656" y="1594"/>
                    </a:lnTo>
                    <a:lnTo>
                      <a:pt x="1692" y="1644"/>
                    </a:lnTo>
                    <a:lnTo>
                      <a:pt x="1728" y="1692"/>
                    </a:lnTo>
                    <a:lnTo>
                      <a:pt x="1766" y="1736"/>
                    </a:lnTo>
                    <a:lnTo>
                      <a:pt x="1804" y="1780"/>
                    </a:lnTo>
                    <a:lnTo>
                      <a:pt x="1842" y="1820"/>
                    </a:lnTo>
                    <a:lnTo>
                      <a:pt x="1880" y="1858"/>
                    </a:lnTo>
                    <a:lnTo>
                      <a:pt x="1918" y="1896"/>
                    </a:lnTo>
                    <a:lnTo>
                      <a:pt x="1958" y="1930"/>
                    </a:lnTo>
                    <a:lnTo>
                      <a:pt x="1998" y="1962"/>
                    </a:lnTo>
                    <a:lnTo>
                      <a:pt x="2038" y="1994"/>
                    </a:lnTo>
                    <a:lnTo>
                      <a:pt x="2078" y="2024"/>
                    </a:lnTo>
                    <a:lnTo>
                      <a:pt x="2120" y="2052"/>
                    </a:lnTo>
                    <a:lnTo>
                      <a:pt x="2162" y="2078"/>
                    </a:lnTo>
                    <a:lnTo>
                      <a:pt x="2206" y="2104"/>
                    </a:lnTo>
                    <a:lnTo>
                      <a:pt x="2250" y="2128"/>
                    </a:lnTo>
                    <a:lnTo>
                      <a:pt x="2294" y="2152"/>
                    </a:lnTo>
                    <a:lnTo>
                      <a:pt x="2340" y="2174"/>
                    </a:lnTo>
                    <a:lnTo>
                      <a:pt x="2386" y="2194"/>
                    </a:lnTo>
                    <a:lnTo>
                      <a:pt x="2482" y="2236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13" name="Freeform 646"/>
              <p:cNvSpPr>
                <a:spLocks/>
              </p:cNvSpPr>
              <p:nvPr/>
            </p:nvSpPr>
            <p:spPr bwMode="auto">
              <a:xfrm>
                <a:off x="2547" y="1001"/>
                <a:ext cx="2555" cy="2157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0" y="24"/>
                  </a:cxn>
                  <a:cxn ang="0">
                    <a:pos x="36" y="16"/>
                  </a:cxn>
                  <a:cxn ang="0">
                    <a:pos x="78" y="8"/>
                  </a:cxn>
                  <a:cxn ang="0">
                    <a:pos x="132" y="2"/>
                  </a:cxn>
                  <a:cxn ang="0">
                    <a:pos x="200" y="0"/>
                  </a:cxn>
                  <a:cxn ang="0">
                    <a:pos x="236" y="0"/>
                  </a:cxn>
                  <a:cxn ang="0">
                    <a:pos x="276" y="2"/>
                  </a:cxn>
                  <a:cxn ang="0">
                    <a:pos x="318" y="4"/>
                  </a:cxn>
                  <a:cxn ang="0">
                    <a:pos x="362" y="10"/>
                  </a:cxn>
                  <a:cxn ang="0">
                    <a:pos x="408" y="18"/>
                  </a:cxn>
                  <a:cxn ang="0">
                    <a:pos x="454" y="28"/>
                  </a:cxn>
                  <a:cxn ang="0">
                    <a:pos x="504" y="40"/>
                  </a:cxn>
                  <a:cxn ang="0">
                    <a:pos x="552" y="56"/>
                  </a:cxn>
                  <a:cxn ang="0">
                    <a:pos x="602" y="76"/>
                  </a:cxn>
                  <a:cxn ang="0">
                    <a:pos x="654" y="98"/>
                  </a:cxn>
                  <a:cxn ang="0">
                    <a:pos x="704" y="124"/>
                  </a:cxn>
                  <a:cxn ang="0">
                    <a:pos x="756" y="154"/>
                  </a:cxn>
                  <a:cxn ang="0">
                    <a:pos x="808" y="190"/>
                  </a:cxn>
                  <a:cxn ang="0">
                    <a:pos x="860" y="228"/>
                  </a:cxn>
                  <a:cxn ang="0">
                    <a:pos x="910" y="272"/>
                  </a:cxn>
                  <a:cxn ang="0">
                    <a:pos x="960" y="322"/>
                  </a:cxn>
                  <a:cxn ang="0">
                    <a:pos x="1010" y="376"/>
                  </a:cxn>
                  <a:cxn ang="0">
                    <a:pos x="1058" y="436"/>
                  </a:cxn>
                  <a:cxn ang="0">
                    <a:pos x="1106" y="500"/>
                  </a:cxn>
                  <a:cxn ang="0">
                    <a:pos x="1152" y="572"/>
                  </a:cxn>
                  <a:cxn ang="0">
                    <a:pos x="1196" y="650"/>
                  </a:cxn>
                  <a:cxn ang="0">
                    <a:pos x="1216" y="692"/>
                  </a:cxn>
                  <a:cxn ang="0">
                    <a:pos x="1238" y="734"/>
                  </a:cxn>
                  <a:cxn ang="0">
                    <a:pos x="1238" y="734"/>
                  </a:cxn>
                  <a:cxn ang="0">
                    <a:pos x="1318" y="904"/>
                  </a:cxn>
                  <a:cxn ang="0">
                    <a:pos x="1358" y="982"/>
                  </a:cxn>
                  <a:cxn ang="0">
                    <a:pos x="1398" y="1058"/>
                  </a:cxn>
                  <a:cxn ang="0">
                    <a:pos x="1438" y="1130"/>
                  </a:cxn>
                  <a:cxn ang="0">
                    <a:pos x="1476" y="1198"/>
                  </a:cxn>
                  <a:cxn ang="0">
                    <a:pos x="1516" y="1264"/>
                  </a:cxn>
                  <a:cxn ang="0">
                    <a:pos x="1554" y="1326"/>
                  </a:cxn>
                  <a:cxn ang="0">
                    <a:pos x="1592" y="1386"/>
                  </a:cxn>
                  <a:cxn ang="0">
                    <a:pos x="1630" y="1442"/>
                  </a:cxn>
                  <a:cxn ang="0">
                    <a:pos x="1668" y="1496"/>
                  </a:cxn>
                  <a:cxn ang="0">
                    <a:pos x="1706" y="1546"/>
                  </a:cxn>
                  <a:cxn ang="0">
                    <a:pos x="1746" y="1596"/>
                  </a:cxn>
                  <a:cxn ang="0">
                    <a:pos x="1784" y="1642"/>
                  </a:cxn>
                  <a:cxn ang="0">
                    <a:pos x="1822" y="1686"/>
                  </a:cxn>
                  <a:cxn ang="0">
                    <a:pos x="1862" y="1726"/>
                  </a:cxn>
                  <a:cxn ang="0">
                    <a:pos x="1900" y="1766"/>
                  </a:cxn>
                  <a:cxn ang="0">
                    <a:pos x="1940" y="1804"/>
                  </a:cxn>
                  <a:cxn ang="0">
                    <a:pos x="1980" y="1838"/>
                  </a:cxn>
                  <a:cxn ang="0">
                    <a:pos x="2020" y="1872"/>
                  </a:cxn>
                  <a:cxn ang="0">
                    <a:pos x="2062" y="1904"/>
                  </a:cxn>
                  <a:cxn ang="0">
                    <a:pos x="2102" y="1934"/>
                  </a:cxn>
                  <a:cxn ang="0">
                    <a:pos x="2144" y="1962"/>
                  </a:cxn>
                  <a:cxn ang="0">
                    <a:pos x="2188" y="1988"/>
                  </a:cxn>
                  <a:cxn ang="0">
                    <a:pos x="2230" y="2014"/>
                  </a:cxn>
                  <a:cxn ang="0">
                    <a:pos x="2274" y="2038"/>
                  </a:cxn>
                  <a:cxn ang="0">
                    <a:pos x="2320" y="2060"/>
                  </a:cxn>
                  <a:cxn ang="0">
                    <a:pos x="2364" y="2082"/>
                  </a:cxn>
                  <a:cxn ang="0">
                    <a:pos x="2412" y="2102"/>
                  </a:cxn>
                  <a:cxn ang="0">
                    <a:pos x="2458" y="2122"/>
                  </a:cxn>
                  <a:cxn ang="0">
                    <a:pos x="2556" y="2158"/>
                  </a:cxn>
                </a:cxnLst>
                <a:rect l="0" t="0" r="r" b="b"/>
                <a:pathLst>
                  <a:path w="2556" h="2158">
                    <a:moveTo>
                      <a:pt x="0" y="24"/>
                    </a:moveTo>
                    <a:lnTo>
                      <a:pt x="0" y="24"/>
                    </a:lnTo>
                    <a:lnTo>
                      <a:pt x="36" y="16"/>
                    </a:lnTo>
                    <a:lnTo>
                      <a:pt x="78" y="8"/>
                    </a:lnTo>
                    <a:lnTo>
                      <a:pt x="132" y="2"/>
                    </a:lnTo>
                    <a:lnTo>
                      <a:pt x="200" y="0"/>
                    </a:lnTo>
                    <a:lnTo>
                      <a:pt x="236" y="0"/>
                    </a:lnTo>
                    <a:lnTo>
                      <a:pt x="276" y="2"/>
                    </a:lnTo>
                    <a:lnTo>
                      <a:pt x="318" y="4"/>
                    </a:lnTo>
                    <a:lnTo>
                      <a:pt x="362" y="10"/>
                    </a:lnTo>
                    <a:lnTo>
                      <a:pt x="408" y="18"/>
                    </a:lnTo>
                    <a:lnTo>
                      <a:pt x="454" y="28"/>
                    </a:lnTo>
                    <a:lnTo>
                      <a:pt x="504" y="40"/>
                    </a:lnTo>
                    <a:lnTo>
                      <a:pt x="552" y="56"/>
                    </a:lnTo>
                    <a:lnTo>
                      <a:pt x="602" y="76"/>
                    </a:lnTo>
                    <a:lnTo>
                      <a:pt x="654" y="98"/>
                    </a:lnTo>
                    <a:lnTo>
                      <a:pt x="704" y="124"/>
                    </a:lnTo>
                    <a:lnTo>
                      <a:pt x="756" y="154"/>
                    </a:lnTo>
                    <a:lnTo>
                      <a:pt x="808" y="190"/>
                    </a:lnTo>
                    <a:lnTo>
                      <a:pt x="860" y="228"/>
                    </a:lnTo>
                    <a:lnTo>
                      <a:pt x="910" y="272"/>
                    </a:lnTo>
                    <a:lnTo>
                      <a:pt x="960" y="322"/>
                    </a:lnTo>
                    <a:lnTo>
                      <a:pt x="1010" y="376"/>
                    </a:lnTo>
                    <a:lnTo>
                      <a:pt x="1058" y="436"/>
                    </a:lnTo>
                    <a:lnTo>
                      <a:pt x="1106" y="500"/>
                    </a:lnTo>
                    <a:lnTo>
                      <a:pt x="1152" y="572"/>
                    </a:lnTo>
                    <a:lnTo>
                      <a:pt x="1196" y="650"/>
                    </a:lnTo>
                    <a:lnTo>
                      <a:pt x="1216" y="692"/>
                    </a:lnTo>
                    <a:lnTo>
                      <a:pt x="1238" y="734"/>
                    </a:lnTo>
                    <a:lnTo>
                      <a:pt x="1238" y="734"/>
                    </a:lnTo>
                    <a:lnTo>
                      <a:pt x="1318" y="904"/>
                    </a:lnTo>
                    <a:lnTo>
                      <a:pt x="1358" y="982"/>
                    </a:lnTo>
                    <a:lnTo>
                      <a:pt x="1398" y="1058"/>
                    </a:lnTo>
                    <a:lnTo>
                      <a:pt x="1438" y="1130"/>
                    </a:lnTo>
                    <a:lnTo>
                      <a:pt x="1476" y="1198"/>
                    </a:lnTo>
                    <a:lnTo>
                      <a:pt x="1516" y="1264"/>
                    </a:lnTo>
                    <a:lnTo>
                      <a:pt x="1554" y="1326"/>
                    </a:lnTo>
                    <a:lnTo>
                      <a:pt x="1592" y="1386"/>
                    </a:lnTo>
                    <a:lnTo>
                      <a:pt x="1630" y="1442"/>
                    </a:lnTo>
                    <a:lnTo>
                      <a:pt x="1668" y="1496"/>
                    </a:lnTo>
                    <a:lnTo>
                      <a:pt x="1706" y="1546"/>
                    </a:lnTo>
                    <a:lnTo>
                      <a:pt x="1746" y="1596"/>
                    </a:lnTo>
                    <a:lnTo>
                      <a:pt x="1784" y="1642"/>
                    </a:lnTo>
                    <a:lnTo>
                      <a:pt x="1822" y="1686"/>
                    </a:lnTo>
                    <a:lnTo>
                      <a:pt x="1862" y="1726"/>
                    </a:lnTo>
                    <a:lnTo>
                      <a:pt x="1900" y="1766"/>
                    </a:lnTo>
                    <a:lnTo>
                      <a:pt x="1940" y="1804"/>
                    </a:lnTo>
                    <a:lnTo>
                      <a:pt x="1980" y="1838"/>
                    </a:lnTo>
                    <a:lnTo>
                      <a:pt x="2020" y="1872"/>
                    </a:lnTo>
                    <a:lnTo>
                      <a:pt x="2062" y="1904"/>
                    </a:lnTo>
                    <a:lnTo>
                      <a:pt x="2102" y="1934"/>
                    </a:lnTo>
                    <a:lnTo>
                      <a:pt x="2144" y="1962"/>
                    </a:lnTo>
                    <a:lnTo>
                      <a:pt x="2188" y="1988"/>
                    </a:lnTo>
                    <a:lnTo>
                      <a:pt x="2230" y="2014"/>
                    </a:lnTo>
                    <a:lnTo>
                      <a:pt x="2274" y="2038"/>
                    </a:lnTo>
                    <a:lnTo>
                      <a:pt x="2320" y="2060"/>
                    </a:lnTo>
                    <a:lnTo>
                      <a:pt x="2364" y="2082"/>
                    </a:lnTo>
                    <a:lnTo>
                      <a:pt x="2412" y="2102"/>
                    </a:lnTo>
                    <a:lnTo>
                      <a:pt x="2458" y="2122"/>
                    </a:lnTo>
                    <a:lnTo>
                      <a:pt x="2556" y="215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14" name="Freeform 647"/>
              <p:cNvSpPr>
                <a:spLocks/>
              </p:cNvSpPr>
              <p:nvPr/>
            </p:nvSpPr>
            <p:spPr bwMode="auto">
              <a:xfrm>
                <a:off x="2532" y="1034"/>
                <a:ext cx="2627" cy="208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2"/>
                  </a:cxn>
                  <a:cxn ang="0">
                    <a:pos x="34" y="24"/>
                  </a:cxn>
                  <a:cxn ang="0">
                    <a:pos x="76" y="14"/>
                  </a:cxn>
                  <a:cxn ang="0">
                    <a:pos x="130" y="6"/>
                  </a:cxn>
                  <a:cxn ang="0">
                    <a:pos x="198" y="0"/>
                  </a:cxn>
                  <a:cxn ang="0">
                    <a:pos x="236" y="0"/>
                  </a:cxn>
                  <a:cxn ang="0">
                    <a:pos x="276" y="0"/>
                  </a:cxn>
                  <a:cxn ang="0">
                    <a:pos x="318" y="2"/>
                  </a:cxn>
                  <a:cxn ang="0">
                    <a:pos x="362" y="4"/>
                  </a:cxn>
                  <a:cxn ang="0">
                    <a:pos x="408" y="10"/>
                  </a:cxn>
                  <a:cxn ang="0">
                    <a:pos x="456" y="20"/>
                  </a:cxn>
                  <a:cxn ang="0">
                    <a:pos x="504" y="30"/>
                  </a:cxn>
                  <a:cxn ang="0">
                    <a:pos x="554" y="44"/>
                  </a:cxn>
                  <a:cxn ang="0">
                    <a:pos x="604" y="62"/>
                  </a:cxn>
                  <a:cxn ang="0">
                    <a:pos x="656" y="82"/>
                  </a:cxn>
                  <a:cxn ang="0">
                    <a:pos x="708" y="106"/>
                  </a:cxn>
                  <a:cxn ang="0">
                    <a:pos x="762" y="134"/>
                  </a:cxn>
                  <a:cxn ang="0">
                    <a:pos x="814" y="168"/>
                  </a:cxn>
                  <a:cxn ang="0">
                    <a:pos x="866" y="206"/>
                  </a:cxn>
                  <a:cxn ang="0">
                    <a:pos x="920" y="248"/>
                  </a:cxn>
                  <a:cxn ang="0">
                    <a:pos x="972" y="294"/>
                  </a:cxn>
                  <a:cxn ang="0">
                    <a:pos x="1022" y="348"/>
                  </a:cxn>
                  <a:cxn ang="0">
                    <a:pos x="1072" y="406"/>
                  </a:cxn>
                  <a:cxn ang="0">
                    <a:pos x="1122" y="470"/>
                  </a:cxn>
                  <a:cxn ang="0">
                    <a:pos x="1170" y="540"/>
                  </a:cxn>
                  <a:cxn ang="0">
                    <a:pos x="1194" y="578"/>
                  </a:cxn>
                  <a:cxn ang="0">
                    <a:pos x="1216" y="616"/>
                  </a:cxn>
                  <a:cxn ang="0">
                    <a:pos x="1240" y="658"/>
                  </a:cxn>
                  <a:cxn ang="0">
                    <a:pos x="1262" y="700"/>
                  </a:cxn>
                  <a:cxn ang="0">
                    <a:pos x="1262" y="700"/>
                  </a:cxn>
                  <a:cxn ang="0">
                    <a:pos x="1348" y="866"/>
                  </a:cxn>
                  <a:cxn ang="0">
                    <a:pos x="1390" y="944"/>
                  </a:cxn>
                  <a:cxn ang="0">
                    <a:pos x="1432" y="1018"/>
                  </a:cxn>
                  <a:cxn ang="0">
                    <a:pos x="1474" y="1088"/>
                  </a:cxn>
                  <a:cxn ang="0">
                    <a:pos x="1514" y="1156"/>
                  </a:cxn>
                  <a:cxn ang="0">
                    <a:pos x="1556" y="1220"/>
                  </a:cxn>
                  <a:cxn ang="0">
                    <a:pos x="1596" y="1282"/>
                  </a:cxn>
                  <a:cxn ang="0">
                    <a:pos x="1636" y="1340"/>
                  </a:cxn>
                  <a:cxn ang="0">
                    <a:pos x="1676" y="1396"/>
                  </a:cxn>
                  <a:cxn ang="0">
                    <a:pos x="1716" y="1448"/>
                  </a:cxn>
                  <a:cxn ang="0">
                    <a:pos x="1756" y="1498"/>
                  </a:cxn>
                  <a:cxn ang="0">
                    <a:pos x="1796" y="1546"/>
                  </a:cxn>
                  <a:cxn ang="0">
                    <a:pos x="1836" y="1590"/>
                  </a:cxn>
                  <a:cxn ang="0">
                    <a:pos x="1876" y="1634"/>
                  </a:cxn>
                  <a:cxn ang="0">
                    <a:pos x="1916" y="1674"/>
                  </a:cxn>
                  <a:cxn ang="0">
                    <a:pos x="1958" y="1712"/>
                  </a:cxn>
                  <a:cxn ang="0">
                    <a:pos x="1998" y="1748"/>
                  </a:cxn>
                  <a:cxn ang="0">
                    <a:pos x="2040" y="1780"/>
                  </a:cxn>
                  <a:cxn ang="0">
                    <a:pos x="2080" y="1812"/>
                  </a:cxn>
                  <a:cxn ang="0">
                    <a:pos x="2122" y="1842"/>
                  </a:cxn>
                  <a:cxn ang="0">
                    <a:pos x="2166" y="1872"/>
                  </a:cxn>
                  <a:cxn ang="0">
                    <a:pos x="2208" y="1898"/>
                  </a:cxn>
                  <a:cxn ang="0">
                    <a:pos x="2252" y="1924"/>
                  </a:cxn>
                  <a:cxn ang="0">
                    <a:pos x="2296" y="1946"/>
                  </a:cxn>
                  <a:cxn ang="0">
                    <a:pos x="2340" y="1970"/>
                  </a:cxn>
                  <a:cxn ang="0">
                    <a:pos x="2386" y="1990"/>
                  </a:cxn>
                  <a:cxn ang="0">
                    <a:pos x="2432" y="2010"/>
                  </a:cxn>
                  <a:cxn ang="0">
                    <a:pos x="2480" y="2030"/>
                  </a:cxn>
                  <a:cxn ang="0">
                    <a:pos x="2528" y="2046"/>
                  </a:cxn>
                  <a:cxn ang="0">
                    <a:pos x="2626" y="2080"/>
                  </a:cxn>
                </a:cxnLst>
                <a:rect l="0" t="0" r="r" b="b"/>
                <a:pathLst>
                  <a:path w="2626" h="2080">
                    <a:moveTo>
                      <a:pt x="0" y="32"/>
                    </a:moveTo>
                    <a:lnTo>
                      <a:pt x="0" y="32"/>
                    </a:lnTo>
                    <a:lnTo>
                      <a:pt x="34" y="24"/>
                    </a:lnTo>
                    <a:lnTo>
                      <a:pt x="76" y="14"/>
                    </a:lnTo>
                    <a:lnTo>
                      <a:pt x="130" y="6"/>
                    </a:lnTo>
                    <a:lnTo>
                      <a:pt x="198" y="0"/>
                    </a:lnTo>
                    <a:lnTo>
                      <a:pt x="236" y="0"/>
                    </a:lnTo>
                    <a:lnTo>
                      <a:pt x="276" y="0"/>
                    </a:lnTo>
                    <a:lnTo>
                      <a:pt x="318" y="2"/>
                    </a:lnTo>
                    <a:lnTo>
                      <a:pt x="362" y="4"/>
                    </a:lnTo>
                    <a:lnTo>
                      <a:pt x="408" y="10"/>
                    </a:lnTo>
                    <a:lnTo>
                      <a:pt x="456" y="20"/>
                    </a:lnTo>
                    <a:lnTo>
                      <a:pt x="504" y="30"/>
                    </a:lnTo>
                    <a:lnTo>
                      <a:pt x="554" y="44"/>
                    </a:lnTo>
                    <a:lnTo>
                      <a:pt x="604" y="62"/>
                    </a:lnTo>
                    <a:lnTo>
                      <a:pt x="656" y="82"/>
                    </a:lnTo>
                    <a:lnTo>
                      <a:pt x="708" y="106"/>
                    </a:lnTo>
                    <a:lnTo>
                      <a:pt x="762" y="134"/>
                    </a:lnTo>
                    <a:lnTo>
                      <a:pt x="814" y="168"/>
                    </a:lnTo>
                    <a:lnTo>
                      <a:pt x="866" y="206"/>
                    </a:lnTo>
                    <a:lnTo>
                      <a:pt x="920" y="248"/>
                    </a:lnTo>
                    <a:lnTo>
                      <a:pt x="972" y="294"/>
                    </a:lnTo>
                    <a:lnTo>
                      <a:pt x="1022" y="348"/>
                    </a:lnTo>
                    <a:lnTo>
                      <a:pt x="1072" y="406"/>
                    </a:lnTo>
                    <a:lnTo>
                      <a:pt x="1122" y="470"/>
                    </a:lnTo>
                    <a:lnTo>
                      <a:pt x="1170" y="540"/>
                    </a:lnTo>
                    <a:lnTo>
                      <a:pt x="1194" y="578"/>
                    </a:lnTo>
                    <a:lnTo>
                      <a:pt x="1216" y="616"/>
                    </a:lnTo>
                    <a:lnTo>
                      <a:pt x="1240" y="658"/>
                    </a:lnTo>
                    <a:lnTo>
                      <a:pt x="1262" y="700"/>
                    </a:lnTo>
                    <a:lnTo>
                      <a:pt x="1262" y="700"/>
                    </a:lnTo>
                    <a:lnTo>
                      <a:pt x="1348" y="866"/>
                    </a:lnTo>
                    <a:lnTo>
                      <a:pt x="1390" y="944"/>
                    </a:lnTo>
                    <a:lnTo>
                      <a:pt x="1432" y="1018"/>
                    </a:lnTo>
                    <a:lnTo>
                      <a:pt x="1474" y="1088"/>
                    </a:lnTo>
                    <a:lnTo>
                      <a:pt x="1514" y="1156"/>
                    </a:lnTo>
                    <a:lnTo>
                      <a:pt x="1556" y="1220"/>
                    </a:lnTo>
                    <a:lnTo>
                      <a:pt x="1596" y="1282"/>
                    </a:lnTo>
                    <a:lnTo>
                      <a:pt x="1636" y="1340"/>
                    </a:lnTo>
                    <a:lnTo>
                      <a:pt x="1676" y="1396"/>
                    </a:lnTo>
                    <a:lnTo>
                      <a:pt x="1716" y="1448"/>
                    </a:lnTo>
                    <a:lnTo>
                      <a:pt x="1756" y="1498"/>
                    </a:lnTo>
                    <a:lnTo>
                      <a:pt x="1796" y="1546"/>
                    </a:lnTo>
                    <a:lnTo>
                      <a:pt x="1836" y="1590"/>
                    </a:lnTo>
                    <a:lnTo>
                      <a:pt x="1876" y="1634"/>
                    </a:lnTo>
                    <a:lnTo>
                      <a:pt x="1916" y="1674"/>
                    </a:lnTo>
                    <a:lnTo>
                      <a:pt x="1958" y="1712"/>
                    </a:lnTo>
                    <a:lnTo>
                      <a:pt x="1998" y="1748"/>
                    </a:lnTo>
                    <a:lnTo>
                      <a:pt x="2040" y="1780"/>
                    </a:lnTo>
                    <a:lnTo>
                      <a:pt x="2080" y="1812"/>
                    </a:lnTo>
                    <a:lnTo>
                      <a:pt x="2122" y="1842"/>
                    </a:lnTo>
                    <a:lnTo>
                      <a:pt x="2166" y="1872"/>
                    </a:lnTo>
                    <a:lnTo>
                      <a:pt x="2208" y="1898"/>
                    </a:lnTo>
                    <a:lnTo>
                      <a:pt x="2252" y="1924"/>
                    </a:lnTo>
                    <a:lnTo>
                      <a:pt x="2296" y="1946"/>
                    </a:lnTo>
                    <a:lnTo>
                      <a:pt x="2340" y="1970"/>
                    </a:lnTo>
                    <a:lnTo>
                      <a:pt x="2386" y="1990"/>
                    </a:lnTo>
                    <a:lnTo>
                      <a:pt x="2432" y="2010"/>
                    </a:lnTo>
                    <a:lnTo>
                      <a:pt x="2480" y="2030"/>
                    </a:lnTo>
                    <a:lnTo>
                      <a:pt x="2528" y="2046"/>
                    </a:lnTo>
                    <a:lnTo>
                      <a:pt x="2626" y="208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15" name="Freeform 648"/>
              <p:cNvSpPr>
                <a:spLocks/>
              </p:cNvSpPr>
              <p:nvPr/>
            </p:nvSpPr>
            <p:spPr bwMode="auto">
              <a:xfrm>
                <a:off x="2520" y="1067"/>
                <a:ext cx="2695" cy="2003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0" y="44"/>
                  </a:cxn>
                  <a:cxn ang="0">
                    <a:pos x="34" y="32"/>
                  </a:cxn>
                  <a:cxn ang="0">
                    <a:pos x="76" y="22"/>
                  </a:cxn>
                  <a:cxn ang="0">
                    <a:pos x="132" y="12"/>
                  </a:cxn>
                  <a:cxn ang="0">
                    <a:pos x="198" y="4"/>
                  </a:cxn>
                  <a:cxn ang="0">
                    <a:pos x="236" y="2"/>
                  </a:cxn>
                  <a:cxn ang="0">
                    <a:pos x="276" y="0"/>
                  </a:cxn>
                  <a:cxn ang="0">
                    <a:pos x="318" y="0"/>
                  </a:cxn>
                  <a:cxn ang="0">
                    <a:pos x="362" y="2"/>
                  </a:cxn>
                  <a:cxn ang="0">
                    <a:pos x="408" y="6"/>
                  </a:cxn>
                  <a:cxn ang="0">
                    <a:pos x="456" y="12"/>
                  </a:cxn>
                  <a:cxn ang="0">
                    <a:pos x="506" y="22"/>
                  </a:cxn>
                  <a:cxn ang="0">
                    <a:pos x="556" y="34"/>
                  </a:cxn>
                  <a:cxn ang="0">
                    <a:pos x="608" y="48"/>
                  </a:cxn>
                  <a:cxn ang="0">
                    <a:pos x="660" y="68"/>
                  </a:cxn>
                  <a:cxn ang="0">
                    <a:pos x="714" y="90"/>
                  </a:cxn>
                  <a:cxn ang="0">
                    <a:pos x="766" y="116"/>
                  </a:cxn>
                  <a:cxn ang="0">
                    <a:pos x="820" y="148"/>
                  </a:cxn>
                  <a:cxn ang="0">
                    <a:pos x="874" y="182"/>
                  </a:cxn>
                  <a:cxn ang="0">
                    <a:pos x="928" y="224"/>
                  </a:cxn>
                  <a:cxn ang="0">
                    <a:pos x="982" y="268"/>
                  </a:cxn>
                  <a:cxn ang="0">
                    <a:pos x="1036" y="320"/>
                  </a:cxn>
                  <a:cxn ang="0">
                    <a:pos x="1088" y="376"/>
                  </a:cxn>
                  <a:cxn ang="0">
                    <a:pos x="1138" y="438"/>
                  </a:cxn>
                  <a:cxn ang="0">
                    <a:pos x="1188" y="508"/>
                  </a:cxn>
                  <a:cxn ang="0">
                    <a:pos x="1214" y="544"/>
                  </a:cxn>
                  <a:cxn ang="0">
                    <a:pos x="1238" y="582"/>
                  </a:cxn>
                  <a:cxn ang="0">
                    <a:pos x="1262" y="624"/>
                  </a:cxn>
                  <a:cxn ang="0">
                    <a:pos x="1286" y="664"/>
                  </a:cxn>
                  <a:cxn ang="0">
                    <a:pos x="1286" y="664"/>
                  </a:cxn>
                  <a:cxn ang="0">
                    <a:pos x="1376" y="828"/>
                  </a:cxn>
                  <a:cxn ang="0">
                    <a:pos x="1422" y="906"/>
                  </a:cxn>
                  <a:cxn ang="0">
                    <a:pos x="1466" y="978"/>
                  </a:cxn>
                  <a:cxn ang="0">
                    <a:pos x="1510" y="1048"/>
                  </a:cxn>
                  <a:cxn ang="0">
                    <a:pos x="1554" y="1114"/>
                  </a:cxn>
                  <a:cxn ang="0">
                    <a:pos x="1596" y="1178"/>
                  </a:cxn>
                  <a:cxn ang="0">
                    <a:pos x="1638" y="1238"/>
                  </a:cxn>
                  <a:cxn ang="0">
                    <a:pos x="1680" y="1294"/>
                  </a:cxn>
                  <a:cxn ang="0">
                    <a:pos x="1722" y="1350"/>
                  </a:cxn>
                  <a:cxn ang="0">
                    <a:pos x="1764" y="1400"/>
                  </a:cxn>
                  <a:cxn ang="0">
                    <a:pos x="1806" y="1450"/>
                  </a:cxn>
                  <a:cxn ang="0">
                    <a:pos x="1848" y="1496"/>
                  </a:cxn>
                  <a:cxn ang="0">
                    <a:pos x="1888" y="1538"/>
                  </a:cxn>
                  <a:cxn ang="0">
                    <a:pos x="1930" y="1580"/>
                  </a:cxn>
                  <a:cxn ang="0">
                    <a:pos x="1972" y="1618"/>
                  </a:cxn>
                  <a:cxn ang="0">
                    <a:pos x="2014" y="1656"/>
                  </a:cxn>
                  <a:cxn ang="0">
                    <a:pos x="2056" y="1690"/>
                  </a:cxn>
                  <a:cxn ang="0">
                    <a:pos x="2098" y="1722"/>
                  </a:cxn>
                  <a:cxn ang="0">
                    <a:pos x="2140" y="1752"/>
                  </a:cxn>
                  <a:cxn ang="0">
                    <a:pos x="2184" y="1782"/>
                  </a:cxn>
                  <a:cxn ang="0">
                    <a:pos x="2226" y="1808"/>
                  </a:cxn>
                  <a:cxn ang="0">
                    <a:pos x="2270" y="1834"/>
                  </a:cxn>
                  <a:cxn ang="0">
                    <a:pos x="2314" y="1858"/>
                  </a:cxn>
                  <a:cxn ang="0">
                    <a:pos x="2360" y="1880"/>
                  </a:cxn>
                  <a:cxn ang="0">
                    <a:pos x="2406" y="1900"/>
                  </a:cxn>
                  <a:cxn ang="0">
                    <a:pos x="2452" y="1920"/>
                  </a:cxn>
                  <a:cxn ang="0">
                    <a:pos x="2498" y="1938"/>
                  </a:cxn>
                  <a:cxn ang="0">
                    <a:pos x="2546" y="1954"/>
                  </a:cxn>
                  <a:cxn ang="0">
                    <a:pos x="2596" y="1970"/>
                  </a:cxn>
                  <a:cxn ang="0">
                    <a:pos x="2696" y="2000"/>
                  </a:cxn>
                </a:cxnLst>
                <a:rect l="0" t="0" r="r" b="b"/>
                <a:pathLst>
                  <a:path w="2696" h="2000">
                    <a:moveTo>
                      <a:pt x="0" y="44"/>
                    </a:moveTo>
                    <a:lnTo>
                      <a:pt x="0" y="44"/>
                    </a:lnTo>
                    <a:lnTo>
                      <a:pt x="34" y="32"/>
                    </a:lnTo>
                    <a:lnTo>
                      <a:pt x="76" y="22"/>
                    </a:lnTo>
                    <a:lnTo>
                      <a:pt x="132" y="12"/>
                    </a:lnTo>
                    <a:lnTo>
                      <a:pt x="198" y="4"/>
                    </a:lnTo>
                    <a:lnTo>
                      <a:pt x="236" y="2"/>
                    </a:lnTo>
                    <a:lnTo>
                      <a:pt x="276" y="0"/>
                    </a:lnTo>
                    <a:lnTo>
                      <a:pt x="318" y="0"/>
                    </a:lnTo>
                    <a:lnTo>
                      <a:pt x="362" y="2"/>
                    </a:lnTo>
                    <a:lnTo>
                      <a:pt x="408" y="6"/>
                    </a:lnTo>
                    <a:lnTo>
                      <a:pt x="456" y="12"/>
                    </a:lnTo>
                    <a:lnTo>
                      <a:pt x="506" y="22"/>
                    </a:lnTo>
                    <a:lnTo>
                      <a:pt x="556" y="34"/>
                    </a:lnTo>
                    <a:lnTo>
                      <a:pt x="608" y="48"/>
                    </a:lnTo>
                    <a:lnTo>
                      <a:pt x="660" y="68"/>
                    </a:lnTo>
                    <a:lnTo>
                      <a:pt x="714" y="90"/>
                    </a:lnTo>
                    <a:lnTo>
                      <a:pt x="766" y="116"/>
                    </a:lnTo>
                    <a:lnTo>
                      <a:pt x="820" y="148"/>
                    </a:lnTo>
                    <a:lnTo>
                      <a:pt x="874" y="182"/>
                    </a:lnTo>
                    <a:lnTo>
                      <a:pt x="928" y="224"/>
                    </a:lnTo>
                    <a:lnTo>
                      <a:pt x="982" y="268"/>
                    </a:lnTo>
                    <a:lnTo>
                      <a:pt x="1036" y="320"/>
                    </a:lnTo>
                    <a:lnTo>
                      <a:pt x="1088" y="376"/>
                    </a:lnTo>
                    <a:lnTo>
                      <a:pt x="1138" y="438"/>
                    </a:lnTo>
                    <a:lnTo>
                      <a:pt x="1188" y="508"/>
                    </a:lnTo>
                    <a:lnTo>
                      <a:pt x="1214" y="544"/>
                    </a:lnTo>
                    <a:lnTo>
                      <a:pt x="1238" y="582"/>
                    </a:lnTo>
                    <a:lnTo>
                      <a:pt x="1262" y="624"/>
                    </a:lnTo>
                    <a:lnTo>
                      <a:pt x="1286" y="664"/>
                    </a:lnTo>
                    <a:lnTo>
                      <a:pt x="1286" y="664"/>
                    </a:lnTo>
                    <a:lnTo>
                      <a:pt x="1376" y="828"/>
                    </a:lnTo>
                    <a:lnTo>
                      <a:pt x="1422" y="906"/>
                    </a:lnTo>
                    <a:lnTo>
                      <a:pt x="1466" y="978"/>
                    </a:lnTo>
                    <a:lnTo>
                      <a:pt x="1510" y="1048"/>
                    </a:lnTo>
                    <a:lnTo>
                      <a:pt x="1554" y="1114"/>
                    </a:lnTo>
                    <a:lnTo>
                      <a:pt x="1596" y="1178"/>
                    </a:lnTo>
                    <a:lnTo>
                      <a:pt x="1638" y="1238"/>
                    </a:lnTo>
                    <a:lnTo>
                      <a:pt x="1680" y="1294"/>
                    </a:lnTo>
                    <a:lnTo>
                      <a:pt x="1722" y="1350"/>
                    </a:lnTo>
                    <a:lnTo>
                      <a:pt x="1764" y="1400"/>
                    </a:lnTo>
                    <a:lnTo>
                      <a:pt x="1806" y="1450"/>
                    </a:lnTo>
                    <a:lnTo>
                      <a:pt x="1848" y="1496"/>
                    </a:lnTo>
                    <a:lnTo>
                      <a:pt x="1888" y="1538"/>
                    </a:lnTo>
                    <a:lnTo>
                      <a:pt x="1930" y="1580"/>
                    </a:lnTo>
                    <a:lnTo>
                      <a:pt x="1972" y="1618"/>
                    </a:lnTo>
                    <a:lnTo>
                      <a:pt x="2014" y="1656"/>
                    </a:lnTo>
                    <a:lnTo>
                      <a:pt x="2056" y="1690"/>
                    </a:lnTo>
                    <a:lnTo>
                      <a:pt x="2098" y="1722"/>
                    </a:lnTo>
                    <a:lnTo>
                      <a:pt x="2140" y="1752"/>
                    </a:lnTo>
                    <a:lnTo>
                      <a:pt x="2184" y="1782"/>
                    </a:lnTo>
                    <a:lnTo>
                      <a:pt x="2226" y="1808"/>
                    </a:lnTo>
                    <a:lnTo>
                      <a:pt x="2270" y="1834"/>
                    </a:lnTo>
                    <a:lnTo>
                      <a:pt x="2314" y="1858"/>
                    </a:lnTo>
                    <a:lnTo>
                      <a:pt x="2360" y="1880"/>
                    </a:lnTo>
                    <a:lnTo>
                      <a:pt x="2406" y="1900"/>
                    </a:lnTo>
                    <a:lnTo>
                      <a:pt x="2452" y="1920"/>
                    </a:lnTo>
                    <a:lnTo>
                      <a:pt x="2498" y="1938"/>
                    </a:lnTo>
                    <a:lnTo>
                      <a:pt x="2546" y="1954"/>
                    </a:lnTo>
                    <a:lnTo>
                      <a:pt x="2596" y="1970"/>
                    </a:lnTo>
                    <a:lnTo>
                      <a:pt x="2696" y="200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16" name="Freeform 649"/>
              <p:cNvSpPr>
                <a:spLocks/>
              </p:cNvSpPr>
              <p:nvPr/>
            </p:nvSpPr>
            <p:spPr bwMode="auto">
              <a:xfrm>
                <a:off x="2511" y="1101"/>
                <a:ext cx="2761" cy="1921"/>
              </a:xfrm>
              <a:custGeom>
                <a:avLst/>
                <a:gdLst/>
                <a:ahLst/>
                <a:cxnLst>
                  <a:cxn ang="0">
                    <a:pos x="0" y="56"/>
                  </a:cxn>
                  <a:cxn ang="0">
                    <a:pos x="0" y="56"/>
                  </a:cxn>
                  <a:cxn ang="0">
                    <a:pos x="34" y="44"/>
                  </a:cxn>
                  <a:cxn ang="0">
                    <a:pos x="76" y="32"/>
                  </a:cxn>
                  <a:cxn ang="0">
                    <a:pos x="130" y="20"/>
                  </a:cxn>
                  <a:cxn ang="0">
                    <a:pos x="198" y="8"/>
                  </a:cxn>
                  <a:cxn ang="0">
                    <a:pos x="234" y="4"/>
                  </a:cxn>
                  <a:cxn ang="0">
                    <a:pos x="276" y="2"/>
                  </a:cxn>
                  <a:cxn ang="0">
                    <a:pos x="318" y="0"/>
                  </a:cxn>
                  <a:cxn ang="0">
                    <a:pos x="362" y="0"/>
                  </a:cxn>
                  <a:cxn ang="0">
                    <a:pos x="408" y="2"/>
                  </a:cxn>
                  <a:cxn ang="0">
                    <a:pos x="456" y="6"/>
                  </a:cxn>
                  <a:cxn ang="0">
                    <a:pos x="506" y="14"/>
                  </a:cxn>
                  <a:cxn ang="0">
                    <a:pos x="558" y="24"/>
                  </a:cxn>
                  <a:cxn ang="0">
                    <a:pos x="610" y="38"/>
                  </a:cxn>
                  <a:cxn ang="0">
                    <a:pos x="662" y="54"/>
                  </a:cxn>
                  <a:cxn ang="0">
                    <a:pos x="716" y="74"/>
                  </a:cxn>
                  <a:cxn ang="0">
                    <a:pos x="770" y="100"/>
                  </a:cxn>
                  <a:cxn ang="0">
                    <a:pos x="826" y="128"/>
                  </a:cxn>
                  <a:cxn ang="0">
                    <a:pos x="882" y="162"/>
                  </a:cxn>
                  <a:cxn ang="0">
                    <a:pos x="936" y="200"/>
                  </a:cxn>
                  <a:cxn ang="0">
                    <a:pos x="992" y="244"/>
                  </a:cxn>
                  <a:cxn ang="0">
                    <a:pos x="1046" y="294"/>
                  </a:cxn>
                  <a:cxn ang="0">
                    <a:pos x="1100" y="348"/>
                  </a:cxn>
                  <a:cxn ang="0">
                    <a:pos x="1154" y="410"/>
                  </a:cxn>
                  <a:cxn ang="0">
                    <a:pos x="1180" y="442"/>
                  </a:cxn>
                  <a:cxn ang="0">
                    <a:pos x="1206" y="476"/>
                  </a:cxn>
                  <a:cxn ang="0">
                    <a:pos x="1232" y="512"/>
                  </a:cxn>
                  <a:cxn ang="0">
                    <a:pos x="1258" y="550"/>
                  </a:cxn>
                  <a:cxn ang="0">
                    <a:pos x="1282" y="590"/>
                  </a:cxn>
                  <a:cxn ang="0">
                    <a:pos x="1308" y="630"/>
                  </a:cxn>
                  <a:cxn ang="0">
                    <a:pos x="1308" y="630"/>
                  </a:cxn>
                  <a:cxn ang="0">
                    <a:pos x="1404" y="792"/>
                  </a:cxn>
                  <a:cxn ang="0">
                    <a:pos x="1452" y="868"/>
                  </a:cxn>
                  <a:cxn ang="0">
                    <a:pos x="1498" y="940"/>
                  </a:cxn>
                  <a:cxn ang="0">
                    <a:pos x="1544" y="1008"/>
                  </a:cxn>
                  <a:cxn ang="0">
                    <a:pos x="1590" y="1072"/>
                  </a:cxn>
                  <a:cxn ang="0">
                    <a:pos x="1634" y="1134"/>
                  </a:cxn>
                  <a:cxn ang="0">
                    <a:pos x="1678" y="1194"/>
                  </a:cxn>
                  <a:cxn ang="0">
                    <a:pos x="1722" y="1250"/>
                  </a:cxn>
                  <a:cxn ang="0">
                    <a:pos x="1766" y="1302"/>
                  </a:cxn>
                  <a:cxn ang="0">
                    <a:pos x="1810" y="1352"/>
                  </a:cxn>
                  <a:cxn ang="0">
                    <a:pos x="1854" y="1400"/>
                  </a:cxn>
                  <a:cxn ang="0">
                    <a:pos x="1896" y="1444"/>
                  </a:cxn>
                  <a:cxn ang="0">
                    <a:pos x="1940" y="1486"/>
                  </a:cxn>
                  <a:cxn ang="0">
                    <a:pos x="1982" y="1526"/>
                  </a:cxn>
                  <a:cxn ang="0">
                    <a:pos x="2024" y="1564"/>
                  </a:cxn>
                  <a:cxn ang="0">
                    <a:pos x="2068" y="1600"/>
                  </a:cxn>
                  <a:cxn ang="0">
                    <a:pos x="2110" y="1632"/>
                  </a:cxn>
                  <a:cxn ang="0">
                    <a:pos x="2154" y="1664"/>
                  </a:cxn>
                  <a:cxn ang="0">
                    <a:pos x="2198" y="1692"/>
                  </a:cxn>
                  <a:cxn ang="0">
                    <a:pos x="2242" y="1720"/>
                  </a:cxn>
                  <a:cxn ang="0">
                    <a:pos x="2286" y="1744"/>
                  </a:cxn>
                  <a:cxn ang="0">
                    <a:pos x="2330" y="1768"/>
                  </a:cxn>
                  <a:cxn ang="0">
                    <a:pos x="2376" y="1790"/>
                  </a:cxn>
                  <a:cxn ang="0">
                    <a:pos x="2422" y="1810"/>
                  </a:cxn>
                  <a:cxn ang="0">
                    <a:pos x="2468" y="1830"/>
                  </a:cxn>
                  <a:cxn ang="0">
                    <a:pos x="2514" y="1848"/>
                  </a:cxn>
                  <a:cxn ang="0">
                    <a:pos x="2562" y="1864"/>
                  </a:cxn>
                  <a:cxn ang="0">
                    <a:pos x="2610" y="1880"/>
                  </a:cxn>
                  <a:cxn ang="0">
                    <a:pos x="2660" y="1894"/>
                  </a:cxn>
                  <a:cxn ang="0">
                    <a:pos x="2762" y="1920"/>
                  </a:cxn>
                </a:cxnLst>
                <a:rect l="0" t="0" r="r" b="b"/>
                <a:pathLst>
                  <a:path w="2762" h="1920">
                    <a:moveTo>
                      <a:pt x="0" y="56"/>
                    </a:moveTo>
                    <a:lnTo>
                      <a:pt x="0" y="56"/>
                    </a:lnTo>
                    <a:lnTo>
                      <a:pt x="34" y="44"/>
                    </a:lnTo>
                    <a:lnTo>
                      <a:pt x="76" y="32"/>
                    </a:lnTo>
                    <a:lnTo>
                      <a:pt x="130" y="20"/>
                    </a:lnTo>
                    <a:lnTo>
                      <a:pt x="198" y="8"/>
                    </a:lnTo>
                    <a:lnTo>
                      <a:pt x="234" y="4"/>
                    </a:lnTo>
                    <a:lnTo>
                      <a:pt x="276" y="2"/>
                    </a:lnTo>
                    <a:lnTo>
                      <a:pt x="318" y="0"/>
                    </a:lnTo>
                    <a:lnTo>
                      <a:pt x="362" y="0"/>
                    </a:lnTo>
                    <a:lnTo>
                      <a:pt x="408" y="2"/>
                    </a:lnTo>
                    <a:lnTo>
                      <a:pt x="456" y="6"/>
                    </a:lnTo>
                    <a:lnTo>
                      <a:pt x="506" y="14"/>
                    </a:lnTo>
                    <a:lnTo>
                      <a:pt x="558" y="24"/>
                    </a:lnTo>
                    <a:lnTo>
                      <a:pt x="610" y="38"/>
                    </a:lnTo>
                    <a:lnTo>
                      <a:pt x="662" y="54"/>
                    </a:lnTo>
                    <a:lnTo>
                      <a:pt x="716" y="74"/>
                    </a:lnTo>
                    <a:lnTo>
                      <a:pt x="770" y="100"/>
                    </a:lnTo>
                    <a:lnTo>
                      <a:pt x="826" y="128"/>
                    </a:lnTo>
                    <a:lnTo>
                      <a:pt x="882" y="162"/>
                    </a:lnTo>
                    <a:lnTo>
                      <a:pt x="936" y="200"/>
                    </a:lnTo>
                    <a:lnTo>
                      <a:pt x="992" y="244"/>
                    </a:lnTo>
                    <a:lnTo>
                      <a:pt x="1046" y="294"/>
                    </a:lnTo>
                    <a:lnTo>
                      <a:pt x="1100" y="348"/>
                    </a:lnTo>
                    <a:lnTo>
                      <a:pt x="1154" y="410"/>
                    </a:lnTo>
                    <a:lnTo>
                      <a:pt x="1180" y="442"/>
                    </a:lnTo>
                    <a:lnTo>
                      <a:pt x="1206" y="476"/>
                    </a:lnTo>
                    <a:lnTo>
                      <a:pt x="1232" y="512"/>
                    </a:lnTo>
                    <a:lnTo>
                      <a:pt x="1258" y="550"/>
                    </a:lnTo>
                    <a:lnTo>
                      <a:pt x="1282" y="590"/>
                    </a:lnTo>
                    <a:lnTo>
                      <a:pt x="1308" y="630"/>
                    </a:lnTo>
                    <a:lnTo>
                      <a:pt x="1308" y="630"/>
                    </a:lnTo>
                    <a:lnTo>
                      <a:pt x="1404" y="792"/>
                    </a:lnTo>
                    <a:lnTo>
                      <a:pt x="1452" y="868"/>
                    </a:lnTo>
                    <a:lnTo>
                      <a:pt x="1498" y="940"/>
                    </a:lnTo>
                    <a:lnTo>
                      <a:pt x="1544" y="1008"/>
                    </a:lnTo>
                    <a:lnTo>
                      <a:pt x="1590" y="1072"/>
                    </a:lnTo>
                    <a:lnTo>
                      <a:pt x="1634" y="1134"/>
                    </a:lnTo>
                    <a:lnTo>
                      <a:pt x="1678" y="1194"/>
                    </a:lnTo>
                    <a:lnTo>
                      <a:pt x="1722" y="1250"/>
                    </a:lnTo>
                    <a:lnTo>
                      <a:pt x="1766" y="1302"/>
                    </a:lnTo>
                    <a:lnTo>
                      <a:pt x="1810" y="1352"/>
                    </a:lnTo>
                    <a:lnTo>
                      <a:pt x="1854" y="1400"/>
                    </a:lnTo>
                    <a:lnTo>
                      <a:pt x="1896" y="1444"/>
                    </a:lnTo>
                    <a:lnTo>
                      <a:pt x="1940" y="1486"/>
                    </a:lnTo>
                    <a:lnTo>
                      <a:pt x="1982" y="1526"/>
                    </a:lnTo>
                    <a:lnTo>
                      <a:pt x="2024" y="1564"/>
                    </a:lnTo>
                    <a:lnTo>
                      <a:pt x="2068" y="1600"/>
                    </a:lnTo>
                    <a:lnTo>
                      <a:pt x="2110" y="1632"/>
                    </a:lnTo>
                    <a:lnTo>
                      <a:pt x="2154" y="1664"/>
                    </a:lnTo>
                    <a:lnTo>
                      <a:pt x="2198" y="1692"/>
                    </a:lnTo>
                    <a:lnTo>
                      <a:pt x="2242" y="1720"/>
                    </a:lnTo>
                    <a:lnTo>
                      <a:pt x="2286" y="1744"/>
                    </a:lnTo>
                    <a:lnTo>
                      <a:pt x="2330" y="1768"/>
                    </a:lnTo>
                    <a:lnTo>
                      <a:pt x="2376" y="1790"/>
                    </a:lnTo>
                    <a:lnTo>
                      <a:pt x="2422" y="1810"/>
                    </a:lnTo>
                    <a:lnTo>
                      <a:pt x="2468" y="1830"/>
                    </a:lnTo>
                    <a:lnTo>
                      <a:pt x="2514" y="1848"/>
                    </a:lnTo>
                    <a:lnTo>
                      <a:pt x="2562" y="1864"/>
                    </a:lnTo>
                    <a:lnTo>
                      <a:pt x="2610" y="1880"/>
                    </a:lnTo>
                    <a:lnTo>
                      <a:pt x="2660" y="1894"/>
                    </a:lnTo>
                    <a:lnTo>
                      <a:pt x="2762" y="192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17" name="Freeform 650"/>
              <p:cNvSpPr>
                <a:spLocks/>
              </p:cNvSpPr>
              <p:nvPr/>
            </p:nvSpPr>
            <p:spPr bwMode="auto">
              <a:xfrm>
                <a:off x="2499" y="1137"/>
                <a:ext cx="2823" cy="1835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0" y="72"/>
                  </a:cxn>
                  <a:cxn ang="0">
                    <a:pos x="34" y="58"/>
                  </a:cxn>
                  <a:cxn ang="0">
                    <a:pos x="74" y="44"/>
                  </a:cxn>
                  <a:cxn ang="0">
                    <a:pos x="130" y="30"/>
                  </a:cxn>
                  <a:cxn ang="0">
                    <a:pos x="162" y="22"/>
                  </a:cxn>
                  <a:cxn ang="0">
                    <a:pos x="196" y="16"/>
                  </a:cxn>
                  <a:cxn ang="0">
                    <a:pos x="234" y="10"/>
                  </a:cxn>
                  <a:cxn ang="0">
                    <a:pos x="274" y="4"/>
                  </a:cxn>
                  <a:cxn ang="0">
                    <a:pos x="316" y="2"/>
                  </a:cxn>
                  <a:cxn ang="0">
                    <a:pos x="360" y="0"/>
                  </a:cxn>
                  <a:cxn ang="0">
                    <a:pos x="408" y="0"/>
                  </a:cxn>
                  <a:cxn ang="0">
                    <a:pos x="456" y="2"/>
                  </a:cxn>
                  <a:cxn ang="0">
                    <a:pos x="506" y="8"/>
                  </a:cxn>
                  <a:cxn ang="0">
                    <a:pos x="556" y="16"/>
                  </a:cxn>
                  <a:cxn ang="0">
                    <a:pos x="610" y="28"/>
                  </a:cxn>
                  <a:cxn ang="0">
                    <a:pos x="664" y="42"/>
                  </a:cxn>
                  <a:cxn ang="0">
                    <a:pos x="718" y="62"/>
                  </a:cxn>
                  <a:cxn ang="0">
                    <a:pos x="774" y="84"/>
                  </a:cxn>
                  <a:cxn ang="0">
                    <a:pos x="830" y="110"/>
                  </a:cxn>
                  <a:cxn ang="0">
                    <a:pos x="886" y="142"/>
                  </a:cxn>
                  <a:cxn ang="0">
                    <a:pos x="942" y="178"/>
                  </a:cxn>
                  <a:cxn ang="0">
                    <a:pos x="998" y="220"/>
                  </a:cxn>
                  <a:cxn ang="0">
                    <a:pos x="1056" y="268"/>
                  </a:cxn>
                  <a:cxn ang="0">
                    <a:pos x="1110" y="322"/>
                  </a:cxn>
                  <a:cxn ang="0">
                    <a:pos x="1166" y="380"/>
                  </a:cxn>
                  <a:cxn ang="0">
                    <a:pos x="1194" y="412"/>
                  </a:cxn>
                  <a:cxn ang="0">
                    <a:pos x="1220" y="446"/>
                  </a:cxn>
                  <a:cxn ang="0">
                    <a:pos x="1248" y="482"/>
                  </a:cxn>
                  <a:cxn ang="0">
                    <a:pos x="1274" y="518"/>
                  </a:cxn>
                  <a:cxn ang="0">
                    <a:pos x="1302" y="556"/>
                  </a:cxn>
                  <a:cxn ang="0">
                    <a:pos x="1328" y="598"/>
                  </a:cxn>
                  <a:cxn ang="0">
                    <a:pos x="1328" y="598"/>
                  </a:cxn>
                  <a:cxn ang="0">
                    <a:pos x="1430" y="756"/>
                  </a:cxn>
                  <a:cxn ang="0">
                    <a:pos x="1480" y="830"/>
                  </a:cxn>
                  <a:cxn ang="0">
                    <a:pos x="1528" y="900"/>
                  </a:cxn>
                  <a:cxn ang="0">
                    <a:pos x="1576" y="968"/>
                  </a:cxn>
                  <a:cxn ang="0">
                    <a:pos x="1624" y="1030"/>
                  </a:cxn>
                  <a:cxn ang="0">
                    <a:pos x="1670" y="1092"/>
                  </a:cxn>
                  <a:cxn ang="0">
                    <a:pos x="1716" y="1148"/>
                  </a:cxn>
                  <a:cxn ang="0">
                    <a:pos x="1762" y="1204"/>
                  </a:cxn>
                  <a:cxn ang="0">
                    <a:pos x="1808" y="1254"/>
                  </a:cxn>
                  <a:cxn ang="0">
                    <a:pos x="1854" y="1304"/>
                  </a:cxn>
                  <a:cxn ang="0">
                    <a:pos x="1898" y="1350"/>
                  </a:cxn>
                  <a:cxn ang="0">
                    <a:pos x="1942" y="1392"/>
                  </a:cxn>
                  <a:cxn ang="0">
                    <a:pos x="1986" y="1434"/>
                  </a:cxn>
                  <a:cxn ang="0">
                    <a:pos x="2030" y="1472"/>
                  </a:cxn>
                  <a:cxn ang="0">
                    <a:pos x="2074" y="1508"/>
                  </a:cxn>
                  <a:cxn ang="0">
                    <a:pos x="2120" y="1542"/>
                  </a:cxn>
                  <a:cxn ang="0">
                    <a:pos x="2164" y="1574"/>
                  </a:cxn>
                  <a:cxn ang="0">
                    <a:pos x="2208" y="1602"/>
                  </a:cxn>
                  <a:cxn ang="0">
                    <a:pos x="2252" y="1630"/>
                  </a:cxn>
                  <a:cxn ang="0">
                    <a:pos x="2298" y="1656"/>
                  </a:cxn>
                  <a:cxn ang="0">
                    <a:pos x="2342" y="1680"/>
                  </a:cxn>
                  <a:cxn ang="0">
                    <a:pos x="2388" y="1702"/>
                  </a:cxn>
                  <a:cxn ang="0">
                    <a:pos x="2434" y="1722"/>
                  </a:cxn>
                  <a:cxn ang="0">
                    <a:pos x="2480" y="1740"/>
                  </a:cxn>
                  <a:cxn ang="0">
                    <a:pos x="2528" y="1758"/>
                  </a:cxn>
                  <a:cxn ang="0">
                    <a:pos x="2574" y="1774"/>
                  </a:cxn>
                  <a:cxn ang="0">
                    <a:pos x="2624" y="1788"/>
                  </a:cxn>
                  <a:cxn ang="0">
                    <a:pos x="2672" y="1802"/>
                  </a:cxn>
                  <a:cxn ang="0">
                    <a:pos x="2722" y="1814"/>
                  </a:cxn>
                  <a:cxn ang="0">
                    <a:pos x="2824" y="1836"/>
                  </a:cxn>
                </a:cxnLst>
                <a:rect l="0" t="0" r="r" b="b"/>
                <a:pathLst>
                  <a:path w="2824" h="1836">
                    <a:moveTo>
                      <a:pt x="0" y="72"/>
                    </a:moveTo>
                    <a:lnTo>
                      <a:pt x="0" y="72"/>
                    </a:lnTo>
                    <a:lnTo>
                      <a:pt x="34" y="58"/>
                    </a:lnTo>
                    <a:lnTo>
                      <a:pt x="74" y="44"/>
                    </a:lnTo>
                    <a:lnTo>
                      <a:pt x="130" y="30"/>
                    </a:lnTo>
                    <a:lnTo>
                      <a:pt x="162" y="22"/>
                    </a:lnTo>
                    <a:lnTo>
                      <a:pt x="196" y="16"/>
                    </a:lnTo>
                    <a:lnTo>
                      <a:pt x="234" y="10"/>
                    </a:lnTo>
                    <a:lnTo>
                      <a:pt x="274" y="4"/>
                    </a:lnTo>
                    <a:lnTo>
                      <a:pt x="316" y="2"/>
                    </a:lnTo>
                    <a:lnTo>
                      <a:pt x="360" y="0"/>
                    </a:lnTo>
                    <a:lnTo>
                      <a:pt x="408" y="0"/>
                    </a:lnTo>
                    <a:lnTo>
                      <a:pt x="456" y="2"/>
                    </a:lnTo>
                    <a:lnTo>
                      <a:pt x="506" y="8"/>
                    </a:lnTo>
                    <a:lnTo>
                      <a:pt x="556" y="16"/>
                    </a:lnTo>
                    <a:lnTo>
                      <a:pt x="610" y="28"/>
                    </a:lnTo>
                    <a:lnTo>
                      <a:pt x="664" y="42"/>
                    </a:lnTo>
                    <a:lnTo>
                      <a:pt x="718" y="62"/>
                    </a:lnTo>
                    <a:lnTo>
                      <a:pt x="774" y="84"/>
                    </a:lnTo>
                    <a:lnTo>
                      <a:pt x="830" y="110"/>
                    </a:lnTo>
                    <a:lnTo>
                      <a:pt x="886" y="142"/>
                    </a:lnTo>
                    <a:lnTo>
                      <a:pt x="942" y="178"/>
                    </a:lnTo>
                    <a:lnTo>
                      <a:pt x="998" y="220"/>
                    </a:lnTo>
                    <a:lnTo>
                      <a:pt x="1056" y="268"/>
                    </a:lnTo>
                    <a:lnTo>
                      <a:pt x="1110" y="322"/>
                    </a:lnTo>
                    <a:lnTo>
                      <a:pt x="1166" y="380"/>
                    </a:lnTo>
                    <a:lnTo>
                      <a:pt x="1194" y="412"/>
                    </a:lnTo>
                    <a:lnTo>
                      <a:pt x="1220" y="446"/>
                    </a:lnTo>
                    <a:lnTo>
                      <a:pt x="1248" y="482"/>
                    </a:lnTo>
                    <a:lnTo>
                      <a:pt x="1274" y="518"/>
                    </a:lnTo>
                    <a:lnTo>
                      <a:pt x="1302" y="556"/>
                    </a:lnTo>
                    <a:lnTo>
                      <a:pt x="1328" y="598"/>
                    </a:lnTo>
                    <a:lnTo>
                      <a:pt x="1328" y="598"/>
                    </a:lnTo>
                    <a:lnTo>
                      <a:pt x="1430" y="756"/>
                    </a:lnTo>
                    <a:lnTo>
                      <a:pt x="1480" y="830"/>
                    </a:lnTo>
                    <a:lnTo>
                      <a:pt x="1528" y="900"/>
                    </a:lnTo>
                    <a:lnTo>
                      <a:pt x="1576" y="968"/>
                    </a:lnTo>
                    <a:lnTo>
                      <a:pt x="1624" y="1030"/>
                    </a:lnTo>
                    <a:lnTo>
                      <a:pt x="1670" y="1092"/>
                    </a:lnTo>
                    <a:lnTo>
                      <a:pt x="1716" y="1148"/>
                    </a:lnTo>
                    <a:lnTo>
                      <a:pt x="1762" y="1204"/>
                    </a:lnTo>
                    <a:lnTo>
                      <a:pt x="1808" y="1254"/>
                    </a:lnTo>
                    <a:lnTo>
                      <a:pt x="1854" y="1304"/>
                    </a:lnTo>
                    <a:lnTo>
                      <a:pt x="1898" y="1350"/>
                    </a:lnTo>
                    <a:lnTo>
                      <a:pt x="1942" y="1392"/>
                    </a:lnTo>
                    <a:lnTo>
                      <a:pt x="1986" y="1434"/>
                    </a:lnTo>
                    <a:lnTo>
                      <a:pt x="2030" y="1472"/>
                    </a:lnTo>
                    <a:lnTo>
                      <a:pt x="2074" y="1508"/>
                    </a:lnTo>
                    <a:lnTo>
                      <a:pt x="2120" y="1542"/>
                    </a:lnTo>
                    <a:lnTo>
                      <a:pt x="2164" y="1574"/>
                    </a:lnTo>
                    <a:lnTo>
                      <a:pt x="2208" y="1602"/>
                    </a:lnTo>
                    <a:lnTo>
                      <a:pt x="2252" y="1630"/>
                    </a:lnTo>
                    <a:lnTo>
                      <a:pt x="2298" y="1656"/>
                    </a:lnTo>
                    <a:lnTo>
                      <a:pt x="2342" y="1680"/>
                    </a:lnTo>
                    <a:lnTo>
                      <a:pt x="2388" y="1702"/>
                    </a:lnTo>
                    <a:lnTo>
                      <a:pt x="2434" y="1722"/>
                    </a:lnTo>
                    <a:lnTo>
                      <a:pt x="2480" y="1740"/>
                    </a:lnTo>
                    <a:lnTo>
                      <a:pt x="2528" y="1758"/>
                    </a:lnTo>
                    <a:lnTo>
                      <a:pt x="2574" y="1774"/>
                    </a:lnTo>
                    <a:lnTo>
                      <a:pt x="2624" y="1788"/>
                    </a:lnTo>
                    <a:lnTo>
                      <a:pt x="2672" y="1802"/>
                    </a:lnTo>
                    <a:lnTo>
                      <a:pt x="2722" y="1814"/>
                    </a:lnTo>
                    <a:lnTo>
                      <a:pt x="2824" y="1836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18" name="Freeform 651"/>
              <p:cNvSpPr>
                <a:spLocks/>
              </p:cNvSpPr>
              <p:nvPr/>
            </p:nvSpPr>
            <p:spPr bwMode="auto">
              <a:xfrm>
                <a:off x="2496" y="1172"/>
                <a:ext cx="2884" cy="1752"/>
              </a:xfrm>
              <a:custGeom>
                <a:avLst/>
                <a:gdLst/>
                <a:ahLst/>
                <a:cxnLst>
                  <a:cxn ang="0">
                    <a:pos x="0" y="88"/>
                  </a:cxn>
                  <a:cxn ang="0">
                    <a:pos x="74" y="58"/>
                  </a:cxn>
                  <a:cxn ang="0">
                    <a:pos x="160" y="32"/>
                  </a:cxn>
                  <a:cxn ang="0">
                    <a:pos x="234" y="16"/>
                  </a:cxn>
                  <a:cxn ang="0">
                    <a:pos x="316" y="4"/>
                  </a:cxn>
                  <a:cxn ang="0">
                    <a:pos x="406" y="0"/>
                  </a:cxn>
                  <a:cxn ang="0">
                    <a:pos x="506" y="4"/>
                  </a:cxn>
                  <a:cxn ang="0">
                    <a:pos x="610" y="20"/>
                  </a:cxn>
                  <a:cxn ang="0">
                    <a:pos x="720" y="48"/>
                  </a:cxn>
                  <a:cxn ang="0">
                    <a:pos x="834" y="94"/>
                  </a:cxn>
                  <a:cxn ang="0">
                    <a:pos x="948" y="158"/>
                  </a:cxn>
                  <a:cxn ang="0">
                    <a:pos x="1064" y="244"/>
                  </a:cxn>
                  <a:cxn ang="0">
                    <a:pos x="1150" y="322"/>
                  </a:cxn>
                  <a:cxn ang="0">
                    <a:pos x="1208" y="384"/>
                  </a:cxn>
                  <a:cxn ang="0">
                    <a:pos x="1264" y="450"/>
                  </a:cxn>
                  <a:cxn ang="0">
                    <a:pos x="1320" y="524"/>
                  </a:cxn>
                  <a:cxn ang="0">
                    <a:pos x="1348" y="564"/>
                  </a:cxn>
                  <a:cxn ang="0">
                    <a:pos x="1454" y="720"/>
                  </a:cxn>
                  <a:cxn ang="0">
                    <a:pos x="1558" y="862"/>
                  </a:cxn>
                  <a:cxn ang="0">
                    <a:pos x="1658" y="988"/>
                  </a:cxn>
                  <a:cxn ang="0">
                    <a:pos x="1754" y="1104"/>
                  </a:cxn>
                  <a:cxn ang="0">
                    <a:pos x="1850" y="1206"/>
                  </a:cxn>
                  <a:cxn ang="0">
                    <a:pos x="1942" y="1298"/>
                  </a:cxn>
                  <a:cxn ang="0">
                    <a:pos x="2034" y="1380"/>
                  </a:cxn>
                  <a:cxn ang="0">
                    <a:pos x="2124" y="1452"/>
                  </a:cxn>
                  <a:cxn ang="0">
                    <a:pos x="2216" y="1514"/>
                  </a:cxn>
                  <a:cxn ang="0">
                    <a:pos x="2306" y="1568"/>
                  </a:cxn>
                  <a:cxn ang="0">
                    <a:pos x="2398" y="1614"/>
                  </a:cxn>
                  <a:cxn ang="0">
                    <a:pos x="2490" y="1652"/>
                  </a:cxn>
                  <a:cxn ang="0">
                    <a:pos x="2586" y="1684"/>
                  </a:cxn>
                  <a:cxn ang="0">
                    <a:pos x="2682" y="1712"/>
                  </a:cxn>
                  <a:cxn ang="0">
                    <a:pos x="2782" y="1734"/>
                  </a:cxn>
                </a:cxnLst>
                <a:rect l="0" t="0" r="r" b="b"/>
                <a:pathLst>
                  <a:path w="2886" h="1752">
                    <a:moveTo>
                      <a:pt x="0" y="88"/>
                    </a:moveTo>
                    <a:lnTo>
                      <a:pt x="0" y="88"/>
                    </a:lnTo>
                    <a:lnTo>
                      <a:pt x="34" y="72"/>
                    </a:lnTo>
                    <a:lnTo>
                      <a:pt x="74" y="58"/>
                    </a:lnTo>
                    <a:lnTo>
                      <a:pt x="130" y="40"/>
                    </a:lnTo>
                    <a:lnTo>
                      <a:pt x="160" y="32"/>
                    </a:lnTo>
                    <a:lnTo>
                      <a:pt x="196" y="24"/>
                    </a:lnTo>
                    <a:lnTo>
                      <a:pt x="234" y="16"/>
                    </a:lnTo>
                    <a:lnTo>
                      <a:pt x="274" y="10"/>
                    </a:lnTo>
                    <a:lnTo>
                      <a:pt x="316" y="4"/>
                    </a:lnTo>
                    <a:lnTo>
                      <a:pt x="360" y="2"/>
                    </a:lnTo>
                    <a:lnTo>
                      <a:pt x="406" y="0"/>
                    </a:lnTo>
                    <a:lnTo>
                      <a:pt x="456" y="0"/>
                    </a:lnTo>
                    <a:lnTo>
                      <a:pt x="506" y="4"/>
                    </a:lnTo>
                    <a:lnTo>
                      <a:pt x="558" y="10"/>
                    </a:lnTo>
                    <a:lnTo>
                      <a:pt x="610" y="20"/>
                    </a:lnTo>
                    <a:lnTo>
                      <a:pt x="666" y="32"/>
                    </a:lnTo>
                    <a:lnTo>
                      <a:pt x="720" y="48"/>
                    </a:lnTo>
                    <a:lnTo>
                      <a:pt x="776" y="70"/>
                    </a:lnTo>
                    <a:lnTo>
                      <a:pt x="834" y="94"/>
                    </a:lnTo>
                    <a:lnTo>
                      <a:pt x="892" y="124"/>
                    </a:lnTo>
                    <a:lnTo>
                      <a:pt x="948" y="158"/>
                    </a:lnTo>
                    <a:lnTo>
                      <a:pt x="1006" y="198"/>
                    </a:lnTo>
                    <a:lnTo>
                      <a:pt x="1064" y="244"/>
                    </a:lnTo>
                    <a:lnTo>
                      <a:pt x="1122" y="294"/>
                    </a:lnTo>
                    <a:lnTo>
                      <a:pt x="1150" y="322"/>
                    </a:lnTo>
                    <a:lnTo>
                      <a:pt x="1180" y="352"/>
                    </a:lnTo>
                    <a:lnTo>
                      <a:pt x="1208" y="384"/>
                    </a:lnTo>
                    <a:lnTo>
                      <a:pt x="1236" y="416"/>
                    </a:lnTo>
                    <a:lnTo>
                      <a:pt x="1264" y="450"/>
                    </a:lnTo>
                    <a:lnTo>
                      <a:pt x="1292" y="486"/>
                    </a:lnTo>
                    <a:lnTo>
                      <a:pt x="1320" y="524"/>
                    </a:lnTo>
                    <a:lnTo>
                      <a:pt x="1348" y="564"/>
                    </a:lnTo>
                    <a:lnTo>
                      <a:pt x="1348" y="564"/>
                    </a:lnTo>
                    <a:lnTo>
                      <a:pt x="1402" y="644"/>
                    </a:lnTo>
                    <a:lnTo>
                      <a:pt x="1454" y="720"/>
                    </a:lnTo>
                    <a:lnTo>
                      <a:pt x="1506" y="792"/>
                    </a:lnTo>
                    <a:lnTo>
                      <a:pt x="1558" y="862"/>
                    </a:lnTo>
                    <a:lnTo>
                      <a:pt x="1608" y="926"/>
                    </a:lnTo>
                    <a:lnTo>
                      <a:pt x="1658" y="988"/>
                    </a:lnTo>
                    <a:lnTo>
                      <a:pt x="1706" y="1048"/>
                    </a:lnTo>
                    <a:lnTo>
                      <a:pt x="1754" y="1104"/>
                    </a:lnTo>
                    <a:lnTo>
                      <a:pt x="1802" y="1156"/>
                    </a:lnTo>
                    <a:lnTo>
                      <a:pt x="1850" y="1206"/>
                    </a:lnTo>
                    <a:lnTo>
                      <a:pt x="1896" y="1254"/>
                    </a:lnTo>
                    <a:lnTo>
                      <a:pt x="1942" y="1298"/>
                    </a:lnTo>
                    <a:lnTo>
                      <a:pt x="1988" y="1340"/>
                    </a:lnTo>
                    <a:lnTo>
                      <a:pt x="2034" y="1380"/>
                    </a:lnTo>
                    <a:lnTo>
                      <a:pt x="2080" y="1416"/>
                    </a:lnTo>
                    <a:lnTo>
                      <a:pt x="2124" y="1452"/>
                    </a:lnTo>
                    <a:lnTo>
                      <a:pt x="2170" y="1484"/>
                    </a:lnTo>
                    <a:lnTo>
                      <a:pt x="2216" y="1514"/>
                    </a:lnTo>
                    <a:lnTo>
                      <a:pt x="2260" y="1542"/>
                    </a:lnTo>
                    <a:lnTo>
                      <a:pt x="2306" y="1568"/>
                    </a:lnTo>
                    <a:lnTo>
                      <a:pt x="2352" y="1592"/>
                    </a:lnTo>
                    <a:lnTo>
                      <a:pt x="2398" y="1614"/>
                    </a:lnTo>
                    <a:lnTo>
                      <a:pt x="2444" y="1634"/>
                    </a:lnTo>
                    <a:lnTo>
                      <a:pt x="2490" y="1652"/>
                    </a:lnTo>
                    <a:lnTo>
                      <a:pt x="2538" y="1670"/>
                    </a:lnTo>
                    <a:lnTo>
                      <a:pt x="2586" y="1684"/>
                    </a:lnTo>
                    <a:lnTo>
                      <a:pt x="2634" y="1698"/>
                    </a:lnTo>
                    <a:lnTo>
                      <a:pt x="2682" y="1712"/>
                    </a:lnTo>
                    <a:lnTo>
                      <a:pt x="2732" y="1724"/>
                    </a:lnTo>
                    <a:lnTo>
                      <a:pt x="2782" y="1734"/>
                    </a:lnTo>
                    <a:lnTo>
                      <a:pt x="2886" y="1752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19" name="Freeform 652"/>
              <p:cNvSpPr>
                <a:spLocks/>
              </p:cNvSpPr>
              <p:nvPr/>
            </p:nvSpPr>
            <p:spPr bwMode="auto">
              <a:xfrm>
                <a:off x="2487" y="1201"/>
                <a:ext cx="2944" cy="1670"/>
              </a:xfrm>
              <a:custGeom>
                <a:avLst/>
                <a:gdLst/>
                <a:ahLst/>
                <a:cxnLst>
                  <a:cxn ang="0">
                    <a:pos x="0" y="104"/>
                  </a:cxn>
                  <a:cxn ang="0">
                    <a:pos x="74" y="72"/>
                  </a:cxn>
                  <a:cxn ang="0">
                    <a:pos x="160" y="42"/>
                  </a:cxn>
                  <a:cxn ang="0">
                    <a:pos x="232" y="24"/>
                  </a:cxn>
                  <a:cxn ang="0">
                    <a:pos x="314" y="8"/>
                  </a:cxn>
                  <a:cxn ang="0">
                    <a:pos x="406" y="0"/>
                  </a:cxn>
                  <a:cxn ang="0">
                    <a:pos x="504" y="0"/>
                  </a:cxn>
                  <a:cxn ang="0">
                    <a:pos x="610" y="12"/>
                  </a:cxn>
                  <a:cxn ang="0">
                    <a:pos x="720" y="38"/>
                  </a:cxn>
                  <a:cxn ang="0">
                    <a:pos x="836" y="78"/>
                  </a:cxn>
                  <a:cxn ang="0">
                    <a:pos x="954" y="138"/>
                  </a:cxn>
                  <a:cxn ang="0">
                    <a:pos x="1072" y="220"/>
                  </a:cxn>
                  <a:cxn ang="0">
                    <a:pos x="1160" y="296"/>
                  </a:cxn>
                  <a:cxn ang="0">
                    <a:pos x="1220" y="354"/>
                  </a:cxn>
                  <a:cxn ang="0">
                    <a:pos x="1278" y="420"/>
                  </a:cxn>
                  <a:cxn ang="0">
                    <a:pos x="1336" y="492"/>
                  </a:cxn>
                  <a:cxn ang="0">
                    <a:pos x="1366" y="532"/>
                  </a:cxn>
                  <a:cxn ang="0">
                    <a:pos x="1478" y="684"/>
                  </a:cxn>
                  <a:cxn ang="0">
                    <a:pos x="1586" y="822"/>
                  </a:cxn>
                  <a:cxn ang="0">
                    <a:pos x="1690" y="946"/>
                  </a:cxn>
                  <a:cxn ang="0">
                    <a:pos x="1790" y="1058"/>
                  </a:cxn>
                  <a:cxn ang="0">
                    <a:pos x="1888" y="1158"/>
                  </a:cxn>
                  <a:cxn ang="0">
                    <a:pos x="1984" y="1246"/>
                  </a:cxn>
                  <a:cxn ang="0">
                    <a:pos x="2078" y="1324"/>
                  </a:cxn>
                  <a:cxn ang="0">
                    <a:pos x="2172" y="1394"/>
                  </a:cxn>
                  <a:cxn ang="0">
                    <a:pos x="2264" y="1452"/>
                  </a:cxn>
                  <a:cxn ang="0">
                    <a:pos x="2356" y="1502"/>
                  </a:cxn>
                  <a:cxn ang="0">
                    <a:pos x="2450" y="1546"/>
                  </a:cxn>
                  <a:cxn ang="0">
                    <a:pos x="2544" y="1580"/>
                  </a:cxn>
                  <a:cxn ang="0">
                    <a:pos x="2640" y="1610"/>
                  </a:cxn>
                  <a:cxn ang="0">
                    <a:pos x="2738" y="1634"/>
                  </a:cxn>
                  <a:cxn ang="0">
                    <a:pos x="2840" y="1652"/>
                  </a:cxn>
                </a:cxnLst>
                <a:rect l="0" t="0" r="r" b="b"/>
                <a:pathLst>
                  <a:path w="2944" h="1666">
                    <a:moveTo>
                      <a:pt x="0" y="104"/>
                    </a:moveTo>
                    <a:lnTo>
                      <a:pt x="0" y="104"/>
                    </a:lnTo>
                    <a:lnTo>
                      <a:pt x="34" y="88"/>
                    </a:lnTo>
                    <a:lnTo>
                      <a:pt x="74" y="72"/>
                    </a:lnTo>
                    <a:lnTo>
                      <a:pt x="128" y="52"/>
                    </a:lnTo>
                    <a:lnTo>
                      <a:pt x="160" y="42"/>
                    </a:lnTo>
                    <a:lnTo>
                      <a:pt x="194" y="32"/>
                    </a:lnTo>
                    <a:lnTo>
                      <a:pt x="232" y="24"/>
                    </a:lnTo>
                    <a:lnTo>
                      <a:pt x="272" y="16"/>
                    </a:lnTo>
                    <a:lnTo>
                      <a:pt x="314" y="8"/>
                    </a:lnTo>
                    <a:lnTo>
                      <a:pt x="358" y="4"/>
                    </a:lnTo>
                    <a:lnTo>
                      <a:pt x="406" y="0"/>
                    </a:lnTo>
                    <a:lnTo>
                      <a:pt x="454" y="0"/>
                    </a:lnTo>
                    <a:lnTo>
                      <a:pt x="504" y="0"/>
                    </a:lnTo>
                    <a:lnTo>
                      <a:pt x="556" y="4"/>
                    </a:lnTo>
                    <a:lnTo>
                      <a:pt x="610" y="12"/>
                    </a:lnTo>
                    <a:lnTo>
                      <a:pt x="664" y="22"/>
                    </a:lnTo>
                    <a:lnTo>
                      <a:pt x="720" y="38"/>
                    </a:lnTo>
                    <a:lnTo>
                      <a:pt x="778" y="56"/>
                    </a:lnTo>
                    <a:lnTo>
                      <a:pt x="836" y="78"/>
                    </a:lnTo>
                    <a:lnTo>
                      <a:pt x="894" y="106"/>
                    </a:lnTo>
                    <a:lnTo>
                      <a:pt x="954" y="138"/>
                    </a:lnTo>
                    <a:lnTo>
                      <a:pt x="1012" y="176"/>
                    </a:lnTo>
                    <a:lnTo>
                      <a:pt x="1072" y="220"/>
                    </a:lnTo>
                    <a:lnTo>
                      <a:pt x="1132" y="270"/>
                    </a:lnTo>
                    <a:lnTo>
                      <a:pt x="1160" y="296"/>
                    </a:lnTo>
                    <a:lnTo>
                      <a:pt x="1190" y="324"/>
                    </a:lnTo>
                    <a:lnTo>
                      <a:pt x="1220" y="354"/>
                    </a:lnTo>
                    <a:lnTo>
                      <a:pt x="1250" y="386"/>
                    </a:lnTo>
                    <a:lnTo>
                      <a:pt x="1278" y="420"/>
                    </a:lnTo>
                    <a:lnTo>
                      <a:pt x="1308" y="456"/>
                    </a:lnTo>
                    <a:lnTo>
                      <a:pt x="1336" y="492"/>
                    </a:lnTo>
                    <a:lnTo>
                      <a:pt x="1366" y="532"/>
                    </a:lnTo>
                    <a:lnTo>
                      <a:pt x="1366" y="532"/>
                    </a:lnTo>
                    <a:lnTo>
                      <a:pt x="1422" y="610"/>
                    </a:lnTo>
                    <a:lnTo>
                      <a:pt x="1478" y="684"/>
                    </a:lnTo>
                    <a:lnTo>
                      <a:pt x="1532" y="754"/>
                    </a:lnTo>
                    <a:lnTo>
                      <a:pt x="1586" y="822"/>
                    </a:lnTo>
                    <a:lnTo>
                      <a:pt x="1638" y="886"/>
                    </a:lnTo>
                    <a:lnTo>
                      <a:pt x="1690" y="946"/>
                    </a:lnTo>
                    <a:lnTo>
                      <a:pt x="1740" y="1004"/>
                    </a:lnTo>
                    <a:lnTo>
                      <a:pt x="1790" y="1058"/>
                    </a:lnTo>
                    <a:lnTo>
                      <a:pt x="1840" y="1110"/>
                    </a:lnTo>
                    <a:lnTo>
                      <a:pt x="1888" y="1158"/>
                    </a:lnTo>
                    <a:lnTo>
                      <a:pt x="1936" y="1204"/>
                    </a:lnTo>
                    <a:lnTo>
                      <a:pt x="1984" y="1246"/>
                    </a:lnTo>
                    <a:lnTo>
                      <a:pt x="2032" y="1288"/>
                    </a:lnTo>
                    <a:lnTo>
                      <a:pt x="2078" y="1324"/>
                    </a:lnTo>
                    <a:lnTo>
                      <a:pt x="2124" y="1360"/>
                    </a:lnTo>
                    <a:lnTo>
                      <a:pt x="2172" y="1394"/>
                    </a:lnTo>
                    <a:lnTo>
                      <a:pt x="2218" y="1424"/>
                    </a:lnTo>
                    <a:lnTo>
                      <a:pt x="2264" y="1452"/>
                    </a:lnTo>
                    <a:lnTo>
                      <a:pt x="2310" y="1478"/>
                    </a:lnTo>
                    <a:lnTo>
                      <a:pt x="2356" y="1502"/>
                    </a:lnTo>
                    <a:lnTo>
                      <a:pt x="2404" y="1524"/>
                    </a:lnTo>
                    <a:lnTo>
                      <a:pt x="2450" y="1546"/>
                    </a:lnTo>
                    <a:lnTo>
                      <a:pt x="2496" y="1564"/>
                    </a:lnTo>
                    <a:lnTo>
                      <a:pt x="2544" y="1580"/>
                    </a:lnTo>
                    <a:lnTo>
                      <a:pt x="2592" y="1596"/>
                    </a:lnTo>
                    <a:lnTo>
                      <a:pt x="2640" y="1610"/>
                    </a:lnTo>
                    <a:lnTo>
                      <a:pt x="2688" y="1622"/>
                    </a:lnTo>
                    <a:lnTo>
                      <a:pt x="2738" y="1634"/>
                    </a:lnTo>
                    <a:lnTo>
                      <a:pt x="2788" y="1644"/>
                    </a:lnTo>
                    <a:lnTo>
                      <a:pt x="2840" y="1652"/>
                    </a:lnTo>
                    <a:lnTo>
                      <a:pt x="2944" y="1666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20" name="Freeform 653"/>
              <p:cNvSpPr>
                <a:spLocks/>
              </p:cNvSpPr>
              <p:nvPr/>
            </p:nvSpPr>
            <p:spPr bwMode="auto">
              <a:xfrm>
                <a:off x="2483" y="1233"/>
                <a:ext cx="2996" cy="1578"/>
              </a:xfrm>
              <a:custGeom>
                <a:avLst/>
                <a:gdLst/>
                <a:ahLst/>
                <a:cxnLst>
                  <a:cxn ang="0">
                    <a:pos x="0" y="124"/>
                  </a:cxn>
                  <a:cxn ang="0">
                    <a:pos x="72" y="88"/>
                  </a:cxn>
                  <a:cxn ang="0">
                    <a:pos x="156" y="54"/>
                  </a:cxn>
                  <a:cxn ang="0">
                    <a:pos x="228" y="34"/>
                  </a:cxn>
                  <a:cxn ang="0">
                    <a:pos x="310" y="16"/>
                  </a:cxn>
                  <a:cxn ang="0">
                    <a:pos x="402" y="4"/>
                  </a:cxn>
                  <a:cxn ang="0">
                    <a:pos x="500" y="0"/>
                  </a:cxn>
                  <a:cxn ang="0">
                    <a:pos x="608" y="8"/>
                  </a:cxn>
                  <a:cxn ang="0">
                    <a:pos x="720" y="28"/>
                  </a:cxn>
                  <a:cxn ang="0">
                    <a:pos x="836" y="66"/>
                  </a:cxn>
                  <a:cxn ang="0">
                    <a:pos x="954" y="120"/>
                  </a:cxn>
                  <a:cxn ang="0">
                    <a:pos x="1076" y="198"/>
                  </a:cxn>
                  <a:cxn ang="0">
                    <a:pos x="1138" y="244"/>
                  </a:cxn>
                  <a:cxn ang="0">
                    <a:pos x="1198" y="298"/>
                  </a:cxn>
                  <a:cxn ang="0">
                    <a:pos x="1260" y="358"/>
                  </a:cxn>
                  <a:cxn ang="0">
                    <a:pos x="1320" y="426"/>
                  </a:cxn>
                  <a:cxn ang="0">
                    <a:pos x="1380" y="500"/>
                  </a:cxn>
                  <a:cxn ang="0">
                    <a:pos x="1438" y="576"/>
                  </a:cxn>
                  <a:cxn ang="0">
                    <a:pos x="1554" y="718"/>
                  </a:cxn>
                  <a:cxn ang="0">
                    <a:pos x="1664" y="846"/>
                  </a:cxn>
                  <a:cxn ang="0">
                    <a:pos x="1770" y="960"/>
                  </a:cxn>
                  <a:cxn ang="0">
                    <a:pos x="1872" y="1062"/>
                  </a:cxn>
                  <a:cxn ang="0">
                    <a:pos x="1972" y="1154"/>
                  </a:cxn>
                  <a:cxn ang="0">
                    <a:pos x="2070" y="1234"/>
                  </a:cxn>
                  <a:cxn ang="0">
                    <a:pos x="2166" y="1304"/>
                  </a:cxn>
                  <a:cxn ang="0">
                    <a:pos x="2262" y="1364"/>
                  </a:cxn>
                  <a:cxn ang="0">
                    <a:pos x="2356" y="1416"/>
                  </a:cxn>
                  <a:cxn ang="0">
                    <a:pos x="2450" y="1458"/>
                  </a:cxn>
                  <a:cxn ang="0">
                    <a:pos x="2546" y="1494"/>
                  </a:cxn>
                  <a:cxn ang="0">
                    <a:pos x="2642" y="1522"/>
                  </a:cxn>
                  <a:cxn ang="0">
                    <a:pos x="2740" y="1546"/>
                  </a:cxn>
                  <a:cxn ang="0">
                    <a:pos x="2840" y="1562"/>
                  </a:cxn>
                  <a:cxn ang="0">
                    <a:pos x="2996" y="1578"/>
                  </a:cxn>
                </a:cxnLst>
                <a:rect l="0" t="0" r="r" b="b"/>
                <a:pathLst>
                  <a:path w="2996" h="1578">
                    <a:moveTo>
                      <a:pt x="0" y="124"/>
                    </a:moveTo>
                    <a:lnTo>
                      <a:pt x="0" y="124"/>
                    </a:lnTo>
                    <a:lnTo>
                      <a:pt x="32" y="106"/>
                    </a:lnTo>
                    <a:lnTo>
                      <a:pt x="72" y="88"/>
                    </a:lnTo>
                    <a:lnTo>
                      <a:pt x="126" y="66"/>
                    </a:lnTo>
                    <a:lnTo>
                      <a:pt x="156" y="54"/>
                    </a:lnTo>
                    <a:lnTo>
                      <a:pt x="190" y="44"/>
                    </a:lnTo>
                    <a:lnTo>
                      <a:pt x="228" y="34"/>
                    </a:lnTo>
                    <a:lnTo>
                      <a:pt x="268" y="24"/>
                    </a:lnTo>
                    <a:lnTo>
                      <a:pt x="310" y="16"/>
                    </a:lnTo>
                    <a:lnTo>
                      <a:pt x="354" y="8"/>
                    </a:lnTo>
                    <a:lnTo>
                      <a:pt x="402" y="4"/>
                    </a:lnTo>
                    <a:lnTo>
                      <a:pt x="450" y="0"/>
                    </a:lnTo>
                    <a:lnTo>
                      <a:pt x="500" y="0"/>
                    </a:lnTo>
                    <a:lnTo>
                      <a:pt x="554" y="2"/>
                    </a:lnTo>
                    <a:lnTo>
                      <a:pt x="608" y="8"/>
                    </a:lnTo>
                    <a:lnTo>
                      <a:pt x="662" y="16"/>
                    </a:lnTo>
                    <a:lnTo>
                      <a:pt x="720" y="28"/>
                    </a:lnTo>
                    <a:lnTo>
                      <a:pt x="776" y="44"/>
                    </a:lnTo>
                    <a:lnTo>
                      <a:pt x="836" y="66"/>
                    </a:lnTo>
                    <a:lnTo>
                      <a:pt x="894" y="90"/>
                    </a:lnTo>
                    <a:lnTo>
                      <a:pt x="954" y="120"/>
                    </a:lnTo>
                    <a:lnTo>
                      <a:pt x="1016" y="156"/>
                    </a:lnTo>
                    <a:lnTo>
                      <a:pt x="1076" y="198"/>
                    </a:lnTo>
                    <a:lnTo>
                      <a:pt x="1106" y="220"/>
                    </a:lnTo>
                    <a:lnTo>
                      <a:pt x="1138" y="244"/>
                    </a:lnTo>
                    <a:lnTo>
                      <a:pt x="1168" y="270"/>
                    </a:lnTo>
                    <a:lnTo>
                      <a:pt x="1198" y="298"/>
                    </a:lnTo>
                    <a:lnTo>
                      <a:pt x="1228" y="328"/>
                    </a:lnTo>
                    <a:lnTo>
                      <a:pt x="1260" y="358"/>
                    </a:lnTo>
                    <a:lnTo>
                      <a:pt x="1290" y="392"/>
                    </a:lnTo>
                    <a:lnTo>
                      <a:pt x="1320" y="426"/>
                    </a:lnTo>
                    <a:lnTo>
                      <a:pt x="1350" y="462"/>
                    </a:lnTo>
                    <a:lnTo>
                      <a:pt x="1380" y="500"/>
                    </a:lnTo>
                    <a:lnTo>
                      <a:pt x="1380" y="500"/>
                    </a:lnTo>
                    <a:lnTo>
                      <a:pt x="1438" y="576"/>
                    </a:lnTo>
                    <a:lnTo>
                      <a:pt x="1496" y="648"/>
                    </a:lnTo>
                    <a:lnTo>
                      <a:pt x="1554" y="718"/>
                    </a:lnTo>
                    <a:lnTo>
                      <a:pt x="1610" y="784"/>
                    </a:lnTo>
                    <a:lnTo>
                      <a:pt x="1664" y="846"/>
                    </a:lnTo>
                    <a:lnTo>
                      <a:pt x="1718" y="904"/>
                    </a:lnTo>
                    <a:lnTo>
                      <a:pt x="1770" y="960"/>
                    </a:lnTo>
                    <a:lnTo>
                      <a:pt x="1822" y="1014"/>
                    </a:lnTo>
                    <a:lnTo>
                      <a:pt x="1872" y="1062"/>
                    </a:lnTo>
                    <a:lnTo>
                      <a:pt x="1922" y="1110"/>
                    </a:lnTo>
                    <a:lnTo>
                      <a:pt x="1972" y="1154"/>
                    </a:lnTo>
                    <a:lnTo>
                      <a:pt x="2022" y="1196"/>
                    </a:lnTo>
                    <a:lnTo>
                      <a:pt x="2070" y="1234"/>
                    </a:lnTo>
                    <a:lnTo>
                      <a:pt x="2118" y="1270"/>
                    </a:lnTo>
                    <a:lnTo>
                      <a:pt x="2166" y="1304"/>
                    </a:lnTo>
                    <a:lnTo>
                      <a:pt x="2214" y="1334"/>
                    </a:lnTo>
                    <a:lnTo>
                      <a:pt x="2262" y="1364"/>
                    </a:lnTo>
                    <a:lnTo>
                      <a:pt x="2308" y="1390"/>
                    </a:lnTo>
                    <a:lnTo>
                      <a:pt x="2356" y="1416"/>
                    </a:lnTo>
                    <a:lnTo>
                      <a:pt x="2404" y="1438"/>
                    </a:lnTo>
                    <a:lnTo>
                      <a:pt x="2450" y="1458"/>
                    </a:lnTo>
                    <a:lnTo>
                      <a:pt x="2498" y="1478"/>
                    </a:lnTo>
                    <a:lnTo>
                      <a:pt x="2546" y="1494"/>
                    </a:lnTo>
                    <a:lnTo>
                      <a:pt x="2594" y="1510"/>
                    </a:lnTo>
                    <a:lnTo>
                      <a:pt x="2642" y="1522"/>
                    </a:lnTo>
                    <a:lnTo>
                      <a:pt x="2690" y="1534"/>
                    </a:lnTo>
                    <a:lnTo>
                      <a:pt x="2740" y="1546"/>
                    </a:lnTo>
                    <a:lnTo>
                      <a:pt x="2790" y="1554"/>
                    </a:lnTo>
                    <a:lnTo>
                      <a:pt x="2840" y="1562"/>
                    </a:lnTo>
                    <a:lnTo>
                      <a:pt x="2892" y="1568"/>
                    </a:lnTo>
                    <a:lnTo>
                      <a:pt x="2996" y="157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21" name="Freeform 654"/>
              <p:cNvSpPr>
                <a:spLocks/>
              </p:cNvSpPr>
              <p:nvPr/>
            </p:nvSpPr>
            <p:spPr bwMode="auto">
              <a:xfrm>
                <a:off x="2480" y="1267"/>
                <a:ext cx="3049" cy="1490"/>
              </a:xfrm>
              <a:custGeom>
                <a:avLst/>
                <a:gdLst/>
                <a:ahLst/>
                <a:cxnLst>
                  <a:cxn ang="0">
                    <a:pos x="0" y="146"/>
                  </a:cxn>
                  <a:cxn ang="0">
                    <a:pos x="72" y="106"/>
                  </a:cxn>
                  <a:cxn ang="0">
                    <a:pos x="156" y="70"/>
                  </a:cxn>
                  <a:cxn ang="0">
                    <a:pos x="226" y="46"/>
                  </a:cxn>
                  <a:cxn ang="0">
                    <a:pos x="308" y="24"/>
                  </a:cxn>
                  <a:cxn ang="0">
                    <a:pos x="400" y="8"/>
                  </a:cxn>
                  <a:cxn ang="0">
                    <a:pos x="500" y="0"/>
                  </a:cxn>
                  <a:cxn ang="0">
                    <a:pos x="606" y="4"/>
                  </a:cxn>
                  <a:cxn ang="0">
                    <a:pos x="718" y="20"/>
                  </a:cxn>
                  <a:cxn ang="0">
                    <a:pos x="836" y="54"/>
                  </a:cxn>
                  <a:cxn ang="0">
                    <a:pos x="958" y="104"/>
                  </a:cxn>
                  <a:cxn ang="0">
                    <a:pos x="1082" y="178"/>
                  </a:cxn>
                  <a:cxn ang="0">
                    <a:pos x="1144" y="222"/>
                  </a:cxn>
                  <a:cxn ang="0">
                    <a:pos x="1208" y="274"/>
                  </a:cxn>
                  <a:cxn ang="0">
                    <a:pos x="1270" y="332"/>
                  </a:cxn>
                  <a:cxn ang="0">
                    <a:pos x="1332" y="398"/>
                  </a:cxn>
                  <a:cxn ang="0">
                    <a:pos x="1396" y="470"/>
                  </a:cxn>
                  <a:cxn ang="0">
                    <a:pos x="1458" y="544"/>
                  </a:cxn>
                  <a:cxn ang="0">
                    <a:pos x="1576" y="682"/>
                  </a:cxn>
                  <a:cxn ang="0">
                    <a:pos x="1690" y="806"/>
                  </a:cxn>
                  <a:cxn ang="0">
                    <a:pos x="1800" y="918"/>
                  </a:cxn>
                  <a:cxn ang="0">
                    <a:pos x="1906" y="1016"/>
                  </a:cxn>
                  <a:cxn ang="0">
                    <a:pos x="2010" y="1104"/>
                  </a:cxn>
                  <a:cxn ang="0">
                    <a:pos x="2110" y="1180"/>
                  </a:cxn>
                  <a:cxn ang="0">
                    <a:pos x="2208" y="1248"/>
                  </a:cxn>
                  <a:cxn ang="0">
                    <a:pos x="2306" y="1304"/>
                  </a:cxn>
                  <a:cxn ang="0">
                    <a:pos x="2402" y="1352"/>
                  </a:cxn>
                  <a:cxn ang="0">
                    <a:pos x="2498" y="1392"/>
                  </a:cxn>
                  <a:cxn ang="0">
                    <a:pos x="2594" y="1424"/>
                  </a:cxn>
                  <a:cxn ang="0">
                    <a:pos x="2692" y="1448"/>
                  </a:cxn>
                  <a:cxn ang="0">
                    <a:pos x="2790" y="1468"/>
                  </a:cxn>
                  <a:cxn ang="0">
                    <a:pos x="2892" y="1480"/>
                  </a:cxn>
                  <a:cxn ang="0">
                    <a:pos x="3048" y="1492"/>
                  </a:cxn>
                </a:cxnLst>
                <a:rect l="0" t="0" r="r" b="b"/>
                <a:pathLst>
                  <a:path w="3048" h="1492">
                    <a:moveTo>
                      <a:pt x="0" y="146"/>
                    </a:moveTo>
                    <a:lnTo>
                      <a:pt x="0" y="146"/>
                    </a:lnTo>
                    <a:lnTo>
                      <a:pt x="32" y="126"/>
                    </a:lnTo>
                    <a:lnTo>
                      <a:pt x="72" y="106"/>
                    </a:lnTo>
                    <a:lnTo>
                      <a:pt x="124" y="82"/>
                    </a:lnTo>
                    <a:lnTo>
                      <a:pt x="156" y="70"/>
                    </a:lnTo>
                    <a:lnTo>
                      <a:pt x="190" y="58"/>
                    </a:lnTo>
                    <a:lnTo>
                      <a:pt x="226" y="46"/>
                    </a:lnTo>
                    <a:lnTo>
                      <a:pt x="266" y="34"/>
                    </a:lnTo>
                    <a:lnTo>
                      <a:pt x="308" y="24"/>
                    </a:lnTo>
                    <a:lnTo>
                      <a:pt x="352" y="16"/>
                    </a:lnTo>
                    <a:lnTo>
                      <a:pt x="400" y="8"/>
                    </a:lnTo>
                    <a:lnTo>
                      <a:pt x="448" y="4"/>
                    </a:lnTo>
                    <a:lnTo>
                      <a:pt x="500" y="0"/>
                    </a:lnTo>
                    <a:lnTo>
                      <a:pt x="552" y="0"/>
                    </a:lnTo>
                    <a:lnTo>
                      <a:pt x="606" y="4"/>
                    </a:lnTo>
                    <a:lnTo>
                      <a:pt x="662" y="10"/>
                    </a:lnTo>
                    <a:lnTo>
                      <a:pt x="718" y="20"/>
                    </a:lnTo>
                    <a:lnTo>
                      <a:pt x="778" y="34"/>
                    </a:lnTo>
                    <a:lnTo>
                      <a:pt x="836" y="54"/>
                    </a:lnTo>
                    <a:lnTo>
                      <a:pt x="896" y="76"/>
                    </a:lnTo>
                    <a:lnTo>
                      <a:pt x="958" y="104"/>
                    </a:lnTo>
                    <a:lnTo>
                      <a:pt x="1020" y="138"/>
                    </a:lnTo>
                    <a:lnTo>
                      <a:pt x="1082" y="178"/>
                    </a:lnTo>
                    <a:lnTo>
                      <a:pt x="1114" y="200"/>
                    </a:lnTo>
                    <a:lnTo>
                      <a:pt x="1144" y="222"/>
                    </a:lnTo>
                    <a:lnTo>
                      <a:pt x="1176" y="248"/>
                    </a:lnTo>
                    <a:lnTo>
                      <a:pt x="1208" y="274"/>
                    </a:lnTo>
                    <a:lnTo>
                      <a:pt x="1238" y="302"/>
                    </a:lnTo>
                    <a:lnTo>
                      <a:pt x="1270" y="332"/>
                    </a:lnTo>
                    <a:lnTo>
                      <a:pt x="1302" y="364"/>
                    </a:lnTo>
                    <a:lnTo>
                      <a:pt x="1332" y="398"/>
                    </a:lnTo>
                    <a:lnTo>
                      <a:pt x="1364" y="432"/>
                    </a:lnTo>
                    <a:lnTo>
                      <a:pt x="1396" y="470"/>
                    </a:lnTo>
                    <a:lnTo>
                      <a:pt x="1396" y="470"/>
                    </a:lnTo>
                    <a:lnTo>
                      <a:pt x="1458" y="544"/>
                    </a:lnTo>
                    <a:lnTo>
                      <a:pt x="1518" y="614"/>
                    </a:lnTo>
                    <a:lnTo>
                      <a:pt x="1576" y="682"/>
                    </a:lnTo>
                    <a:lnTo>
                      <a:pt x="1634" y="746"/>
                    </a:lnTo>
                    <a:lnTo>
                      <a:pt x="1690" y="806"/>
                    </a:lnTo>
                    <a:lnTo>
                      <a:pt x="1746" y="864"/>
                    </a:lnTo>
                    <a:lnTo>
                      <a:pt x="1800" y="918"/>
                    </a:lnTo>
                    <a:lnTo>
                      <a:pt x="1854" y="968"/>
                    </a:lnTo>
                    <a:lnTo>
                      <a:pt x="1906" y="1016"/>
                    </a:lnTo>
                    <a:lnTo>
                      <a:pt x="1958" y="1062"/>
                    </a:lnTo>
                    <a:lnTo>
                      <a:pt x="2010" y="1104"/>
                    </a:lnTo>
                    <a:lnTo>
                      <a:pt x="2060" y="1144"/>
                    </a:lnTo>
                    <a:lnTo>
                      <a:pt x="2110" y="1180"/>
                    </a:lnTo>
                    <a:lnTo>
                      <a:pt x="2160" y="1216"/>
                    </a:lnTo>
                    <a:lnTo>
                      <a:pt x="2208" y="1248"/>
                    </a:lnTo>
                    <a:lnTo>
                      <a:pt x="2258" y="1276"/>
                    </a:lnTo>
                    <a:lnTo>
                      <a:pt x="2306" y="1304"/>
                    </a:lnTo>
                    <a:lnTo>
                      <a:pt x="2354" y="1330"/>
                    </a:lnTo>
                    <a:lnTo>
                      <a:pt x="2402" y="1352"/>
                    </a:lnTo>
                    <a:lnTo>
                      <a:pt x="2450" y="1372"/>
                    </a:lnTo>
                    <a:lnTo>
                      <a:pt x="2498" y="1392"/>
                    </a:lnTo>
                    <a:lnTo>
                      <a:pt x="2546" y="1408"/>
                    </a:lnTo>
                    <a:lnTo>
                      <a:pt x="2594" y="1424"/>
                    </a:lnTo>
                    <a:lnTo>
                      <a:pt x="2642" y="1438"/>
                    </a:lnTo>
                    <a:lnTo>
                      <a:pt x="2692" y="1448"/>
                    </a:lnTo>
                    <a:lnTo>
                      <a:pt x="2742" y="1458"/>
                    </a:lnTo>
                    <a:lnTo>
                      <a:pt x="2790" y="1468"/>
                    </a:lnTo>
                    <a:lnTo>
                      <a:pt x="2842" y="1474"/>
                    </a:lnTo>
                    <a:lnTo>
                      <a:pt x="2892" y="1480"/>
                    </a:lnTo>
                    <a:lnTo>
                      <a:pt x="2944" y="1486"/>
                    </a:lnTo>
                    <a:lnTo>
                      <a:pt x="3048" y="1492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22" name="Freeform 655"/>
              <p:cNvSpPr>
                <a:spLocks/>
              </p:cNvSpPr>
              <p:nvPr/>
            </p:nvSpPr>
            <p:spPr bwMode="auto">
              <a:xfrm>
                <a:off x="2472" y="1297"/>
                <a:ext cx="3094" cy="1402"/>
              </a:xfrm>
              <a:custGeom>
                <a:avLst/>
                <a:gdLst/>
                <a:ahLst/>
                <a:cxnLst>
                  <a:cxn ang="0">
                    <a:pos x="0" y="168"/>
                  </a:cxn>
                  <a:cxn ang="0">
                    <a:pos x="70" y="126"/>
                  </a:cxn>
                  <a:cxn ang="0">
                    <a:pos x="154" y="86"/>
                  </a:cxn>
                  <a:cxn ang="0">
                    <a:pos x="224" y="58"/>
                  </a:cxn>
                  <a:cxn ang="0">
                    <a:pos x="306" y="34"/>
                  </a:cxn>
                  <a:cxn ang="0">
                    <a:pos x="396" y="14"/>
                  </a:cxn>
                  <a:cxn ang="0">
                    <a:pos x="496" y="2"/>
                  </a:cxn>
                  <a:cxn ang="0">
                    <a:pos x="602" y="2"/>
                  </a:cxn>
                  <a:cxn ang="0">
                    <a:pos x="716" y="14"/>
                  </a:cxn>
                  <a:cxn ang="0">
                    <a:pos x="836" y="42"/>
                  </a:cxn>
                  <a:cxn ang="0">
                    <a:pos x="958" y="88"/>
                  </a:cxn>
                  <a:cxn ang="0">
                    <a:pos x="1054" y="138"/>
                  </a:cxn>
                  <a:cxn ang="0">
                    <a:pos x="1118" y="178"/>
                  </a:cxn>
                  <a:cxn ang="0">
                    <a:pos x="1182" y="224"/>
                  </a:cxn>
                  <a:cxn ang="0">
                    <a:pos x="1246" y="276"/>
                  </a:cxn>
                  <a:cxn ang="0">
                    <a:pos x="1310" y="336"/>
                  </a:cxn>
                  <a:cxn ang="0">
                    <a:pos x="1376" y="402"/>
                  </a:cxn>
                  <a:cxn ang="0">
                    <a:pos x="1408" y="438"/>
                  </a:cxn>
                  <a:cxn ang="0">
                    <a:pos x="1534" y="580"/>
                  </a:cxn>
                  <a:cxn ang="0">
                    <a:pos x="1656" y="706"/>
                  </a:cxn>
                  <a:cxn ang="0">
                    <a:pos x="1772" y="820"/>
                  </a:cxn>
                  <a:cxn ang="0">
                    <a:pos x="1884" y="922"/>
                  </a:cxn>
                  <a:cxn ang="0">
                    <a:pos x="1990" y="1012"/>
                  </a:cxn>
                  <a:cxn ang="0">
                    <a:pos x="2096" y="1090"/>
                  </a:cxn>
                  <a:cxn ang="0">
                    <a:pos x="2196" y="1158"/>
                  </a:cxn>
                  <a:cxn ang="0">
                    <a:pos x="2296" y="1216"/>
                  </a:cxn>
                  <a:cxn ang="0">
                    <a:pos x="2396" y="1266"/>
                  </a:cxn>
                  <a:cxn ang="0">
                    <a:pos x="2492" y="1306"/>
                  </a:cxn>
                  <a:cxn ang="0">
                    <a:pos x="2590" y="1338"/>
                  </a:cxn>
                  <a:cxn ang="0">
                    <a:pos x="2688" y="1362"/>
                  </a:cxn>
                  <a:cxn ang="0">
                    <a:pos x="2788" y="1380"/>
                  </a:cxn>
                  <a:cxn ang="0">
                    <a:pos x="2888" y="1392"/>
                  </a:cxn>
                  <a:cxn ang="0">
                    <a:pos x="2990" y="1400"/>
                  </a:cxn>
                </a:cxnLst>
                <a:rect l="0" t="0" r="r" b="b"/>
                <a:pathLst>
                  <a:path w="3096" h="1402">
                    <a:moveTo>
                      <a:pt x="0" y="168"/>
                    </a:moveTo>
                    <a:lnTo>
                      <a:pt x="0" y="168"/>
                    </a:lnTo>
                    <a:lnTo>
                      <a:pt x="32" y="148"/>
                    </a:lnTo>
                    <a:lnTo>
                      <a:pt x="70" y="126"/>
                    </a:lnTo>
                    <a:lnTo>
                      <a:pt x="122" y="100"/>
                    </a:lnTo>
                    <a:lnTo>
                      <a:pt x="154" y="86"/>
                    </a:lnTo>
                    <a:lnTo>
                      <a:pt x="188" y="72"/>
                    </a:lnTo>
                    <a:lnTo>
                      <a:pt x="224" y="58"/>
                    </a:lnTo>
                    <a:lnTo>
                      <a:pt x="264" y="46"/>
                    </a:lnTo>
                    <a:lnTo>
                      <a:pt x="306" y="34"/>
                    </a:lnTo>
                    <a:lnTo>
                      <a:pt x="350" y="22"/>
                    </a:lnTo>
                    <a:lnTo>
                      <a:pt x="396" y="14"/>
                    </a:lnTo>
                    <a:lnTo>
                      <a:pt x="444" y="8"/>
                    </a:lnTo>
                    <a:lnTo>
                      <a:pt x="496" y="2"/>
                    </a:lnTo>
                    <a:lnTo>
                      <a:pt x="548" y="0"/>
                    </a:lnTo>
                    <a:lnTo>
                      <a:pt x="602" y="2"/>
                    </a:lnTo>
                    <a:lnTo>
                      <a:pt x="658" y="6"/>
                    </a:lnTo>
                    <a:lnTo>
                      <a:pt x="716" y="14"/>
                    </a:lnTo>
                    <a:lnTo>
                      <a:pt x="776" y="26"/>
                    </a:lnTo>
                    <a:lnTo>
                      <a:pt x="836" y="42"/>
                    </a:lnTo>
                    <a:lnTo>
                      <a:pt x="896" y="62"/>
                    </a:lnTo>
                    <a:lnTo>
                      <a:pt x="958" y="88"/>
                    </a:lnTo>
                    <a:lnTo>
                      <a:pt x="1022" y="120"/>
                    </a:lnTo>
                    <a:lnTo>
                      <a:pt x="1054" y="138"/>
                    </a:lnTo>
                    <a:lnTo>
                      <a:pt x="1086" y="156"/>
                    </a:lnTo>
                    <a:lnTo>
                      <a:pt x="1118" y="178"/>
                    </a:lnTo>
                    <a:lnTo>
                      <a:pt x="1150" y="200"/>
                    </a:lnTo>
                    <a:lnTo>
                      <a:pt x="1182" y="224"/>
                    </a:lnTo>
                    <a:lnTo>
                      <a:pt x="1214" y="250"/>
                    </a:lnTo>
                    <a:lnTo>
                      <a:pt x="1246" y="276"/>
                    </a:lnTo>
                    <a:lnTo>
                      <a:pt x="1278" y="306"/>
                    </a:lnTo>
                    <a:lnTo>
                      <a:pt x="1310" y="336"/>
                    </a:lnTo>
                    <a:lnTo>
                      <a:pt x="1344" y="368"/>
                    </a:lnTo>
                    <a:lnTo>
                      <a:pt x="1376" y="402"/>
                    </a:lnTo>
                    <a:lnTo>
                      <a:pt x="1408" y="438"/>
                    </a:lnTo>
                    <a:lnTo>
                      <a:pt x="1408" y="438"/>
                    </a:lnTo>
                    <a:lnTo>
                      <a:pt x="1472" y="510"/>
                    </a:lnTo>
                    <a:lnTo>
                      <a:pt x="1534" y="580"/>
                    </a:lnTo>
                    <a:lnTo>
                      <a:pt x="1596" y="644"/>
                    </a:lnTo>
                    <a:lnTo>
                      <a:pt x="1656" y="706"/>
                    </a:lnTo>
                    <a:lnTo>
                      <a:pt x="1714" y="766"/>
                    </a:lnTo>
                    <a:lnTo>
                      <a:pt x="1772" y="820"/>
                    </a:lnTo>
                    <a:lnTo>
                      <a:pt x="1828" y="874"/>
                    </a:lnTo>
                    <a:lnTo>
                      <a:pt x="1884" y="922"/>
                    </a:lnTo>
                    <a:lnTo>
                      <a:pt x="1938" y="968"/>
                    </a:lnTo>
                    <a:lnTo>
                      <a:pt x="1990" y="1012"/>
                    </a:lnTo>
                    <a:lnTo>
                      <a:pt x="2044" y="1052"/>
                    </a:lnTo>
                    <a:lnTo>
                      <a:pt x="2096" y="1090"/>
                    </a:lnTo>
                    <a:lnTo>
                      <a:pt x="2146" y="1126"/>
                    </a:lnTo>
                    <a:lnTo>
                      <a:pt x="2196" y="1158"/>
                    </a:lnTo>
                    <a:lnTo>
                      <a:pt x="2248" y="1190"/>
                    </a:lnTo>
                    <a:lnTo>
                      <a:pt x="2296" y="1216"/>
                    </a:lnTo>
                    <a:lnTo>
                      <a:pt x="2346" y="1242"/>
                    </a:lnTo>
                    <a:lnTo>
                      <a:pt x="2396" y="1266"/>
                    </a:lnTo>
                    <a:lnTo>
                      <a:pt x="2444" y="1286"/>
                    </a:lnTo>
                    <a:lnTo>
                      <a:pt x="2492" y="1306"/>
                    </a:lnTo>
                    <a:lnTo>
                      <a:pt x="2542" y="1322"/>
                    </a:lnTo>
                    <a:lnTo>
                      <a:pt x="2590" y="1338"/>
                    </a:lnTo>
                    <a:lnTo>
                      <a:pt x="2640" y="1352"/>
                    </a:lnTo>
                    <a:lnTo>
                      <a:pt x="2688" y="1362"/>
                    </a:lnTo>
                    <a:lnTo>
                      <a:pt x="2738" y="1372"/>
                    </a:lnTo>
                    <a:lnTo>
                      <a:pt x="2788" y="1380"/>
                    </a:lnTo>
                    <a:lnTo>
                      <a:pt x="2838" y="1388"/>
                    </a:lnTo>
                    <a:lnTo>
                      <a:pt x="2888" y="1392"/>
                    </a:lnTo>
                    <a:lnTo>
                      <a:pt x="2940" y="1396"/>
                    </a:lnTo>
                    <a:lnTo>
                      <a:pt x="2990" y="1400"/>
                    </a:lnTo>
                    <a:lnTo>
                      <a:pt x="3096" y="1402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23" name="Freeform 656"/>
              <p:cNvSpPr>
                <a:spLocks/>
              </p:cNvSpPr>
              <p:nvPr/>
            </p:nvSpPr>
            <p:spPr bwMode="auto">
              <a:xfrm>
                <a:off x="2471" y="1327"/>
                <a:ext cx="3145" cy="1314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68" y="146"/>
                  </a:cxn>
                  <a:cxn ang="0">
                    <a:pos x="150" y="102"/>
                  </a:cxn>
                  <a:cxn ang="0">
                    <a:pos x="220" y="72"/>
                  </a:cxn>
                  <a:cxn ang="0">
                    <a:pos x="302" y="44"/>
                  </a:cxn>
                  <a:cxn ang="0">
                    <a:pos x="392" y="20"/>
                  </a:cxn>
                  <a:cxn ang="0">
                    <a:pos x="492" y="6"/>
                  </a:cxn>
                  <a:cxn ang="0">
                    <a:pos x="598" y="0"/>
                  </a:cxn>
                  <a:cxn ang="0">
                    <a:pos x="712" y="8"/>
                  </a:cxn>
                  <a:cxn ang="0">
                    <a:pos x="832" y="32"/>
                  </a:cxn>
                  <a:cxn ang="0">
                    <a:pos x="958" y="74"/>
                  </a:cxn>
                  <a:cxn ang="0">
                    <a:pos x="1054" y="120"/>
                  </a:cxn>
                  <a:cxn ang="0">
                    <a:pos x="1120" y="156"/>
                  </a:cxn>
                  <a:cxn ang="0">
                    <a:pos x="1186" y="200"/>
                  </a:cxn>
                  <a:cxn ang="0">
                    <a:pos x="1252" y="252"/>
                  </a:cxn>
                  <a:cxn ang="0">
                    <a:pos x="1318" y="308"/>
                  </a:cxn>
                  <a:cxn ang="0">
                    <a:pos x="1386" y="372"/>
                  </a:cxn>
                  <a:cxn ang="0">
                    <a:pos x="1420" y="408"/>
                  </a:cxn>
                  <a:cxn ang="0">
                    <a:pos x="1550" y="544"/>
                  </a:cxn>
                  <a:cxn ang="0">
                    <a:pos x="1676" y="668"/>
                  </a:cxn>
                  <a:cxn ang="0">
                    <a:pos x="1796" y="778"/>
                  </a:cxn>
                  <a:cxn ang="0">
                    <a:pos x="1910" y="876"/>
                  </a:cxn>
                  <a:cxn ang="0">
                    <a:pos x="2020" y="962"/>
                  </a:cxn>
                  <a:cxn ang="0">
                    <a:pos x="2128" y="1038"/>
                  </a:cxn>
                  <a:cxn ang="0">
                    <a:pos x="2232" y="1102"/>
                  </a:cxn>
                  <a:cxn ang="0">
                    <a:pos x="2334" y="1156"/>
                  </a:cxn>
                  <a:cxn ang="0">
                    <a:pos x="2434" y="1202"/>
                  </a:cxn>
                  <a:cxn ang="0">
                    <a:pos x="2532" y="1238"/>
                  </a:cxn>
                  <a:cxn ang="0">
                    <a:pos x="2632" y="1266"/>
                  </a:cxn>
                  <a:cxn ang="0">
                    <a:pos x="2730" y="1288"/>
                  </a:cxn>
                  <a:cxn ang="0">
                    <a:pos x="2830" y="1302"/>
                  </a:cxn>
                  <a:cxn ang="0">
                    <a:pos x="2932" y="1310"/>
                  </a:cxn>
                  <a:cxn ang="0">
                    <a:pos x="3034" y="1312"/>
                  </a:cxn>
                </a:cxnLst>
                <a:rect l="0" t="0" r="r" b="b"/>
                <a:pathLst>
                  <a:path w="3142" h="1312">
                    <a:moveTo>
                      <a:pt x="0" y="192"/>
                    </a:moveTo>
                    <a:lnTo>
                      <a:pt x="0" y="192"/>
                    </a:lnTo>
                    <a:lnTo>
                      <a:pt x="30" y="170"/>
                    </a:lnTo>
                    <a:lnTo>
                      <a:pt x="68" y="146"/>
                    </a:lnTo>
                    <a:lnTo>
                      <a:pt x="120" y="118"/>
                    </a:lnTo>
                    <a:lnTo>
                      <a:pt x="150" y="102"/>
                    </a:lnTo>
                    <a:lnTo>
                      <a:pt x="184" y="88"/>
                    </a:lnTo>
                    <a:lnTo>
                      <a:pt x="220" y="72"/>
                    </a:lnTo>
                    <a:lnTo>
                      <a:pt x="260" y="58"/>
                    </a:lnTo>
                    <a:lnTo>
                      <a:pt x="302" y="44"/>
                    </a:lnTo>
                    <a:lnTo>
                      <a:pt x="346" y="32"/>
                    </a:lnTo>
                    <a:lnTo>
                      <a:pt x="392" y="20"/>
                    </a:lnTo>
                    <a:lnTo>
                      <a:pt x="440" y="12"/>
                    </a:lnTo>
                    <a:lnTo>
                      <a:pt x="492" y="6"/>
                    </a:lnTo>
                    <a:lnTo>
                      <a:pt x="544" y="2"/>
                    </a:lnTo>
                    <a:lnTo>
                      <a:pt x="598" y="0"/>
                    </a:lnTo>
                    <a:lnTo>
                      <a:pt x="654" y="2"/>
                    </a:lnTo>
                    <a:lnTo>
                      <a:pt x="712" y="8"/>
                    </a:lnTo>
                    <a:lnTo>
                      <a:pt x="772" y="18"/>
                    </a:lnTo>
                    <a:lnTo>
                      <a:pt x="832" y="32"/>
                    </a:lnTo>
                    <a:lnTo>
                      <a:pt x="894" y="50"/>
                    </a:lnTo>
                    <a:lnTo>
                      <a:pt x="958" y="74"/>
                    </a:lnTo>
                    <a:lnTo>
                      <a:pt x="1022" y="102"/>
                    </a:lnTo>
                    <a:lnTo>
                      <a:pt x="1054" y="120"/>
                    </a:lnTo>
                    <a:lnTo>
                      <a:pt x="1086" y="138"/>
                    </a:lnTo>
                    <a:lnTo>
                      <a:pt x="1120" y="156"/>
                    </a:lnTo>
                    <a:lnTo>
                      <a:pt x="1152" y="178"/>
                    </a:lnTo>
                    <a:lnTo>
                      <a:pt x="1186" y="200"/>
                    </a:lnTo>
                    <a:lnTo>
                      <a:pt x="1218" y="226"/>
                    </a:lnTo>
                    <a:lnTo>
                      <a:pt x="1252" y="252"/>
                    </a:lnTo>
                    <a:lnTo>
                      <a:pt x="1286" y="278"/>
                    </a:lnTo>
                    <a:lnTo>
                      <a:pt x="1318" y="308"/>
                    </a:lnTo>
                    <a:lnTo>
                      <a:pt x="1352" y="340"/>
                    </a:lnTo>
                    <a:lnTo>
                      <a:pt x="1386" y="372"/>
                    </a:lnTo>
                    <a:lnTo>
                      <a:pt x="1420" y="408"/>
                    </a:lnTo>
                    <a:lnTo>
                      <a:pt x="1420" y="408"/>
                    </a:lnTo>
                    <a:lnTo>
                      <a:pt x="1486" y="478"/>
                    </a:lnTo>
                    <a:lnTo>
                      <a:pt x="1550" y="544"/>
                    </a:lnTo>
                    <a:lnTo>
                      <a:pt x="1614" y="608"/>
                    </a:lnTo>
                    <a:lnTo>
                      <a:pt x="1676" y="668"/>
                    </a:lnTo>
                    <a:lnTo>
                      <a:pt x="1736" y="724"/>
                    </a:lnTo>
                    <a:lnTo>
                      <a:pt x="1796" y="778"/>
                    </a:lnTo>
                    <a:lnTo>
                      <a:pt x="1854" y="828"/>
                    </a:lnTo>
                    <a:lnTo>
                      <a:pt x="1910" y="876"/>
                    </a:lnTo>
                    <a:lnTo>
                      <a:pt x="1966" y="920"/>
                    </a:lnTo>
                    <a:lnTo>
                      <a:pt x="2020" y="962"/>
                    </a:lnTo>
                    <a:lnTo>
                      <a:pt x="2074" y="1002"/>
                    </a:lnTo>
                    <a:lnTo>
                      <a:pt x="2128" y="1038"/>
                    </a:lnTo>
                    <a:lnTo>
                      <a:pt x="2180" y="1070"/>
                    </a:lnTo>
                    <a:lnTo>
                      <a:pt x="2232" y="1102"/>
                    </a:lnTo>
                    <a:lnTo>
                      <a:pt x="2282" y="1130"/>
                    </a:lnTo>
                    <a:lnTo>
                      <a:pt x="2334" y="1156"/>
                    </a:lnTo>
                    <a:lnTo>
                      <a:pt x="2384" y="1180"/>
                    </a:lnTo>
                    <a:lnTo>
                      <a:pt x="2434" y="1202"/>
                    </a:lnTo>
                    <a:lnTo>
                      <a:pt x="2484" y="1220"/>
                    </a:lnTo>
                    <a:lnTo>
                      <a:pt x="2532" y="1238"/>
                    </a:lnTo>
                    <a:lnTo>
                      <a:pt x="2582" y="1254"/>
                    </a:lnTo>
                    <a:lnTo>
                      <a:pt x="2632" y="1266"/>
                    </a:lnTo>
                    <a:lnTo>
                      <a:pt x="2680" y="1278"/>
                    </a:lnTo>
                    <a:lnTo>
                      <a:pt x="2730" y="1288"/>
                    </a:lnTo>
                    <a:lnTo>
                      <a:pt x="2780" y="1296"/>
                    </a:lnTo>
                    <a:lnTo>
                      <a:pt x="2830" y="1302"/>
                    </a:lnTo>
                    <a:lnTo>
                      <a:pt x="2880" y="1306"/>
                    </a:lnTo>
                    <a:lnTo>
                      <a:pt x="2932" y="1310"/>
                    </a:lnTo>
                    <a:lnTo>
                      <a:pt x="2982" y="1312"/>
                    </a:lnTo>
                    <a:lnTo>
                      <a:pt x="3034" y="1312"/>
                    </a:lnTo>
                    <a:lnTo>
                      <a:pt x="3142" y="131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24" name="Freeform 657"/>
              <p:cNvSpPr>
                <a:spLocks/>
              </p:cNvSpPr>
              <p:nvPr/>
            </p:nvSpPr>
            <p:spPr bwMode="auto">
              <a:xfrm>
                <a:off x="2470" y="1354"/>
                <a:ext cx="3185" cy="1228"/>
              </a:xfrm>
              <a:custGeom>
                <a:avLst/>
                <a:gdLst/>
                <a:ahLst/>
                <a:cxnLst>
                  <a:cxn ang="0">
                    <a:pos x="0" y="216"/>
                  </a:cxn>
                  <a:cxn ang="0">
                    <a:pos x="68" y="168"/>
                  </a:cxn>
                  <a:cxn ang="0">
                    <a:pos x="150" y="120"/>
                  </a:cxn>
                  <a:cxn ang="0">
                    <a:pos x="218" y="88"/>
                  </a:cxn>
                  <a:cxn ang="0">
                    <a:pos x="298" y="56"/>
                  </a:cxn>
                  <a:cxn ang="0">
                    <a:pos x="388" y="28"/>
                  </a:cxn>
                  <a:cxn ang="0">
                    <a:pos x="488" y="10"/>
                  </a:cxn>
                  <a:cxn ang="0">
                    <a:pos x="596" y="0"/>
                  </a:cxn>
                  <a:cxn ang="0">
                    <a:pos x="710" y="4"/>
                  </a:cxn>
                  <a:cxn ang="0">
                    <a:pos x="832" y="22"/>
                  </a:cxn>
                  <a:cxn ang="0">
                    <a:pos x="958" y="60"/>
                  </a:cxn>
                  <a:cxn ang="0">
                    <a:pos x="1056" y="102"/>
                  </a:cxn>
                  <a:cxn ang="0">
                    <a:pos x="1122" y="138"/>
                  </a:cxn>
                  <a:cxn ang="0">
                    <a:pos x="1190" y="178"/>
                  </a:cxn>
                  <a:cxn ang="0">
                    <a:pos x="1258" y="226"/>
                  </a:cxn>
                  <a:cxn ang="0">
                    <a:pos x="1326" y="282"/>
                  </a:cxn>
                  <a:cxn ang="0">
                    <a:pos x="1396" y="344"/>
                  </a:cxn>
                  <a:cxn ang="0">
                    <a:pos x="1430" y="378"/>
                  </a:cxn>
                  <a:cxn ang="0">
                    <a:pos x="1566" y="510"/>
                  </a:cxn>
                  <a:cxn ang="0">
                    <a:pos x="1694" y="630"/>
                  </a:cxn>
                  <a:cxn ang="0">
                    <a:pos x="1818" y="736"/>
                  </a:cxn>
                  <a:cxn ang="0">
                    <a:pos x="1936" y="830"/>
                  </a:cxn>
                  <a:cxn ang="0">
                    <a:pos x="2050" y="912"/>
                  </a:cxn>
                  <a:cxn ang="0">
                    <a:pos x="2160" y="984"/>
                  </a:cxn>
                  <a:cxn ang="0">
                    <a:pos x="2266" y="1044"/>
                  </a:cxn>
                  <a:cxn ang="0">
                    <a:pos x="2370" y="1094"/>
                  </a:cxn>
                  <a:cxn ang="0">
                    <a:pos x="2472" y="1136"/>
                  </a:cxn>
                  <a:cxn ang="0">
                    <a:pos x="2572" y="1168"/>
                  </a:cxn>
                  <a:cxn ang="0">
                    <a:pos x="2672" y="1194"/>
                  </a:cxn>
                  <a:cxn ang="0">
                    <a:pos x="2772" y="1212"/>
                  </a:cxn>
                  <a:cxn ang="0">
                    <a:pos x="2872" y="1222"/>
                  </a:cxn>
                  <a:cxn ang="0">
                    <a:pos x="2974" y="1226"/>
                  </a:cxn>
                  <a:cxn ang="0">
                    <a:pos x="3078" y="1224"/>
                  </a:cxn>
                </a:cxnLst>
                <a:rect l="0" t="0" r="r" b="b"/>
                <a:pathLst>
                  <a:path w="3184" h="1226">
                    <a:moveTo>
                      <a:pt x="0" y="216"/>
                    </a:moveTo>
                    <a:lnTo>
                      <a:pt x="0" y="216"/>
                    </a:lnTo>
                    <a:lnTo>
                      <a:pt x="32" y="194"/>
                    </a:lnTo>
                    <a:lnTo>
                      <a:pt x="68" y="168"/>
                    </a:lnTo>
                    <a:lnTo>
                      <a:pt x="120" y="138"/>
                    </a:lnTo>
                    <a:lnTo>
                      <a:pt x="150" y="120"/>
                    </a:lnTo>
                    <a:lnTo>
                      <a:pt x="182" y="104"/>
                    </a:lnTo>
                    <a:lnTo>
                      <a:pt x="218" y="88"/>
                    </a:lnTo>
                    <a:lnTo>
                      <a:pt x="258" y="72"/>
                    </a:lnTo>
                    <a:lnTo>
                      <a:pt x="298" y="56"/>
                    </a:lnTo>
                    <a:lnTo>
                      <a:pt x="342" y="42"/>
                    </a:lnTo>
                    <a:lnTo>
                      <a:pt x="388" y="28"/>
                    </a:lnTo>
                    <a:lnTo>
                      <a:pt x="436" y="18"/>
                    </a:lnTo>
                    <a:lnTo>
                      <a:pt x="488" y="10"/>
                    </a:lnTo>
                    <a:lnTo>
                      <a:pt x="540" y="4"/>
                    </a:lnTo>
                    <a:lnTo>
                      <a:pt x="596" y="0"/>
                    </a:lnTo>
                    <a:lnTo>
                      <a:pt x="652" y="0"/>
                    </a:lnTo>
                    <a:lnTo>
                      <a:pt x="710" y="4"/>
                    </a:lnTo>
                    <a:lnTo>
                      <a:pt x="770" y="10"/>
                    </a:lnTo>
                    <a:lnTo>
                      <a:pt x="832" y="22"/>
                    </a:lnTo>
                    <a:lnTo>
                      <a:pt x="894" y="38"/>
                    </a:lnTo>
                    <a:lnTo>
                      <a:pt x="958" y="60"/>
                    </a:lnTo>
                    <a:lnTo>
                      <a:pt x="1022" y="86"/>
                    </a:lnTo>
                    <a:lnTo>
                      <a:pt x="1056" y="102"/>
                    </a:lnTo>
                    <a:lnTo>
                      <a:pt x="1088" y="118"/>
                    </a:lnTo>
                    <a:lnTo>
                      <a:pt x="1122" y="138"/>
                    </a:lnTo>
                    <a:lnTo>
                      <a:pt x="1156" y="156"/>
                    </a:lnTo>
                    <a:lnTo>
                      <a:pt x="1190" y="178"/>
                    </a:lnTo>
                    <a:lnTo>
                      <a:pt x="1224" y="202"/>
                    </a:lnTo>
                    <a:lnTo>
                      <a:pt x="1258" y="226"/>
                    </a:lnTo>
                    <a:lnTo>
                      <a:pt x="1292" y="254"/>
                    </a:lnTo>
                    <a:lnTo>
                      <a:pt x="1326" y="282"/>
                    </a:lnTo>
                    <a:lnTo>
                      <a:pt x="1360" y="312"/>
                    </a:lnTo>
                    <a:lnTo>
                      <a:pt x="1396" y="344"/>
                    </a:lnTo>
                    <a:lnTo>
                      <a:pt x="1430" y="378"/>
                    </a:lnTo>
                    <a:lnTo>
                      <a:pt x="1430" y="378"/>
                    </a:lnTo>
                    <a:lnTo>
                      <a:pt x="1498" y="446"/>
                    </a:lnTo>
                    <a:lnTo>
                      <a:pt x="1566" y="510"/>
                    </a:lnTo>
                    <a:lnTo>
                      <a:pt x="1632" y="572"/>
                    </a:lnTo>
                    <a:lnTo>
                      <a:pt x="1694" y="630"/>
                    </a:lnTo>
                    <a:lnTo>
                      <a:pt x="1758" y="684"/>
                    </a:lnTo>
                    <a:lnTo>
                      <a:pt x="1818" y="736"/>
                    </a:lnTo>
                    <a:lnTo>
                      <a:pt x="1878" y="784"/>
                    </a:lnTo>
                    <a:lnTo>
                      <a:pt x="1936" y="830"/>
                    </a:lnTo>
                    <a:lnTo>
                      <a:pt x="1994" y="872"/>
                    </a:lnTo>
                    <a:lnTo>
                      <a:pt x="2050" y="912"/>
                    </a:lnTo>
                    <a:lnTo>
                      <a:pt x="2106" y="948"/>
                    </a:lnTo>
                    <a:lnTo>
                      <a:pt x="2160" y="984"/>
                    </a:lnTo>
                    <a:lnTo>
                      <a:pt x="2212" y="1014"/>
                    </a:lnTo>
                    <a:lnTo>
                      <a:pt x="2266" y="1044"/>
                    </a:lnTo>
                    <a:lnTo>
                      <a:pt x="2318" y="1070"/>
                    </a:lnTo>
                    <a:lnTo>
                      <a:pt x="2370" y="1094"/>
                    </a:lnTo>
                    <a:lnTo>
                      <a:pt x="2420" y="1116"/>
                    </a:lnTo>
                    <a:lnTo>
                      <a:pt x="2472" y="1136"/>
                    </a:lnTo>
                    <a:lnTo>
                      <a:pt x="2522" y="1154"/>
                    </a:lnTo>
                    <a:lnTo>
                      <a:pt x="2572" y="1168"/>
                    </a:lnTo>
                    <a:lnTo>
                      <a:pt x="2622" y="1182"/>
                    </a:lnTo>
                    <a:lnTo>
                      <a:pt x="2672" y="1194"/>
                    </a:lnTo>
                    <a:lnTo>
                      <a:pt x="2722" y="1204"/>
                    </a:lnTo>
                    <a:lnTo>
                      <a:pt x="2772" y="1212"/>
                    </a:lnTo>
                    <a:lnTo>
                      <a:pt x="2822" y="1218"/>
                    </a:lnTo>
                    <a:lnTo>
                      <a:pt x="2872" y="1222"/>
                    </a:lnTo>
                    <a:lnTo>
                      <a:pt x="2922" y="1224"/>
                    </a:lnTo>
                    <a:lnTo>
                      <a:pt x="2974" y="1226"/>
                    </a:lnTo>
                    <a:lnTo>
                      <a:pt x="3026" y="1226"/>
                    </a:lnTo>
                    <a:lnTo>
                      <a:pt x="3078" y="1224"/>
                    </a:lnTo>
                    <a:lnTo>
                      <a:pt x="3184" y="121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25" name="Freeform 658"/>
              <p:cNvSpPr>
                <a:spLocks/>
              </p:cNvSpPr>
              <p:nvPr/>
            </p:nvSpPr>
            <p:spPr bwMode="auto">
              <a:xfrm>
                <a:off x="2472" y="1381"/>
                <a:ext cx="3217" cy="1142"/>
              </a:xfrm>
              <a:custGeom>
                <a:avLst/>
                <a:gdLst/>
                <a:ahLst/>
                <a:cxnLst>
                  <a:cxn ang="0">
                    <a:pos x="0" y="244"/>
                  </a:cxn>
                  <a:cxn ang="0">
                    <a:pos x="66" y="192"/>
                  </a:cxn>
                  <a:cxn ang="0">
                    <a:pos x="146" y="142"/>
                  </a:cxn>
                  <a:cxn ang="0">
                    <a:pos x="214" y="106"/>
                  </a:cxn>
                  <a:cxn ang="0">
                    <a:pos x="292" y="72"/>
                  </a:cxn>
                  <a:cxn ang="0">
                    <a:pos x="382" y="40"/>
                  </a:cxn>
                  <a:cxn ang="0">
                    <a:pos x="482" y="16"/>
                  </a:cxn>
                  <a:cxn ang="0">
                    <a:pos x="588" y="2"/>
                  </a:cxn>
                  <a:cxn ang="0">
                    <a:pos x="704" y="2"/>
                  </a:cxn>
                  <a:cxn ang="0">
                    <a:pos x="826" y="16"/>
                  </a:cxn>
                  <a:cxn ang="0">
                    <a:pos x="954" y="48"/>
                  </a:cxn>
                  <a:cxn ang="0">
                    <a:pos x="1054" y="88"/>
                  </a:cxn>
                  <a:cxn ang="0">
                    <a:pos x="1122" y="120"/>
                  </a:cxn>
                  <a:cxn ang="0">
                    <a:pos x="1190" y="160"/>
                  </a:cxn>
                  <a:cxn ang="0">
                    <a:pos x="1260" y="204"/>
                  </a:cxn>
                  <a:cxn ang="0">
                    <a:pos x="1330" y="258"/>
                  </a:cxn>
                  <a:cxn ang="0">
                    <a:pos x="1402" y="318"/>
                  </a:cxn>
                  <a:cxn ang="0">
                    <a:pos x="1438" y="350"/>
                  </a:cxn>
                  <a:cxn ang="0">
                    <a:pos x="1578" y="478"/>
                  </a:cxn>
                  <a:cxn ang="0">
                    <a:pos x="1710" y="592"/>
                  </a:cxn>
                  <a:cxn ang="0">
                    <a:pos x="1838" y="694"/>
                  </a:cxn>
                  <a:cxn ang="0">
                    <a:pos x="1958" y="784"/>
                  </a:cxn>
                  <a:cxn ang="0">
                    <a:pos x="2074" y="864"/>
                  </a:cxn>
                  <a:cxn ang="0">
                    <a:pos x="2186" y="930"/>
                  </a:cxn>
                  <a:cxn ang="0">
                    <a:pos x="2296" y="988"/>
                  </a:cxn>
                  <a:cxn ang="0">
                    <a:pos x="2400" y="1034"/>
                  </a:cxn>
                  <a:cxn ang="0">
                    <a:pos x="2504" y="1072"/>
                  </a:cxn>
                  <a:cxn ang="0">
                    <a:pos x="2606" y="1102"/>
                  </a:cxn>
                  <a:cxn ang="0">
                    <a:pos x="2706" y="1122"/>
                  </a:cxn>
                  <a:cxn ang="0">
                    <a:pos x="2806" y="1136"/>
                  </a:cxn>
                  <a:cxn ang="0">
                    <a:pos x="2908" y="1142"/>
                  </a:cxn>
                  <a:cxn ang="0">
                    <a:pos x="3010" y="1142"/>
                  </a:cxn>
                  <a:cxn ang="0">
                    <a:pos x="3114" y="1136"/>
                  </a:cxn>
                </a:cxnLst>
                <a:rect l="0" t="0" r="r" b="b"/>
                <a:pathLst>
                  <a:path w="3220" h="1142">
                    <a:moveTo>
                      <a:pt x="0" y="244"/>
                    </a:moveTo>
                    <a:lnTo>
                      <a:pt x="0" y="244"/>
                    </a:lnTo>
                    <a:lnTo>
                      <a:pt x="30" y="220"/>
                    </a:lnTo>
                    <a:lnTo>
                      <a:pt x="66" y="192"/>
                    </a:lnTo>
                    <a:lnTo>
                      <a:pt x="116" y="160"/>
                    </a:lnTo>
                    <a:lnTo>
                      <a:pt x="146" y="142"/>
                    </a:lnTo>
                    <a:lnTo>
                      <a:pt x="178" y="124"/>
                    </a:lnTo>
                    <a:lnTo>
                      <a:pt x="214" y="106"/>
                    </a:lnTo>
                    <a:lnTo>
                      <a:pt x="252" y="88"/>
                    </a:lnTo>
                    <a:lnTo>
                      <a:pt x="292" y="72"/>
                    </a:lnTo>
                    <a:lnTo>
                      <a:pt x="336" y="54"/>
                    </a:lnTo>
                    <a:lnTo>
                      <a:pt x="382" y="40"/>
                    </a:lnTo>
                    <a:lnTo>
                      <a:pt x="430" y="28"/>
                    </a:lnTo>
                    <a:lnTo>
                      <a:pt x="482" y="16"/>
                    </a:lnTo>
                    <a:lnTo>
                      <a:pt x="534" y="8"/>
                    </a:lnTo>
                    <a:lnTo>
                      <a:pt x="588" y="2"/>
                    </a:lnTo>
                    <a:lnTo>
                      <a:pt x="646" y="0"/>
                    </a:lnTo>
                    <a:lnTo>
                      <a:pt x="704" y="2"/>
                    </a:lnTo>
                    <a:lnTo>
                      <a:pt x="764" y="6"/>
                    </a:lnTo>
                    <a:lnTo>
                      <a:pt x="826" y="16"/>
                    </a:lnTo>
                    <a:lnTo>
                      <a:pt x="890" y="30"/>
                    </a:lnTo>
                    <a:lnTo>
                      <a:pt x="954" y="48"/>
                    </a:lnTo>
                    <a:lnTo>
                      <a:pt x="1020" y="72"/>
                    </a:lnTo>
                    <a:lnTo>
                      <a:pt x="1054" y="88"/>
                    </a:lnTo>
                    <a:lnTo>
                      <a:pt x="1088" y="102"/>
                    </a:lnTo>
                    <a:lnTo>
                      <a:pt x="1122" y="120"/>
                    </a:lnTo>
                    <a:lnTo>
                      <a:pt x="1156" y="138"/>
                    </a:lnTo>
                    <a:lnTo>
                      <a:pt x="1190" y="160"/>
                    </a:lnTo>
                    <a:lnTo>
                      <a:pt x="1224" y="182"/>
                    </a:lnTo>
                    <a:lnTo>
                      <a:pt x="1260" y="204"/>
                    </a:lnTo>
                    <a:lnTo>
                      <a:pt x="1294" y="230"/>
                    </a:lnTo>
                    <a:lnTo>
                      <a:pt x="1330" y="258"/>
                    </a:lnTo>
                    <a:lnTo>
                      <a:pt x="1366" y="286"/>
                    </a:lnTo>
                    <a:lnTo>
                      <a:pt x="1402" y="318"/>
                    </a:lnTo>
                    <a:lnTo>
                      <a:pt x="1438" y="350"/>
                    </a:lnTo>
                    <a:lnTo>
                      <a:pt x="1438" y="350"/>
                    </a:lnTo>
                    <a:lnTo>
                      <a:pt x="1508" y="416"/>
                    </a:lnTo>
                    <a:lnTo>
                      <a:pt x="1578" y="478"/>
                    </a:lnTo>
                    <a:lnTo>
                      <a:pt x="1644" y="538"/>
                    </a:lnTo>
                    <a:lnTo>
                      <a:pt x="1710" y="592"/>
                    </a:lnTo>
                    <a:lnTo>
                      <a:pt x="1774" y="646"/>
                    </a:lnTo>
                    <a:lnTo>
                      <a:pt x="1838" y="694"/>
                    </a:lnTo>
                    <a:lnTo>
                      <a:pt x="1898" y="742"/>
                    </a:lnTo>
                    <a:lnTo>
                      <a:pt x="1958" y="784"/>
                    </a:lnTo>
                    <a:lnTo>
                      <a:pt x="2018" y="826"/>
                    </a:lnTo>
                    <a:lnTo>
                      <a:pt x="2074" y="864"/>
                    </a:lnTo>
                    <a:lnTo>
                      <a:pt x="2132" y="898"/>
                    </a:lnTo>
                    <a:lnTo>
                      <a:pt x="2186" y="930"/>
                    </a:lnTo>
                    <a:lnTo>
                      <a:pt x="2242" y="960"/>
                    </a:lnTo>
                    <a:lnTo>
                      <a:pt x="2296" y="988"/>
                    </a:lnTo>
                    <a:lnTo>
                      <a:pt x="2348" y="1012"/>
                    </a:lnTo>
                    <a:lnTo>
                      <a:pt x="2400" y="1034"/>
                    </a:lnTo>
                    <a:lnTo>
                      <a:pt x="2452" y="1054"/>
                    </a:lnTo>
                    <a:lnTo>
                      <a:pt x="2504" y="1072"/>
                    </a:lnTo>
                    <a:lnTo>
                      <a:pt x="2554" y="1088"/>
                    </a:lnTo>
                    <a:lnTo>
                      <a:pt x="2606" y="1102"/>
                    </a:lnTo>
                    <a:lnTo>
                      <a:pt x="2656" y="1112"/>
                    </a:lnTo>
                    <a:lnTo>
                      <a:pt x="2706" y="1122"/>
                    </a:lnTo>
                    <a:lnTo>
                      <a:pt x="2756" y="1130"/>
                    </a:lnTo>
                    <a:lnTo>
                      <a:pt x="2806" y="1136"/>
                    </a:lnTo>
                    <a:lnTo>
                      <a:pt x="2858" y="1140"/>
                    </a:lnTo>
                    <a:lnTo>
                      <a:pt x="2908" y="1142"/>
                    </a:lnTo>
                    <a:lnTo>
                      <a:pt x="2958" y="1142"/>
                    </a:lnTo>
                    <a:lnTo>
                      <a:pt x="3010" y="1142"/>
                    </a:lnTo>
                    <a:lnTo>
                      <a:pt x="3062" y="1140"/>
                    </a:lnTo>
                    <a:lnTo>
                      <a:pt x="3114" y="1136"/>
                    </a:lnTo>
                    <a:lnTo>
                      <a:pt x="3220" y="1126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26" name="Freeform 659"/>
              <p:cNvSpPr>
                <a:spLocks/>
              </p:cNvSpPr>
              <p:nvPr/>
            </p:nvSpPr>
            <p:spPr bwMode="auto">
              <a:xfrm>
                <a:off x="2473" y="1414"/>
                <a:ext cx="3255" cy="1061"/>
              </a:xfrm>
              <a:custGeom>
                <a:avLst/>
                <a:gdLst/>
                <a:ahLst/>
                <a:cxnLst>
                  <a:cxn ang="0">
                    <a:pos x="0" y="272"/>
                  </a:cxn>
                  <a:cxn ang="0">
                    <a:pos x="66" y="216"/>
                  </a:cxn>
                  <a:cxn ang="0">
                    <a:pos x="144" y="162"/>
                  </a:cxn>
                  <a:cxn ang="0">
                    <a:pos x="210" y="124"/>
                  </a:cxn>
                  <a:cxn ang="0">
                    <a:pos x="288" y="86"/>
                  </a:cxn>
                  <a:cxn ang="0">
                    <a:pos x="378" y="50"/>
                  </a:cxn>
                  <a:cxn ang="0">
                    <a:pos x="476" y="24"/>
                  </a:cxn>
                  <a:cxn ang="0">
                    <a:pos x="584" y="4"/>
                  </a:cxn>
                  <a:cxn ang="0">
                    <a:pos x="698" y="0"/>
                  </a:cxn>
                  <a:cxn ang="0">
                    <a:pos x="822" y="8"/>
                  </a:cxn>
                  <a:cxn ang="0">
                    <a:pos x="950" y="36"/>
                  </a:cxn>
                  <a:cxn ang="0">
                    <a:pos x="1018" y="58"/>
                  </a:cxn>
                  <a:cxn ang="0">
                    <a:pos x="1086" y="86"/>
                  </a:cxn>
                  <a:cxn ang="0">
                    <a:pos x="1156" y="120"/>
                  </a:cxn>
                  <a:cxn ang="0">
                    <a:pos x="1226" y="160"/>
                  </a:cxn>
                  <a:cxn ang="0">
                    <a:pos x="1298" y="206"/>
                  </a:cxn>
                  <a:cxn ang="0">
                    <a:pos x="1370" y="260"/>
                  </a:cxn>
                  <a:cxn ang="0">
                    <a:pos x="1444" y="320"/>
                  </a:cxn>
                  <a:cxn ang="0">
                    <a:pos x="1518" y="384"/>
                  </a:cxn>
                  <a:cxn ang="0">
                    <a:pos x="1658" y="500"/>
                  </a:cxn>
                  <a:cxn ang="0">
                    <a:pos x="1792" y="604"/>
                  </a:cxn>
                  <a:cxn ang="0">
                    <a:pos x="1918" y="696"/>
                  </a:cxn>
                  <a:cxn ang="0">
                    <a:pos x="2040" y="776"/>
                  </a:cxn>
                  <a:cxn ang="0">
                    <a:pos x="2156" y="844"/>
                  </a:cxn>
                  <a:cxn ang="0">
                    <a:pos x="2268" y="904"/>
                  </a:cxn>
                  <a:cxn ang="0">
                    <a:pos x="2378" y="950"/>
                  </a:cxn>
                  <a:cxn ang="0">
                    <a:pos x="2484" y="990"/>
                  </a:cxn>
                  <a:cxn ang="0">
                    <a:pos x="2588" y="1018"/>
                  </a:cxn>
                  <a:cxn ang="0">
                    <a:pos x="2690" y="1040"/>
                  </a:cxn>
                  <a:cxn ang="0">
                    <a:pos x="2790" y="1054"/>
                  </a:cxn>
                  <a:cxn ang="0">
                    <a:pos x="2892" y="1060"/>
                  </a:cxn>
                  <a:cxn ang="0">
                    <a:pos x="2994" y="1058"/>
                  </a:cxn>
                  <a:cxn ang="0">
                    <a:pos x="3096" y="1052"/>
                  </a:cxn>
                  <a:cxn ang="0">
                    <a:pos x="3256" y="1030"/>
                  </a:cxn>
                </a:cxnLst>
                <a:rect l="0" t="0" r="r" b="b"/>
                <a:pathLst>
                  <a:path w="3256" h="1060">
                    <a:moveTo>
                      <a:pt x="0" y="272"/>
                    </a:moveTo>
                    <a:lnTo>
                      <a:pt x="0" y="272"/>
                    </a:lnTo>
                    <a:lnTo>
                      <a:pt x="30" y="246"/>
                    </a:lnTo>
                    <a:lnTo>
                      <a:pt x="66" y="216"/>
                    </a:lnTo>
                    <a:lnTo>
                      <a:pt x="114" y="182"/>
                    </a:lnTo>
                    <a:lnTo>
                      <a:pt x="144" y="162"/>
                    </a:lnTo>
                    <a:lnTo>
                      <a:pt x="176" y="144"/>
                    </a:lnTo>
                    <a:lnTo>
                      <a:pt x="210" y="124"/>
                    </a:lnTo>
                    <a:lnTo>
                      <a:pt x="248" y="104"/>
                    </a:lnTo>
                    <a:lnTo>
                      <a:pt x="288" y="86"/>
                    </a:lnTo>
                    <a:lnTo>
                      <a:pt x="332" y="68"/>
                    </a:lnTo>
                    <a:lnTo>
                      <a:pt x="378" y="50"/>
                    </a:lnTo>
                    <a:lnTo>
                      <a:pt x="426" y="36"/>
                    </a:lnTo>
                    <a:lnTo>
                      <a:pt x="476" y="24"/>
                    </a:lnTo>
                    <a:lnTo>
                      <a:pt x="528" y="12"/>
                    </a:lnTo>
                    <a:lnTo>
                      <a:pt x="584" y="4"/>
                    </a:lnTo>
                    <a:lnTo>
                      <a:pt x="640" y="0"/>
                    </a:lnTo>
                    <a:lnTo>
                      <a:pt x="698" y="0"/>
                    </a:lnTo>
                    <a:lnTo>
                      <a:pt x="760" y="2"/>
                    </a:lnTo>
                    <a:lnTo>
                      <a:pt x="822" y="8"/>
                    </a:lnTo>
                    <a:lnTo>
                      <a:pt x="886" y="20"/>
                    </a:lnTo>
                    <a:lnTo>
                      <a:pt x="950" y="36"/>
                    </a:lnTo>
                    <a:lnTo>
                      <a:pt x="984" y="46"/>
                    </a:lnTo>
                    <a:lnTo>
                      <a:pt x="1018" y="58"/>
                    </a:lnTo>
                    <a:lnTo>
                      <a:pt x="1052" y="72"/>
                    </a:lnTo>
                    <a:lnTo>
                      <a:pt x="1086" y="86"/>
                    </a:lnTo>
                    <a:lnTo>
                      <a:pt x="1120" y="102"/>
                    </a:lnTo>
                    <a:lnTo>
                      <a:pt x="1156" y="120"/>
                    </a:lnTo>
                    <a:lnTo>
                      <a:pt x="1190" y="138"/>
                    </a:lnTo>
                    <a:lnTo>
                      <a:pt x="1226" y="160"/>
                    </a:lnTo>
                    <a:lnTo>
                      <a:pt x="1262" y="182"/>
                    </a:lnTo>
                    <a:lnTo>
                      <a:pt x="1298" y="206"/>
                    </a:lnTo>
                    <a:lnTo>
                      <a:pt x="1334" y="232"/>
                    </a:lnTo>
                    <a:lnTo>
                      <a:pt x="1370" y="260"/>
                    </a:lnTo>
                    <a:lnTo>
                      <a:pt x="1408" y="290"/>
                    </a:lnTo>
                    <a:lnTo>
                      <a:pt x="1444" y="320"/>
                    </a:lnTo>
                    <a:lnTo>
                      <a:pt x="1444" y="320"/>
                    </a:lnTo>
                    <a:lnTo>
                      <a:pt x="1518" y="384"/>
                    </a:lnTo>
                    <a:lnTo>
                      <a:pt x="1588" y="444"/>
                    </a:lnTo>
                    <a:lnTo>
                      <a:pt x="1658" y="500"/>
                    </a:lnTo>
                    <a:lnTo>
                      <a:pt x="1726" y="554"/>
                    </a:lnTo>
                    <a:lnTo>
                      <a:pt x="1792" y="604"/>
                    </a:lnTo>
                    <a:lnTo>
                      <a:pt x="1856" y="652"/>
                    </a:lnTo>
                    <a:lnTo>
                      <a:pt x="1918" y="696"/>
                    </a:lnTo>
                    <a:lnTo>
                      <a:pt x="1980" y="738"/>
                    </a:lnTo>
                    <a:lnTo>
                      <a:pt x="2040" y="776"/>
                    </a:lnTo>
                    <a:lnTo>
                      <a:pt x="2098" y="812"/>
                    </a:lnTo>
                    <a:lnTo>
                      <a:pt x="2156" y="844"/>
                    </a:lnTo>
                    <a:lnTo>
                      <a:pt x="2214" y="876"/>
                    </a:lnTo>
                    <a:lnTo>
                      <a:pt x="2268" y="904"/>
                    </a:lnTo>
                    <a:lnTo>
                      <a:pt x="2324" y="928"/>
                    </a:lnTo>
                    <a:lnTo>
                      <a:pt x="2378" y="950"/>
                    </a:lnTo>
                    <a:lnTo>
                      <a:pt x="2430" y="972"/>
                    </a:lnTo>
                    <a:lnTo>
                      <a:pt x="2484" y="990"/>
                    </a:lnTo>
                    <a:lnTo>
                      <a:pt x="2536" y="1006"/>
                    </a:lnTo>
                    <a:lnTo>
                      <a:pt x="2588" y="1018"/>
                    </a:lnTo>
                    <a:lnTo>
                      <a:pt x="2638" y="1030"/>
                    </a:lnTo>
                    <a:lnTo>
                      <a:pt x="2690" y="1040"/>
                    </a:lnTo>
                    <a:lnTo>
                      <a:pt x="2740" y="1048"/>
                    </a:lnTo>
                    <a:lnTo>
                      <a:pt x="2790" y="1054"/>
                    </a:lnTo>
                    <a:lnTo>
                      <a:pt x="2842" y="1058"/>
                    </a:lnTo>
                    <a:lnTo>
                      <a:pt x="2892" y="1060"/>
                    </a:lnTo>
                    <a:lnTo>
                      <a:pt x="2942" y="1060"/>
                    </a:lnTo>
                    <a:lnTo>
                      <a:pt x="2994" y="1058"/>
                    </a:lnTo>
                    <a:lnTo>
                      <a:pt x="3044" y="1056"/>
                    </a:lnTo>
                    <a:lnTo>
                      <a:pt x="3096" y="1052"/>
                    </a:lnTo>
                    <a:lnTo>
                      <a:pt x="3150" y="1046"/>
                    </a:lnTo>
                    <a:lnTo>
                      <a:pt x="3256" y="103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27" name="Freeform 660"/>
              <p:cNvSpPr>
                <a:spLocks/>
              </p:cNvSpPr>
              <p:nvPr/>
            </p:nvSpPr>
            <p:spPr bwMode="auto">
              <a:xfrm>
                <a:off x="2476" y="1442"/>
                <a:ext cx="3286" cy="979"/>
              </a:xfrm>
              <a:custGeom>
                <a:avLst/>
                <a:gdLst/>
                <a:ahLst/>
                <a:cxnLst>
                  <a:cxn ang="0">
                    <a:pos x="0" y="302"/>
                  </a:cxn>
                  <a:cxn ang="0">
                    <a:pos x="64" y="244"/>
                  </a:cxn>
                  <a:cxn ang="0">
                    <a:pos x="140" y="186"/>
                  </a:cxn>
                  <a:cxn ang="0">
                    <a:pos x="206" y="144"/>
                  </a:cxn>
                  <a:cxn ang="0">
                    <a:pos x="284" y="102"/>
                  </a:cxn>
                  <a:cxn ang="0">
                    <a:pos x="372" y="64"/>
                  </a:cxn>
                  <a:cxn ang="0">
                    <a:pos x="470" y="32"/>
                  </a:cxn>
                  <a:cxn ang="0">
                    <a:pos x="576" y="10"/>
                  </a:cxn>
                  <a:cxn ang="0">
                    <a:pos x="692" y="0"/>
                  </a:cxn>
                  <a:cxn ang="0">
                    <a:pos x="816" y="4"/>
                  </a:cxn>
                  <a:cxn ang="0">
                    <a:pos x="946" y="28"/>
                  </a:cxn>
                  <a:cxn ang="0">
                    <a:pos x="1014" y="46"/>
                  </a:cxn>
                  <a:cxn ang="0">
                    <a:pos x="1084" y="72"/>
                  </a:cxn>
                  <a:cxn ang="0">
                    <a:pos x="1154" y="102"/>
                  </a:cxn>
                  <a:cxn ang="0">
                    <a:pos x="1226" y="140"/>
                  </a:cxn>
                  <a:cxn ang="0">
                    <a:pos x="1300" y="184"/>
                  </a:cxn>
                  <a:cxn ang="0">
                    <a:pos x="1374" y="236"/>
                  </a:cxn>
                  <a:cxn ang="0">
                    <a:pos x="1450" y="294"/>
                  </a:cxn>
                  <a:cxn ang="0">
                    <a:pos x="1524" y="354"/>
                  </a:cxn>
                  <a:cxn ang="0">
                    <a:pos x="1670" y="466"/>
                  </a:cxn>
                  <a:cxn ang="0">
                    <a:pos x="1806" y="566"/>
                  </a:cxn>
                  <a:cxn ang="0">
                    <a:pos x="1936" y="654"/>
                  </a:cxn>
                  <a:cxn ang="0">
                    <a:pos x="2060" y="728"/>
                  </a:cxn>
                  <a:cxn ang="0">
                    <a:pos x="2180" y="794"/>
                  </a:cxn>
                  <a:cxn ang="0">
                    <a:pos x="2294" y="848"/>
                  </a:cxn>
                  <a:cxn ang="0">
                    <a:pos x="2404" y="892"/>
                  </a:cxn>
                  <a:cxn ang="0">
                    <a:pos x="2512" y="926"/>
                  </a:cxn>
                  <a:cxn ang="0">
                    <a:pos x="2616" y="952"/>
                  </a:cxn>
                  <a:cxn ang="0">
                    <a:pos x="2720" y="968"/>
                  </a:cxn>
                  <a:cxn ang="0">
                    <a:pos x="2822" y="978"/>
                  </a:cxn>
                  <a:cxn ang="0">
                    <a:pos x="2924" y="980"/>
                  </a:cxn>
                  <a:cxn ang="0">
                    <a:pos x="3026" y="976"/>
                  </a:cxn>
                  <a:cxn ang="0">
                    <a:pos x="3128" y="964"/>
                  </a:cxn>
                  <a:cxn ang="0">
                    <a:pos x="3286" y="936"/>
                  </a:cxn>
                </a:cxnLst>
                <a:rect l="0" t="0" r="r" b="b"/>
                <a:pathLst>
                  <a:path w="3286" h="980">
                    <a:moveTo>
                      <a:pt x="0" y="302"/>
                    </a:moveTo>
                    <a:lnTo>
                      <a:pt x="0" y="302"/>
                    </a:lnTo>
                    <a:lnTo>
                      <a:pt x="30" y="274"/>
                    </a:lnTo>
                    <a:lnTo>
                      <a:pt x="64" y="244"/>
                    </a:lnTo>
                    <a:lnTo>
                      <a:pt x="112" y="206"/>
                    </a:lnTo>
                    <a:lnTo>
                      <a:pt x="140" y="186"/>
                    </a:lnTo>
                    <a:lnTo>
                      <a:pt x="172" y="166"/>
                    </a:lnTo>
                    <a:lnTo>
                      <a:pt x="206" y="144"/>
                    </a:lnTo>
                    <a:lnTo>
                      <a:pt x="244" y="124"/>
                    </a:lnTo>
                    <a:lnTo>
                      <a:pt x="284" y="102"/>
                    </a:lnTo>
                    <a:lnTo>
                      <a:pt x="328" y="84"/>
                    </a:lnTo>
                    <a:lnTo>
                      <a:pt x="372" y="64"/>
                    </a:lnTo>
                    <a:lnTo>
                      <a:pt x="420" y="48"/>
                    </a:lnTo>
                    <a:lnTo>
                      <a:pt x="470" y="32"/>
                    </a:lnTo>
                    <a:lnTo>
                      <a:pt x="522" y="20"/>
                    </a:lnTo>
                    <a:lnTo>
                      <a:pt x="576" y="10"/>
                    </a:lnTo>
                    <a:lnTo>
                      <a:pt x="634" y="4"/>
                    </a:lnTo>
                    <a:lnTo>
                      <a:pt x="692" y="0"/>
                    </a:lnTo>
                    <a:lnTo>
                      <a:pt x="754" y="0"/>
                    </a:lnTo>
                    <a:lnTo>
                      <a:pt x="816" y="4"/>
                    </a:lnTo>
                    <a:lnTo>
                      <a:pt x="880" y="14"/>
                    </a:lnTo>
                    <a:lnTo>
                      <a:pt x="946" y="28"/>
                    </a:lnTo>
                    <a:lnTo>
                      <a:pt x="980" y="36"/>
                    </a:lnTo>
                    <a:lnTo>
                      <a:pt x="1014" y="46"/>
                    </a:lnTo>
                    <a:lnTo>
                      <a:pt x="1048" y="58"/>
                    </a:lnTo>
                    <a:lnTo>
                      <a:pt x="1084" y="72"/>
                    </a:lnTo>
                    <a:lnTo>
                      <a:pt x="1118" y="86"/>
                    </a:lnTo>
                    <a:lnTo>
                      <a:pt x="1154" y="102"/>
                    </a:lnTo>
                    <a:lnTo>
                      <a:pt x="1190" y="120"/>
                    </a:lnTo>
                    <a:lnTo>
                      <a:pt x="1226" y="140"/>
                    </a:lnTo>
                    <a:lnTo>
                      <a:pt x="1262" y="162"/>
                    </a:lnTo>
                    <a:lnTo>
                      <a:pt x="1300" y="184"/>
                    </a:lnTo>
                    <a:lnTo>
                      <a:pt x="1336" y="208"/>
                    </a:lnTo>
                    <a:lnTo>
                      <a:pt x="1374" y="236"/>
                    </a:lnTo>
                    <a:lnTo>
                      <a:pt x="1412" y="264"/>
                    </a:lnTo>
                    <a:lnTo>
                      <a:pt x="1450" y="294"/>
                    </a:lnTo>
                    <a:lnTo>
                      <a:pt x="1450" y="294"/>
                    </a:lnTo>
                    <a:lnTo>
                      <a:pt x="1524" y="354"/>
                    </a:lnTo>
                    <a:lnTo>
                      <a:pt x="1598" y="412"/>
                    </a:lnTo>
                    <a:lnTo>
                      <a:pt x="1670" y="466"/>
                    </a:lnTo>
                    <a:lnTo>
                      <a:pt x="1738" y="518"/>
                    </a:lnTo>
                    <a:lnTo>
                      <a:pt x="1806" y="566"/>
                    </a:lnTo>
                    <a:lnTo>
                      <a:pt x="1872" y="612"/>
                    </a:lnTo>
                    <a:lnTo>
                      <a:pt x="1936" y="654"/>
                    </a:lnTo>
                    <a:lnTo>
                      <a:pt x="2000" y="692"/>
                    </a:lnTo>
                    <a:lnTo>
                      <a:pt x="2060" y="728"/>
                    </a:lnTo>
                    <a:lnTo>
                      <a:pt x="2120" y="762"/>
                    </a:lnTo>
                    <a:lnTo>
                      <a:pt x="2180" y="794"/>
                    </a:lnTo>
                    <a:lnTo>
                      <a:pt x="2238" y="822"/>
                    </a:lnTo>
                    <a:lnTo>
                      <a:pt x="2294" y="848"/>
                    </a:lnTo>
                    <a:lnTo>
                      <a:pt x="2350" y="870"/>
                    </a:lnTo>
                    <a:lnTo>
                      <a:pt x="2404" y="892"/>
                    </a:lnTo>
                    <a:lnTo>
                      <a:pt x="2458" y="910"/>
                    </a:lnTo>
                    <a:lnTo>
                      <a:pt x="2512" y="926"/>
                    </a:lnTo>
                    <a:lnTo>
                      <a:pt x="2564" y="940"/>
                    </a:lnTo>
                    <a:lnTo>
                      <a:pt x="2616" y="952"/>
                    </a:lnTo>
                    <a:lnTo>
                      <a:pt x="2668" y="962"/>
                    </a:lnTo>
                    <a:lnTo>
                      <a:pt x="2720" y="968"/>
                    </a:lnTo>
                    <a:lnTo>
                      <a:pt x="2770" y="974"/>
                    </a:lnTo>
                    <a:lnTo>
                      <a:pt x="2822" y="978"/>
                    </a:lnTo>
                    <a:lnTo>
                      <a:pt x="2872" y="980"/>
                    </a:lnTo>
                    <a:lnTo>
                      <a:pt x="2924" y="980"/>
                    </a:lnTo>
                    <a:lnTo>
                      <a:pt x="2974" y="978"/>
                    </a:lnTo>
                    <a:lnTo>
                      <a:pt x="3026" y="976"/>
                    </a:lnTo>
                    <a:lnTo>
                      <a:pt x="3076" y="970"/>
                    </a:lnTo>
                    <a:lnTo>
                      <a:pt x="3128" y="964"/>
                    </a:lnTo>
                    <a:lnTo>
                      <a:pt x="3180" y="956"/>
                    </a:lnTo>
                    <a:lnTo>
                      <a:pt x="3286" y="936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60001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9" name="Freeform 661"/>
            <p:cNvSpPr>
              <a:spLocks/>
            </p:cNvSpPr>
            <p:nvPr/>
          </p:nvSpPr>
          <p:spPr bwMode="auto">
            <a:xfrm>
              <a:off x="2914" y="2464"/>
              <a:ext cx="1815" cy="495"/>
            </a:xfrm>
            <a:custGeom>
              <a:avLst/>
              <a:gdLst/>
              <a:ahLst/>
              <a:cxnLst>
                <a:cxn ang="0">
                  <a:pos x="0" y="334"/>
                </a:cxn>
                <a:cxn ang="0">
                  <a:pos x="62" y="272"/>
                </a:cxn>
                <a:cxn ang="0">
                  <a:pos x="138" y="212"/>
                </a:cxn>
                <a:cxn ang="0">
                  <a:pos x="202" y="166"/>
                </a:cxn>
                <a:cxn ang="0">
                  <a:pos x="280" y="122"/>
                </a:cxn>
                <a:cxn ang="0">
                  <a:pos x="366" y="80"/>
                </a:cxn>
                <a:cxn ang="0">
                  <a:pos x="464" y="44"/>
                </a:cxn>
                <a:cxn ang="0">
                  <a:pos x="570" y="16"/>
                </a:cxn>
                <a:cxn ang="0">
                  <a:pos x="686" y="2"/>
                </a:cxn>
                <a:cxn ang="0">
                  <a:pos x="808" y="2"/>
                </a:cxn>
                <a:cxn ang="0">
                  <a:pos x="940" y="20"/>
                </a:cxn>
                <a:cxn ang="0">
                  <a:pos x="1008" y="36"/>
                </a:cxn>
                <a:cxn ang="0">
                  <a:pos x="1078" y="58"/>
                </a:cxn>
                <a:cxn ang="0">
                  <a:pos x="1150" y="86"/>
                </a:cxn>
                <a:cxn ang="0">
                  <a:pos x="1224" y="122"/>
                </a:cxn>
                <a:cxn ang="0">
                  <a:pos x="1300" y="164"/>
                </a:cxn>
                <a:cxn ang="0">
                  <a:pos x="1376" y="212"/>
                </a:cxn>
                <a:cxn ang="0">
                  <a:pos x="1454" y="268"/>
                </a:cxn>
                <a:cxn ang="0">
                  <a:pos x="1530" y="326"/>
                </a:cxn>
                <a:cxn ang="0">
                  <a:pos x="1678" y="432"/>
                </a:cxn>
                <a:cxn ang="0">
                  <a:pos x="1818" y="528"/>
                </a:cxn>
                <a:cxn ang="0">
                  <a:pos x="1952" y="610"/>
                </a:cxn>
                <a:cxn ang="0">
                  <a:pos x="2078" y="682"/>
                </a:cxn>
                <a:cxn ang="0">
                  <a:pos x="2200" y="742"/>
                </a:cxn>
                <a:cxn ang="0">
                  <a:pos x="2316" y="792"/>
                </a:cxn>
                <a:cxn ang="0">
                  <a:pos x="2428" y="832"/>
                </a:cxn>
                <a:cxn ang="0">
                  <a:pos x="2536" y="862"/>
                </a:cxn>
                <a:cxn ang="0">
                  <a:pos x="2642" y="884"/>
                </a:cxn>
                <a:cxn ang="0">
                  <a:pos x="2746" y="896"/>
                </a:cxn>
                <a:cxn ang="0">
                  <a:pos x="2848" y="902"/>
                </a:cxn>
                <a:cxn ang="0">
                  <a:pos x="2950" y="900"/>
                </a:cxn>
                <a:cxn ang="0">
                  <a:pos x="3052" y="890"/>
                </a:cxn>
                <a:cxn ang="0">
                  <a:pos x="3156" y="876"/>
                </a:cxn>
                <a:cxn ang="0">
                  <a:pos x="3260" y="854"/>
                </a:cxn>
              </a:cxnLst>
              <a:rect l="0" t="0" r="r" b="b"/>
              <a:pathLst>
                <a:path w="3314" h="902">
                  <a:moveTo>
                    <a:pt x="0" y="334"/>
                  </a:moveTo>
                  <a:lnTo>
                    <a:pt x="0" y="334"/>
                  </a:lnTo>
                  <a:lnTo>
                    <a:pt x="28" y="304"/>
                  </a:lnTo>
                  <a:lnTo>
                    <a:pt x="62" y="272"/>
                  </a:lnTo>
                  <a:lnTo>
                    <a:pt x="110" y="232"/>
                  </a:lnTo>
                  <a:lnTo>
                    <a:pt x="138" y="212"/>
                  </a:lnTo>
                  <a:lnTo>
                    <a:pt x="170" y="190"/>
                  </a:lnTo>
                  <a:lnTo>
                    <a:pt x="202" y="166"/>
                  </a:lnTo>
                  <a:lnTo>
                    <a:pt x="240" y="144"/>
                  </a:lnTo>
                  <a:lnTo>
                    <a:pt x="280" y="122"/>
                  </a:lnTo>
                  <a:lnTo>
                    <a:pt x="322" y="100"/>
                  </a:lnTo>
                  <a:lnTo>
                    <a:pt x="366" y="80"/>
                  </a:lnTo>
                  <a:lnTo>
                    <a:pt x="414" y="60"/>
                  </a:lnTo>
                  <a:lnTo>
                    <a:pt x="464" y="44"/>
                  </a:lnTo>
                  <a:lnTo>
                    <a:pt x="516" y="28"/>
                  </a:lnTo>
                  <a:lnTo>
                    <a:pt x="570" y="16"/>
                  </a:lnTo>
                  <a:lnTo>
                    <a:pt x="626" y="8"/>
                  </a:lnTo>
                  <a:lnTo>
                    <a:pt x="686" y="2"/>
                  </a:lnTo>
                  <a:lnTo>
                    <a:pt x="746" y="0"/>
                  </a:lnTo>
                  <a:lnTo>
                    <a:pt x="808" y="2"/>
                  </a:lnTo>
                  <a:lnTo>
                    <a:pt x="874" y="8"/>
                  </a:lnTo>
                  <a:lnTo>
                    <a:pt x="940" y="20"/>
                  </a:lnTo>
                  <a:lnTo>
                    <a:pt x="974" y="28"/>
                  </a:lnTo>
                  <a:lnTo>
                    <a:pt x="1008" y="36"/>
                  </a:lnTo>
                  <a:lnTo>
                    <a:pt x="1044" y="46"/>
                  </a:lnTo>
                  <a:lnTo>
                    <a:pt x="1078" y="58"/>
                  </a:lnTo>
                  <a:lnTo>
                    <a:pt x="1114" y="72"/>
                  </a:lnTo>
                  <a:lnTo>
                    <a:pt x="1150" y="86"/>
                  </a:lnTo>
                  <a:lnTo>
                    <a:pt x="1188" y="104"/>
                  </a:lnTo>
                  <a:lnTo>
                    <a:pt x="1224" y="122"/>
                  </a:lnTo>
                  <a:lnTo>
                    <a:pt x="1262" y="142"/>
                  </a:lnTo>
                  <a:lnTo>
                    <a:pt x="1300" y="164"/>
                  </a:lnTo>
                  <a:lnTo>
                    <a:pt x="1338" y="186"/>
                  </a:lnTo>
                  <a:lnTo>
                    <a:pt x="1376" y="212"/>
                  </a:lnTo>
                  <a:lnTo>
                    <a:pt x="1414" y="238"/>
                  </a:lnTo>
                  <a:lnTo>
                    <a:pt x="1454" y="268"/>
                  </a:lnTo>
                  <a:lnTo>
                    <a:pt x="1454" y="268"/>
                  </a:lnTo>
                  <a:lnTo>
                    <a:pt x="1530" y="326"/>
                  </a:lnTo>
                  <a:lnTo>
                    <a:pt x="1606" y="382"/>
                  </a:lnTo>
                  <a:lnTo>
                    <a:pt x="1678" y="432"/>
                  </a:lnTo>
                  <a:lnTo>
                    <a:pt x="1750" y="482"/>
                  </a:lnTo>
                  <a:lnTo>
                    <a:pt x="1818" y="528"/>
                  </a:lnTo>
                  <a:lnTo>
                    <a:pt x="1886" y="570"/>
                  </a:lnTo>
                  <a:lnTo>
                    <a:pt x="1952" y="610"/>
                  </a:lnTo>
                  <a:lnTo>
                    <a:pt x="2016" y="646"/>
                  </a:lnTo>
                  <a:lnTo>
                    <a:pt x="2078" y="682"/>
                  </a:lnTo>
                  <a:lnTo>
                    <a:pt x="2140" y="712"/>
                  </a:lnTo>
                  <a:lnTo>
                    <a:pt x="2200" y="742"/>
                  </a:lnTo>
                  <a:lnTo>
                    <a:pt x="2258" y="768"/>
                  </a:lnTo>
                  <a:lnTo>
                    <a:pt x="2316" y="792"/>
                  </a:lnTo>
                  <a:lnTo>
                    <a:pt x="2372" y="812"/>
                  </a:lnTo>
                  <a:lnTo>
                    <a:pt x="2428" y="832"/>
                  </a:lnTo>
                  <a:lnTo>
                    <a:pt x="2482" y="848"/>
                  </a:lnTo>
                  <a:lnTo>
                    <a:pt x="2536" y="862"/>
                  </a:lnTo>
                  <a:lnTo>
                    <a:pt x="2590" y="874"/>
                  </a:lnTo>
                  <a:lnTo>
                    <a:pt x="2642" y="884"/>
                  </a:lnTo>
                  <a:lnTo>
                    <a:pt x="2694" y="890"/>
                  </a:lnTo>
                  <a:lnTo>
                    <a:pt x="2746" y="896"/>
                  </a:lnTo>
                  <a:lnTo>
                    <a:pt x="2798" y="900"/>
                  </a:lnTo>
                  <a:lnTo>
                    <a:pt x="2848" y="902"/>
                  </a:lnTo>
                  <a:lnTo>
                    <a:pt x="2900" y="902"/>
                  </a:lnTo>
                  <a:lnTo>
                    <a:pt x="2950" y="900"/>
                  </a:lnTo>
                  <a:lnTo>
                    <a:pt x="3002" y="896"/>
                  </a:lnTo>
                  <a:lnTo>
                    <a:pt x="3052" y="890"/>
                  </a:lnTo>
                  <a:lnTo>
                    <a:pt x="3104" y="884"/>
                  </a:lnTo>
                  <a:lnTo>
                    <a:pt x="3156" y="876"/>
                  </a:lnTo>
                  <a:lnTo>
                    <a:pt x="3208" y="866"/>
                  </a:lnTo>
                  <a:lnTo>
                    <a:pt x="3260" y="854"/>
                  </a:lnTo>
                  <a:lnTo>
                    <a:pt x="3314" y="842"/>
                  </a:lnTo>
                </a:path>
              </a:pathLst>
            </a:custGeom>
            <a:noFill/>
            <a:ln w="12700">
              <a:solidFill>
                <a:srgbClr val="C0C0C0">
                  <a:alpha val="60001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" name="Freeform 662"/>
            <p:cNvSpPr>
              <a:spLocks/>
            </p:cNvSpPr>
            <p:nvPr/>
          </p:nvSpPr>
          <p:spPr bwMode="auto">
            <a:xfrm>
              <a:off x="2918" y="2480"/>
              <a:ext cx="1829" cy="451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62" y="302"/>
                </a:cxn>
                <a:cxn ang="0">
                  <a:pos x="134" y="238"/>
                </a:cxn>
                <a:cxn ang="0">
                  <a:pos x="198" y="190"/>
                </a:cxn>
                <a:cxn ang="0">
                  <a:pos x="274" y="142"/>
                </a:cxn>
                <a:cxn ang="0">
                  <a:pos x="360" y="96"/>
                </a:cxn>
                <a:cxn ang="0">
                  <a:pos x="456" y="56"/>
                </a:cxn>
                <a:cxn ang="0">
                  <a:pos x="562" y="24"/>
                </a:cxn>
                <a:cxn ang="0">
                  <a:pos x="676" y="4"/>
                </a:cxn>
                <a:cxn ang="0">
                  <a:pos x="800" y="0"/>
                </a:cxn>
                <a:cxn ang="0">
                  <a:pos x="934" y="12"/>
                </a:cxn>
                <a:cxn ang="0">
                  <a:pos x="1002" y="26"/>
                </a:cxn>
                <a:cxn ang="0">
                  <a:pos x="1074" y="46"/>
                </a:cxn>
                <a:cxn ang="0">
                  <a:pos x="1146" y="72"/>
                </a:cxn>
                <a:cxn ang="0">
                  <a:pos x="1220" y="104"/>
                </a:cxn>
                <a:cxn ang="0">
                  <a:pos x="1298" y="142"/>
                </a:cxn>
                <a:cxn ang="0">
                  <a:pos x="1376" y="188"/>
                </a:cxn>
                <a:cxn ang="0">
                  <a:pos x="1454" y="242"/>
                </a:cxn>
                <a:cxn ang="0">
                  <a:pos x="1534" y="298"/>
                </a:cxn>
                <a:cxn ang="0">
                  <a:pos x="1686" y="400"/>
                </a:cxn>
                <a:cxn ang="0">
                  <a:pos x="1830" y="488"/>
                </a:cxn>
                <a:cxn ang="0">
                  <a:pos x="1966" y="566"/>
                </a:cxn>
                <a:cxn ang="0">
                  <a:pos x="2094" y="634"/>
                </a:cxn>
                <a:cxn ang="0">
                  <a:pos x="2218" y="688"/>
                </a:cxn>
                <a:cxn ang="0">
                  <a:pos x="2336" y="734"/>
                </a:cxn>
                <a:cxn ang="0">
                  <a:pos x="2450" y="770"/>
                </a:cxn>
                <a:cxn ang="0">
                  <a:pos x="2558" y="796"/>
                </a:cxn>
                <a:cxn ang="0">
                  <a:pos x="2666" y="814"/>
                </a:cxn>
                <a:cxn ang="0">
                  <a:pos x="2770" y="824"/>
                </a:cxn>
                <a:cxn ang="0">
                  <a:pos x="2874" y="824"/>
                </a:cxn>
                <a:cxn ang="0">
                  <a:pos x="2976" y="818"/>
                </a:cxn>
                <a:cxn ang="0">
                  <a:pos x="3078" y="806"/>
                </a:cxn>
                <a:cxn ang="0">
                  <a:pos x="3180" y="786"/>
                </a:cxn>
                <a:cxn ang="0">
                  <a:pos x="3284" y="760"/>
                </a:cxn>
              </a:cxnLst>
              <a:rect l="0" t="0" r="r" b="b"/>
              <a:pathLst>
                <a:path w="3338" h="824">
                  <a:moveTo>
                    <a:pt x="0" y="366"/>
                  </a:moveTo>
                  <a:lnTo>
                    <a:pt x="0" y="366"/>
                  </a:lnTo>
                  <a:lnTo>
                    <a:pt x="28" y="334"/>
                  </a:lnTo>
                  <a:lnTo>
                    <a:pt x="62" y="302"/>
                  </a:lnTo>
                  <a:lnTo>
                    <a:pt x="108" y="260"/>
                  </a:lnTo>
                  <a:lnTo>
                    <a:pt x="134" y="238"/>
                  </a:lnTo>
                  <a:lnTo>
                    <a:pt x="166" y="214"/>
                  </a:lnTo>
                  <a:lnTo>
                    <a:pt x="198" y="190"/>
                  </a:lnTo>
                  <a:lnTo>
                    <a:pt x="234" y="166"/>
                  </a:lnTo>
                  <a:lnTo>
                    <a:pt x="274" y="142"/>
                  </a:lnTo>
                  <a:lnTo>
                    <a:pt x="316" y="118"/>
                  </a:lnTo>
                  <a:lnTo>
                    <a:pt x="360" y="96"/>
                  </a:lnTo>
                  <a:lnTo>
                    <a:pt x="406" y="74"/>
                  </a:lnTo>
                  <a:lnTo>
                    <a:pt x="456" y="56"/>
                  </a:lnTo>
                  <a:lnTo>
                    <a:pt x="508" y="38"/>
                  </a:lnTo>
                  <a:lnTo>
                    <a:pt x="562" y="24"/>
                  </a:lnTo>
                  <a:lnTo>
                    <a:pt x="618" y="12"/>
                  </a:lnTo>
                  <a:lnTo>
                    <a:pt x="676" y="4"/>
                  </a:lnTo>
                  <a:lnTo>
                    <a:pt x="738" y="0"/>
                  </a:lnTo>
                  <a:lnTo>
                    <a:pt x="800" y="0"/>
                  </a:lnTo>
                  <a:lnTo>
                    <a:pt x="866" y="4"/>
                  </a:lnTo>
                  <a:lnTo>
                    <a:pt x="934" y="12"/>
                  </a:lnTo>
                  <a:lnTo>
                    <a:pt x="968" y="18"/>
                  </a:lnTo>
                  <a:lnTo>
                    <a:pt x="1002" y="26"/>
                  </a:lnTo>
                  <a:lnTo>
                    <a:pt x="1038" y="36"/>
                  </a:lnTo>
                  <a:lnTo>
                    <a:pt x="1074" y="46"/>
                  </a:lnTo>
                  <a:lnTo>
                    <a:pt x="1110" y="58"/>
                  </a:lnTo>
                  <a:lnTo>
                    <a:pt x="1146" y="72"/>
                  </a:lnTo>
                  <a:lnTo>
                    <a:pt x="1184" y="88"/>
                  </a:lnTo>
                  <a:lnTo>
                    <a:pt x="1220" y="104"/>
                  </a:lnTo>
                  <a:lnTo>
                    <a:pt x="1258" y="122"/>
                  </a:lnTo>
                  <a:lnTo>
                    <a:pt x="1298" y="142"/>
                  </a:lnTo>
                  <a:lnTo>
                    <a:pt x="1336" y="164"/>
                  </a:lnTo>
                  <a:lnTo>
                    <a:pt x="1376" y="188"/>
                  </a:lnTo>
                  <a:lnTo>
                    <a:pt x="1414" y="214"/>
                  </a:lnTo>
                  <a:lnTo>
                    <a:pt x="1454" y="242"/>
                  </a:lnTo>
                  <a:lnTo>
                    <a:pt x="1454" y="242"/>
                  </a:lnTo>
                  <a:lnTo>
                    <a:pt x="1534" y="298"/>
                  </a:lnTo>
                  <a:lnTo>
                    <a:pt x="1610" y="350"/>
                  </a:lnTo>
                  <a:lnTo>
                    <a:pt x="1686" y="400"/>
                  </a:lnTo>
                  <a:lnTo>
                    <a:pt x="1758" y="446"/>
                  </a:lnTo>
                  <a:lnTo>
                    <a:pt x="1830" y="488"/>
                  </a:lnTo>
                  <a:lnTo>
                    <a:pt x="1898" y="530"/>
                  </a:lnTo>
                  <a:lnTo>
                    <a:pt x="1966" y="566"/>
                  </a:lnTo>
                  <a:lnTo>
                    <a:pt x="2030" y="602"/>
                  </a:lnTo>
                  <a:lnTo>
                    <a:pt x="2094" y="634"/>
                  </a:lnTo>
                  <a:lnTo>
                    <a:pt x="2156" y="662"/>
                  </a:lnTo>
                  <a:lnTo>
                    <a:pt x="2218" y="688"/>
                  </a:lnTo>
                  <a:lnTo>
                    <a:pt x="2278" y="712"/>
                  </a:lnTo>
                  <a:lnTo>
                    <a:pt x="2336" y="734"/>
                  </a:lnTo>
                  <a:lnTo>
                    <a:pt x="2392" y="754"/>
                  </a:lnTo>
                  <a:lnTo>
                    <a:pt x="2450" y="770"/>
                  </a:lnTo>
                  <a:lnTo>
                    <a:pt x="2504" y="784"/>
                  </a:lnTo>
                  <a:lnTo>
                    <a:pt x="2558" y="796"/>
                  </a:lnTo>
                  <a:lnTo>
                    <a:pt x="2612" y="806"/>
                  </a:lnTo>
                  <a:lnTo>
                    <a:pt x="2666" y="814"/>
                  </a:lnTo>
                  <a:lnTo>
                    <a:pt x="2718" y="820"/>
                  </a:lnTo>
                  <a:lnTo>
                    <a:pt x="2770" y="824"/>
                  </a:lnTo>
                  <a:lnTo>
                    <a:pt x="2822" y="824"/>
                  </a:lnTo>
                  <a:lnTo>
                    <a:pt x="2874" y="824"/>
                  </a:lnTo>
                  <a:lnTo>
                    <a:pt x="2924" y="822"/>
                  </a:lnTo>
                  <a:lnTo>
                    <a:pt x="2976" y="818"/>
                  </a:lnTo>
                  <a:lnTo>
                    <a:pt x="3026" y="812"/>
                  </a:lnTo>
                  <a:lnTo>
                    <a:pt x="3078" y="806"/>
                  </a:lnTo>
                  <a:lnTo>
                    <a:pt x="3128" y="796"/>
                  </a:lnTo>
                  <a:lnTo>
                    <a:pt x="3180" y="786"/>
                  </a:lnTo>
                  <a:lnTo>
                    <a:pt x="3232" y="774"/>
                  </a:lnTo>
                  <a:lnTo>
                    <a:pt x="3284" y="760"/>
                  </a:lnTo>
                  <a:lnTo>
                    <a:pt x="3338" y="746"/>
                  </a:lnTo>
                </a:path>
              </a:pathLst>
            </a:custGeom>
            <a:noFill/>
            <a:ln w="12700">
              <a:solidFill>
                <a:srgbClr val="C0C0C0">
                  <a:alpha val="60001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1" name="Freeform 663"/>
            <p:cNvSpPr>
              <a:spLocks/>
            </p:cNvSpPr>
            <p:nvPr/>
          </p:nvSpPr>
          <p:spPr bwMode="auto">
            <a:xfrm>
              <a:off x="2924" y="2494"/>
              <a:ext cx="1838" cy="412"/>
            </a:xfrm>
            <a:custGeom>
              <a:avLst/>
              <a:gdLst/>
              <a:ahLst/>
              <a:cxnLst>
                <a:cxn ang="0">
                  <a:pos x="0" y="400"/>
                </a:cxn>
                <a:cxn ang="0">
                  <a:pos x="60" y="334"/>
                </a:cxn>
                <a:cxn ang="0">
                  <a:pos x="132" y="266"/>
                </a:cxn>
                <a:cxn ang="0">
                  <a:pos x="194" y="216"/>
                </a:cxn>
                <a:cxn ang="0">
                  <a:pos x="268" y="164"/>
                </a:cxn>
                <a:cxn ang="0">
                  <a:pos x="352" y="114"/>
                </a:cxn>
                <a:cxn ang="0">
                  <a:pos x="448" y="70"/>
                </a:cxn>
                <a:cxn ang="0">
                  <a:pos x="552" y="34"/>
                </a:cxn>
                <a:cxn ang="0">
                  <a:pos x="668" y="10"/>
                </a:cxn>
                <a:cxn ang="0">
                  <a:pos x="792" y="0"/>
                </a:cxn>
                <a:cxn ang="0">
                  <a:pos x="890" y="4"/>
                </a:cxn>
                <a:cxn ang="0">
                  <a:pos x="960" y="14"/>
                </a:cxn>
                <a:cxn ang="0">
                  <a:pos x="1030" y="28"/>
                </a:cxn>
                <a:cxn ang="0">
                  <a:pos x="1102" y="48"/>
                </a:cxn>
                <a:cxn ang="0">
                  <a:pos x="1178" y="74"/>
                </a:cxn>
                <a:cxn ang="0">
                  <a:pos x="1254" y="106"/>
                </a:cxn>
                <a:cxn ang="0">
                  <a:pos x="1334" y="146"/>
                </a:cxn>
                <a:cxn ang="0">
                  <a:pos x="1414" y="192"/>
                </a:cxn>
                <a:cxn ang="0">
                  <a:pos x="1454" y="218"/>
                </a:cxn>
                <a:cxn ang="0">
                  <a:pos x="1614" y="322"/>
                </a:cxn>
                <a:cxn ang="0">
                  <a:pos x="1766" y="412"/>
                </a:cxn>
                <a:cxn ang="0">
                  <a:pos x="1908" y="490"/>
                </a:cxn>
                <a:cxn ang="0">
                  <a:pos x="2042" y="558"/>
                </a:cxn>
                <a:cxn ang="0">
                  <a:pos x="2170" y="614"/>
                </a:cxn>
                <a:cxn ang="0">
                  <a:pos x="2294" y="660"/>
                </a:cxn>
                <a:cxn ang="0">
                  <a:pos x="2410" y="696"/>
                </a:cxn>
                <a:cxn ang="0">
                  <a:pos x="2524" y="722"/>
                </a:cxn>
                <a:cxn ang="0">
                  <a:pos x="2632" y="740"/>
                </a:cxn>
                <a:cxn ang="0">
                  <a:pos x="2738" y="750"/>
                </a:cxn>
                <a:cxn ang="0">
                  <a:pos x="2842" y="752"/>
                </a:cxn>
                <a:cxn ang="0">
                  <a:pos x="2944" y="744"/>
                </a:cxn>
                <a:cxn ang="0">
                  <a:pos x="3046" y="730"/>
                </a:cxn>
                <a:cxn ang="0">
                  <a:pos x="3150" y="710"/>
                </a:cxn>
                <a:cxn ang="0">
                  <a:pos x="3252" y="684"/>
                </a:cxn>
                <a:cxn ang="0">
                  <a:pos x="3356" y="652"/>
                </a:cxn>
              </a:cxnLst>
              <a:rect l="0" t="0" r="r" b="b"/>
              <a:pathLst>
                <a:path w="3356" h="752">
                  <a:moveTo>
                    <a:pt x="0" y="400"/>
                  </a:moveTo>
                  <a:lnTo>
                    <a:pt x="0" y="400"/>
                  </a:lnTo>
                  <a:lnTo>
                    <a:pt x="28" y="368"/>
                  </a:lnTo>
                  <a:lnTo>
                    <a:pt x="60" y="334"/>
                  </a:lnTo>
                  <a:lnTo>
                    <a:pt x="104" y="290"/>
                  </a:lnTo>
                  <a:lnTo>
                    <a:pt x="132" y="266"/>
                  </a:lnTo>
                  <a:lnTo>
                    <a:pt x="162" y="242"/>
                  </a:lnTo>
                  <a:lnTo>
                    <a:pt x="194" y="216"/>
                  </a:lnTo>
                  <a:lnTo>
                    <a:pt x="230" y="190"/>
                  </a:lnTo>
                  <a:lnTo>
                    <a:pt x="268" y="164"/>
                  </a:lnTo>
                  <a:lnTo>
                    <a:pt x="308" y="138"/>
                  </a:lnTo>
                  <a:lnTo>
                    <a:pt x="352" y="114"/>
                  </a:lnTo>
                  <a:lnTo>
                    <a:pt x="398" y="92"/>
                  </a:lnTo>
                  <a:lnTo>
                    <a:pt x="448" y="70"/>
                  </a:lnTo>
                  <a:lnTo>
                    <a:pt x="498" y="52"/>
                  </a:lnTo>
                  <a:lnTo>
                    <a:pt x="552" y="34"/>
                  </a:lnTo>
                  <a:lnTo>
                    <a:pt x="608" y="20"/>
                  </a:lnTo>
                  <a:lnTo>
                    <a:pt x="668" y="10"/>
                  </a:lnTo>
                  <a:lnTo>
                    <a:pt x="728" y="4"/>
                  </a:lnTo>
                  <a:lnTo>
                    <a:pt x="792" y="0"/>
                  </a:lnTo>
                  <a:lnTo>
                    <a:pt x="858" y="2"/>
                  </a:lnTo>
                  <a:lnTo>
                    <a:pt x="890" y="4"/>
                  </a:lnTo>
                  <a:lnTo>
                    <a:pt x="924" y="8"/>
                  </a:lnTo>
                  <a:lnTo>
                    <a:pt x="960" y="14"/>
                  </a:lnTo>
                  <a:lnTo>
                    <a:pt x="994" y="20"/>
                  </a:lnTo>
                  <a:lnTo>
                    <a:pt x="1030" y="28"/>
                  </a:lnTo>
                  <a:lnTo>
                    <a:pt x="1066" y="36"/>
                  </a:lnTo>
                  <a:lnTo>
                    <a:pt x="1102" y="48"/>
                  </a:lnTo>
                  <a:lnTo>
                    <a:pt x="1140" y="60"/>
                  </a:lnTo>
                  <a:lnTo>
                    <a:pt x="1178" y="74"/>
                  </a:lnTo>
                  <a:lnTo>
                    <a:pt x="1216" y="88"/>
                  </a:lnTo>
                  <a:lnTo>
                    <a:pt x="1254" y="106"/>
                  </a:lnTo>
                  <a:lnTo>
                    <a:pt x="1294" y="124"/>
                  </a:lnTo>
                  <a:lnTo>
                    <a:pt x="1334" y="146"/>
                  </a:lnTo>
                  <a:lnTo>
                    <a:pt x="1374" y="168"/>
                  </a:lnTo>
                  <a:lnTo>
                    <a:pt x="1414" y="192"/>
                  </a:lnTo>
                  <a:lnTo>
                    <a:pt x="1454" y="218"/>
                  </a:lnTo>
                  <a:lnTo>
                    <a:pt x="1454" y="218"/>
                  </a:lnTo>
                  <a:lnTo>
                    <a:pt x="1536" y="272"/>
                  </a:lnTo>
                  <a:lnTo>
                    <a:pt x="1614" y="322"/>
                  </a:lnTo>
                  <a:lnTo>
                    <a:pt x="1690" y="368"/>
                  </a:lnTo>
                  <a:lnTo>
                    <a:pt x="1766" y="412"/>
                  </a:lnTo>
                  <a:lnTo>
                    <a:pt x="1838" y="452"/>
                  </a:lnTo>
                  <a:lnTo>
                    <a:pt x="1908" y="490"/>
                  </a:lnTo>
                  <a:lnTo>
                    <a:pt x="1976" y="526"/>
                  </a:lnTo>
                  <a:lnTo>
                    <a:pt x="2042" y="558"/>
                  </a:lnTo>
                  <a:lnTo>
                    <a:pt x="2108" y="586"/>
                  </a:lnTo>
                  <a:lnTo>
                    <a:pt x="2170" y="614"/>
                  </a:lnTo>
                  <a:lnTo>
                    <a:pt x="2232" y="638"/>
                  </a:lnTo>
                  <a:lnTo>
                    <a:pt x="2294" y="660"/>
                  </a:lnTo>
                  <a:lnTo>
                    <a:pt x="2352" y="680"/>
                  </a:lnTo>
                  <a:lnTo>
                    <a:pt x="2410" y="696"/>
                  </a:lnTo>
                  <a:lnTo>
                    <a:pt x="2468" y="710"/>
                  </a:lnTo>
                  <a:lnTo>
                    <a:pt x="2524" y="722"/>
                  </a:lnTo>
                  <a:lnTo>
                    <a:pt x="2578" y="732"/>
                  </a:lnTo>
                  <a:lnTo>
                    <a:pt x="2632" y="740"/>
                  </a:lnTo>
                  <a:lnTo>
                    <a:pt x="2686" y="746"/>
                  </a:lnTo>
                  <a:lnTo>
                    <a:pt x="2738" y="750"/>
                  </a:lnTo>
                  <a:lnTo>
                    <a:pt x="2790" y="752"/>
                  </a:lnTo>
                  <a:lnTo>
                    <a:pt x="2842" y="752"/>
                  </a:lnTo>
                  <a:lnTo>
                    <a:pt x="2894" y="748"/>
                  </a:lnTo>
                  <a:lnTo>
                    <a:pt x="2944" y="744"/>
                  </a:lnTo>
                  <a:lnTo>
                    <a:pt x="2996" y="738"/>
                  </a:lnTo>
                  <a:lnTo>
                    <a:pt x="3046" y="730"/>
                  </a:lnTo>
                  <a:lnTo>
                    <a:pt x="3098" y="722"/>
                  </a:lnTo>
                  <a:lnTo>
                    <a:pt x="3150" y="710"/>
                  </a:lnTo>
                  <a:lnTo>
                    <a:pt x="3200" y="698"/>
                  </a:lnTo>
                  <a:lnTo>
                    <a:pt x="3252" y="684"/>
                  </a:lnTo>
                  <a:lnTo>
                    <a:pt x="3304" y="668"/>
                  </a:lnTo>
                  <a:lnTo>
                    <a:pt x="3356" y="652"/>
                  </a:lnTo>
                </a:path>
              </a:pathLst>
            </a:custGeom>
            <a:noFill/>
            <a:ln w="12700">
              <a:solidFill>
                <a:srgbClr val="C0C0C0">
                  <a:alpha val="60001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2" name="Freeform 664"/>
            <p:cNvSpPr>
              <a:spLocks/>
            </p:cNvSpPr>
            <p:nvPr/>
          </p:nvSpPr>
          <p:spPr bwMode="auto">
            <a:xfrm>
              <a:off x="2930" y="2508"/>
              <a:ext cx="1847" cy="372"/>
            </a:xfrm>
            <a:custGeom>
              <a:avLst/>
              <a:gdLst/>
              <a:ahLst/>
              <a:cxnLst>
                <a:cxn ang="0">
                  <a:pos x="0" y="434"/>
                </a:cxn>
                <a:cxn ang="0">
                  <a:pos x="58" y="364"/>
                </a:cxn>
                <a:cxn ang="0">
                  <a:pos x="128" y="294"/>
                </a:cxn>
                <a:cxn ang="0">
                  <a:pos x="188" y="240"/>
                </a:cxn>
                <a:cxn ang="0">
                  <a:pos x="260" y="186"/>
                </a:cxn>
                <a:cxn ang="0">
                  <a:pos x="344" y="132"/>
                </a:cxn>
                <a:cxn ang="0">
                  <a:pos x="438" y="84"/>
                </a:cxn>
                <a:cxn ang="0">
                  <a:pos x="542" y="44"/>
                </a:cxn>
                <a:cxn ang="0">
                  <a:pos x="658" y="16"/>
                </a:cxn>
                <a:cxn ang="0">
                  <a:pos x="782" y="0"/>
                </a:cxn>
                <a:cxn ang="0">
                  <a:pos x="880" y="0"/>
                </a:cxn>
                <a:cxn ang="0">
                  <a:pos x="950" y="6"/>
                </a:cxn>
                <a:cxn ang="0">
                  <a:pos x="1022" y="18"/>
                </a:cxn>
                <a:cxn ang="0">
                  <a:pos x="1094" y="36"/>
                </a:cxn>
                <a:cxn ang="0">
                  <a:pos x="1170" y="58"/>
                </a:cxn>
                <a:cxn ang="0">
                  <a:pos x="1248" y="88"/>
                </a:cxn>
                <a:cxn ang="0">
                  <a:pos x="1328" y="124"/>
                </a:cxn>
                <a:cxn ang="0">
                  <a:pos x="1410" y="168"/>
                </a:cxn>
                <a:cxn ang="0">
                  <a:pos x="1452" y="194"/>
                </a:cxn>
                <a:cxn ang="0">
                  <a:pos x="1616" y="290"/>
                </a:cxn>
                <a:cxn ang="0">
                  <a:pos x="1770" y="376"/>
                </a:cxn>
                <a:cxn ang="0">
                  <a:pos x="1914" y="448"/>
                </a:cxn>
                <a:cxn ang="0">
                  <a:pos x="2052" y="512"/>
                </a:cxn>
                <a:cxn ang="0">
                  <a:pos x="2182" y="564"/>
                </a:cxn>
                <a:cxn ang="0">
                  <a:pos x="2306" y="604"/>
                </a:cxn>
                <a:cxn ang="0">
                  <a:pos x="2426" y="636"/>
                </a:cxn>
                <a:cxn ang="0">
                  <a:pos x="2538" y="658"/>
                </a:cxn>
                <a:cxn ang="0">
                  <a:pos x="2648" y="672"/>
                </a:cxn>
                <a:cxn ang="0">
                  <a:pos x="2756" y="678"/>
                </a:cxn>
                <a:cxn ang="0">
                  <a:pos x="2860" y="674"/>
                </a:cxn>
                <a:cxn ang="0">
                  <a:pos x="2962" y="664"/>
                </a:cxn>
                <a:cxn ang="0">
                  <a:pos x="3064" y="646"/>
                </a:cxn>
                <a:cxn ang="0">
                  <a:pos x="3166" y="622"/>
                </a:cxn>
                <a:cxn ang="0">
                  <a:pos x="3268" y="590"/>
                </a:cxn>
                <a:cxn ang="0">
                  <a:pos x="3372" y="554"/>
                </a:cxn>
              </a:cxnLst>
              <a:rect l="0" t="0" r="r" b="b"/>
              <a:pathLst>
                <a:path w="3372" h="678">
                  <a:moveTo>
                    <a:pt x="0" y="434"/>
                  </a:moveTo>
                  <a:lnTo>
                    <a:pt x="0" y="434"/>
                  </a:lnTo>
                  <a:lnTo>
                    <a:pt x="26" y="402"/>
                  </a:lnTo>
                  <a:lnTo>
                    <a:pt x="58" y="364"/>
                  </a:lnTo>
                  <a:lnTo>
                    <a:pt x="102" y="320"/>
                  </a:lnTo>
                  <a:lnTo>
                    <a:pt x="128" y="294"/>
                  </a:lnTo>
                  <a:lnTo>
                    <a:pt x="156" y="268"/>
                  </a:lnTo>
                  <a:lnTo>
                    <a:pt x="188" y="240"/>
                  </a:lnTo>
                  <a:lnTo>
                    <a:pt x="224" y="214"/>
                  </a:lnTo>
                  <a:lnTo>
                    <a:pt x="260" y="186"/>
                  </a:lnTo>
                  <a:lnTo>
                    <a:pt x="302" y="158"/>
                  </a:lnTo>
                  <a:lnTo>
                    <a:pt x="344" y="132"/>
                  </a:lnTo>
                  <a:lnTo>
                    <a:pt x="390" y="108"/>
                  </a:lnTo>
                  <a:lnTo>
                    <a:pt x="438" y="84"/>
                  </a:lnTo>
                  <a:lnTo>
                    <a:pt x="490" y="64"/>
                  </a:lnTo>
                  <a:lnTo>
                    <a:pt x="542" y="44"/>
                  </a:lnTo>
                  <a:lnTo>
                    <a:pt x="598" y="28"/>
                  </a:lnTo>
                  <a:lnTo>
                    <a:pt x="658" y="16"/>
                  </a:lnTo>
                  <a:lnTo>
                    <a:pt x="718" y="6"/>
                  </a:lnTo>
                  <a:lnTo>
                    <a:pt x="782" y="0"/>
                  </a:lnTo>
                  <a:lnTo>
                    <a:pt x="846" y="0"/>
                  </a:lnTo>
                  <a:lnTo>
                    <a:pt x="880" y="0"/>
                  </a:lnTo>
                  <a:lnTo>
                    <a:pt x="914" y="4"/>
                  </a:lnTo>
                  <a:lnTo>
                    <a:pt x="950" y="6"/>
                  </a:lnTo>
                  <a:lnTo>
                    <a:pt x="986" y="12"/>
                  </a:lnTo>
                  <a:lnTo>
                    <a:pt x="1022" y="18"/>
                  </a:lnTo>
                  <a:lnTo>
                    <a:pt x="1058" y="26"/>
                  </a:lnTo>
                  <a:lnTo>
                    <a:pt x="1094" y="36"/>
                  </a:lnTo>
                  <a:lnTo>
                    <a:pt x="1132" y="46"/>
                  </a:lnTo>
                  <a:lnTo>
                    <a:pt x="1170" y="58"/>
                  </a:lnTo>
                  <a:lnTo>
                    <a:pt x="1210" y="72"/>
                  </a:lnTo>
                  <a:lnTo>
                    <a:pt x="1248" y="88"/>
                  </a:lnTo>
                  <a:lnTo>
                    <a:pt x="1288" y="106"/>
                  </a:lnTo>
                  <a:lnTo>
                    <a:pt x="1328" y="124"/>
                  </a:lnTo>
                  <a:lnTo>
                    <a:pt x="1370" y="146"/>
                  </a:lnTo>
                  <a:lnTo>
                    <a:pt x="1410" y="168"/>
                  </a:lnTo>
                  <a:lnTo>
                    <a:pt x="1452" y="194"/>
                  </a:lnTo>
                  <a:lnTo>
                    <a:pt x="1452" y="194"/>
                  </a:lnTo>
                  <a:lnTo>
                    <a:pt x="1536" y="244"/>
                  </a:lnTo>
                  <a:lnTo>
                    <a:pt x="1616" y="290"/>
                  </a:lnTo>
                  <a:lnTo>
                    <a:pt x="1694" y="334"/>
                  </a:lnTo>
                  <a:lnTo>
                    <a:pt x="1770" y="376"/>
                  </a:lnTo>
                  <a:lnTo>
                    <a:pt x="1844" y="414"/>
                  </a:lnTo>
                  <a:lnTo>
                    <a:pt x="1914" y="448"/>
                  </a:lnTo>
                  <a:lnTo>
                    <a:pt x="1984" y="482"/>
                  </a:lnTo>
                  <a:lnTo>
                    <a:pt x="2052" y="512"/>
                  </a:lnTo>
                  <a:lnTo>
                    <a:pt x="2118" y="538"/>
                  </a:lnTo>
                  <a:lnTo>
                    <a:pt x="2182" y="564"/>
                  </a:lnTo>
                  <a:lnTo>
                    <a:pt x="2246" y="586"/>
                  </a:lnTo>
                  <a:lnTo>
                    <a:pt x="2306" y="604"/>
                  </a:lnTo>
                  <a:lnTo>
                    <a:pt x="2366" y="622"/>
                  </a:lnTo>
                  <a:lnTo>
                    <a:pt x="2426" y="636"/>
                  </a:lnTo>
                  <a:lnTo>
                    <a:pt x="2482" y="648"/>
                  </a:lnTo>
                  <a:lnTo>
                    <a:pt x="2538" y="658"/>
                  </a:lnTo>
                  <a:lnTo>
                    <a:pt x="2594" y="666"/>
                  </a:lnTo>
                  <a:lnTo>
                    <a:pt x="2648" y="672"/>
                  </a:lnTo>
                  <a:lnTo>
                    <a:pt x="2702" y="676"/>
                  </a:lnTo>
                  <a:lnTo>
                    <a:pt x="2756" y="678"/>
                  </a:lnTo>
                  <a:lnTo>
                    <a:pt x="2808" y="676"/>
                  </a:lnTo>
                  <a:lnTo>
                    <a:pt x="2860" y="674"/>
                  </a:lnTo>
                  <a:lnTo>
                    <a:pt x="2912" y="670"/>
                  </a:lnTo>
                  <a:lnTo>
                    <a:pt x="2962" y="664"/>
                  </a:lnTo>
                  <a:lnTo>
                    <a:pt x="3014" y="656"/>
                  </a:lnTo>
                  <a:lnTo>
                    <a:pt x="3064" y="646"/>
                  </a:lnTo>
                  <a:lnTo>
                    <a:pt x="3116" y="634"/>
                  </a:lnTo>
                  <a:lnTo>
                    <a:pt x="3166" y="622"/>
                  </a:lnTo>
                  <a:lnTo>
                    <a:pt x="3218" y="606"/>
                  </a:lnTo>
                  <a:lnTo>
                    <a:pt x="3268" y="590"/>
                  </a:lnTo>
                  <a:lnTo>
                    <a:pt x="3320" y="572"/>
                  </a:lnTo>
                  <a:lnTo>
                    <a:pt x="3372" y="554"/>
                  </a:lnTo>
                </a:path>
              </a:pathLst>
            </a:custGeom>
            <a:noFill/>
            <a:ln w="12700">
              <a:solidFill>
                <a:srgbClr val="C0C0C0">
                  <a:alpha val="60001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3" name="Freeform 665"/>
            <p:cNvSpPr>
              <a:spLocks/>
            </p:cNvSpPr>
            <p:nvPr/>
          </p:nvSpPr>
          <p:spPr bwMode="auto">
            <a:xfrm>
              <a:off x="2938" y="2523"/>
              <a:ext cx="1854" cy="333"/>
            </a:xfrm>
            <a:custGeom>
              <a:avLst/>
              <a:gdLst/>
              <a:ahLst/>
              <a:cxnLst>
                <a:cxn ang="0">
                  <a:pos x="0" y="470"/>
                </a:cxn>
                <a:cxn ang="0">
                  <a:pos x="56" y="398"/>
                </a:cxn>
                <a:cxn ang="0">
                  <a:pos x="124" y="324"/>
                </a:cxn>
                <a:cxn ang="0">
                  <a:pos x="184" y="268"/>
                </a:cxn>
                <a:cxn ang="0">
                  <a:pos x="254" y="210"/>
                </a:cxn>
                <a:cxn ang="0">
                  <a:pos x="336" y="154"/>
                </a:cxn>
                <a:cxn ang="0">
                  <a:pos x="428" y="102"/>
                </a:cxn>
                <a:cxn ang="0">
                  <a:pos x="532" y="56"/>
                </a:cxn>
                <a:cxn ang="0">
                  <a:pos x="646" y="24"/>
                </a:cxn>
                <a:cxn ang="0">
                  <a:pos x="770" y="4"/>
                </a:cxn>
                <a:cxn ang="0">
                  <a:pos x="870" y="0"/>
                </a:cxn>
                <a:cxn ang="0">
                  <a:pos x="938" y="2"/>
                </a:cxn>
                <a:cxn ang="0">
                  <a:pos x="1010" y="12"/>
                </a:cxn>
                <a:cxn ang="0">
                  <a:pos x="1086" y="26"/>
                </a:cxn>
                <a:cxn ang="0">
                  <a:pos x="1162" y="46"/>
                </a:cxn>
                <a:cxn ang="0">
                  <a:pos x="1240" y="74"/>
                </a:cxn>
                <a:cxn ang="0">
                  <a:pos x="1322" y="106"/>
                </a:cxn>
                <a:cxn ang="0">
                  <a:pos x="1406" y="148"/>
                </a:cxn>
                <a:cxn ang="0">
                  <a:pos x="1448" y="170"/>
                </a:cxn>
                <a:cxn ang="0">
                  <a:pos x="1616" y="262"/>
                </a:cxn>
                <a:cxn ang="0">
                  <a:pos x="1772" y="342"/>
                </a:cxn>
                <a:cxn ang="0">
                  <a:pos x="1920" y="410"/>
                </a:cxn>
                <a:cxn ang="0">
                  <a:pos x="2060" y="466"/>
                </a:cxn>
                <a:cxn ang="0">
                  <a:pos x="2192" y="514"/>
                </a:cxn>
                <a:cxn ang="0">
                  <a:pos x="2318" y="550"/>
                </a:cxn>
                <a:cxn ang="0">
                  <a:pos x="2438" y="578"/>
                </a:cxn>
                <a:cxn ang="0">
                  <a:pos x="2552" y="596"/>
                </a:cxn>
                <a:cxn ang="0">
                  <a:pos x="2662" y="606"/>
                </a:cxn>
                <a:cxn ang="0">
                  <a:pos x="2770" y="606"/>
                </a:cxn>
                <a:cxn ang="0">
                  <a:pos x="2874" y="600"/>
                </a:cxn>
                <a:cxn ang="0">
                  <a:pos x="2976" y="584"/>
                </a:cxn>
                <a:cxn ang="0">
                  <a:pos x="3078" y="562"/>
                </a:cxn>
                <a:cxn ang="0">
                  <a:pos x="3180" y="534"/>
                </a:cxn>
                <a:cxn ang="0">
                  <a:pos x="3280" y="498"/>
                </a:cxn>
                <a:cxn ang="0">
                  <a:pos x="3384" y="458"/>
                </a:cxn>
              </a:cxnLst>
              <a:rect l="0" t="0" r="r" b="b"/>
              <a:pathLst>
                <a:path w="3384" h="608">
                  <a:moveTo>
                    <a:pt x="0" y="470"/>
                  </a:moveTo>
                  <a:lnTo>
                    <a:pt x="0" y="470"/>
                  </a:lnTo>
                  <a:lnTo>
                    <a:pt x="26" y="436"/>
                  </a:lnTo>
                  <a:lnTo>
                    <a:pt x="56" y="398"/>
                  </a:lnTo>
                  <a:lnTo>
                    <a:pt x="98" y="352"/>
                  </a:lnTo>
                  <a:lnTo>
                    <a:pt x="124" y="324"/>
                  </a:lnTo>
                  <a:lnTo>
                    <a:pt x="152" y="296"/>
                  </a:lnTo>
                  <a:lnTo>
                    <a:pt x="184" y="268"/>
                  </a:lnTo>
                  <a:lnTo>
                    <a:pt x="218" y="240"/>
                  </a:lnTo>
                  <a:lnTo>
                    <a:pt x="254" y="210"/>
                  </a:lnTo>
                  <a:lnTo>
                    <a:pt x="294" y="182"/>
                  </a:lnTo>
                  <a:lnTo>
                    <a:pt x="336" y="154"/>
                  </a:lnTo>
                  <a:lnTo>
                    <a:pt x="380" y="126"/>
                  </a:lnTo>
                  <a:lnTo>
                    <a:pt x="428" y="102"/>
                  </a:lnTo>
                  <a:lnTo>
                    <a:pt x="480" y="78"/>
                  </a:lnTo>
                  <a:lnTo>
                    <a:pt x="532" y="56"/>
                  </a:lnTo>
                  <a:lnTo>
                    <a:pt x="588" y="38"/>
                  </a:lnTo>
                  <a:lnTo>
                    <a:pt x="646" y="24"/>
                  </a:lnTo>
                  <a:lnTo>
                    <a:pt x="706" y="12"/>
                  </a:lnTo>
                  <a:lnTo>
                    <a:pt x="770" y="4"/>
                  </a:lnTo>
                  <a:lnTo>
                    <a:pt x="836" y="0"/>
                  </a:lnTo>
                  <a:lnTo>
                    <a:pt x="870" y="0"/>
                  </a:lnTo>
                  <a:lnTo>
                    <a:pt x="904" y="0"/>
                  </a:lnTo>
                  <a:lnTo>
                    <a:pt x="938" y="2"/>
                  </a:lnTo>
                  <a:lnTo>
                    <a:pt x="974" y="6"/>
                  </a:lnTo>
                  <a:lnTo>
                    <a:pt x="1010" y="12"/>
                  </a:lnTo>
                  <a:lnTo>
                    <a:pt x="1048" y="18"/>
                  </a:lnTo>
                  <a:lnTo>
                    <a:pt x="1086" y="26"/>
                  </a:lnTo>
                  <a:lnTo>
                    <a:pt x="1124" y="36"/>
                  </a:lnTo>
                  <a:lnTo>
                    <a:pt x="1162" y="46"/>
                  </a:lnTo>
                  <a:lnTo>
                    <a:pt x="1200" y="58"/>
                  </a:lnTo>
                  <a:lnTo>
                    <a:pt x="1240" y="74"/>
                  </a:lnTo>
                  <a:lnTo>
                    <a:pt x="1282" y="90"/>
                  </a:lnTo>
                  <a:lnTo>
                    <a:pt x="1322" y="106"/>
                  </a:lnTo>
                  <a:lnTo>
                    <a:pt x="1364" y="126"/>
                  </a:lnTo>
                  <a:lnTo>
                    <a:pt x="1406" y="148"/>
                  </a:lnTo>
                  <a:lnTo>
                    <a:pt x="1448" y="170"/>
                  </a:lnTo>
                  <a:lnTo>
                    <a:pt x="1448" y="170"/>
                  </a:lnTo>
                  <a:lnTo>
                    <a:pt x="1532" y="218"/>
                  </a:lnTo>
                  <a:lnTo>
                    <a:pt x="1616" y="262"/>
                  </a:lnTo>
                  <a:lnTo>
                    <a:pt x="1694" y="304"/>
                  </a:lnTo>
                  <a:lnTo>
                    <a:pt x="1772" y="342"/>
                  </a:lnTo>
                  <a:lnTo>
                    <a:pt x="1846" y="376"/>
                  </a:lnTo>
                  <a:lnTo>
                    <a:pt x="1920" y="410"/>
                  </a:lnTo>
                  <a:lnTo>
                    <a:pt x="1990" y="440"/>
                  </a:lnTo>
                  <a:lnTo>
                    <a:pt x="2060" y="466"/>
                  </a:lnTo>
                  <a:lnTo>
                    <a:pt x="2126" y="492"/>
                  </a:lnTo>
                  <a:lnTo>
                    <a:pt x="2192" y="514"/>
                  </a:lnTo>
                  <a:lnTo>
                    <a:pt x="2256" y="534"/>
                  </a:lnTo>
                  <a:lnTo>
                    <a:pt x="2318" y="550"/>
                  </a:lnTo>
                  <a:lnTo>
                    <a:pt x="2378" y="566"/>
                  </a:lnTo>
                  <a:lnTo>
                    <a:pt x="2438" y="578"/>
                  </a:lnTo>
                  <a:lnTo>
                    <a:pt x="2496" y="588"/>
                  </a:lnTo>
                  <a:lnTo>
                    <a:pt x="2552" y="596"/>
                  </a:lnTo>
                  <a:lnTo>
                    <a:pt x="2608" y="602"/>
                  </a:lnTo>
                  <a:lnTo>
                    <a:pt x="2662" y="606"/>
                  </a:lnTo>
                  <a:lnTo>
                    <a:pt x="2716" y="608"/>
                  </a:lnTo>
                  <a:lnTo>
                    <a:pt x="2770" y="606"/>
                  </a:lnTo>
                  <a:lnTo>
                    <a:pt x="2822" y="604"/>
                  </a:lnTo>
                  <a:lnTo>
                    <a:pt x="2874" y="600"/>
                  </a:lnTo>
                  <a:lnTo>
                    <a:pt x="2926" y="592"/>
                  </a:lnTo>
                  <a:lnTo>
                    <a:pt x="2976" y="584"/>
                  </a:lnTo>
                  <a:lnTo>
                    <a:pt x="3028" y="574"/>
                  </a:lnTo>
                  <a:lnTo>
                    <a:pt x="3078" y="562"/>
                  </a:lnTo>
                  <a:lnTo>
                    <a:pt x="3128" y="548"/>
                  </a:lnTo>
                  <a:lnTo>
                    <a:pt x="3180" y="534"/>
                  </a:lnTo>
                  <a:lnTo>
                    <a:pt x="3230" y="516"/>
                  </a:lnTo>
                  <a:lnTo>
                    <a:pt x="3280" y="498"/>
                  </a:lnTo>
                  <a:lnTo>
                    <a:pt x="3332" y="478"/>
                  </a:lnTo>
                  <a:lnTo>
                    <a:pt x="3384" y="458"/>
                  </a:lnTo>
                </a:path>
              </a:pathLst>
            </a:custGeom>
            <a:noFill/>
            <a:ln w="12700">
              <a:solidFill>
                <a:srgbClr val="C0C0C0">
                  <a:alpha val="60001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4" name="Freeform 666"/>
            <p:cNvSpPr>
              <a:spLocks/>
            </p:cNvSpPr>
            <p:nvPr/>
          </p:nvSpPr>
          <p:spPr bwMode="auto">
            <a:xfrm>
              <a:off x="2947" y="2535"/>
              <a:ext cx="1858" cy="296"/>
            </a:xfrm>
            <a:custGeom>
              <a:avLst/>
              <a:gdLst/>
              <a:ahLst/>
              <a:cxnLst>
                <a:cxn ang="0">
                  <a:pos x="0" y="510"/>
                </a:cxn>
                <a:cxn ang="0">
                  <a:pos x="54" y="436"/>
                </a:cxn>
                <a:cxn ang="0">
                  <a:pos x="120" y="358"/>
                </a:cxn>
                <a:cxn ang="0">
                  <a:pos x="178" y="300"/>
                </a:cxn>
                <a:cxn ang="0">
                  <a:pos x="246" y="238"/>
                </a:cxn>
                <a:cxn ang="0">
                  <a:pos x="328" y="178"/>
                </a:cxn>
                <a:cxn ang="0">
                  <a:pos x="418" y="122"/>
                </a:cxn>
                <a:cxn ang="0">
                  <a:pos x="520" y="72"/>
                </a:cxn>
                <a:cxn ang="0">
                  <a:pos x="634" y="34"/>
                </a:cxn>
                <a:cxn ang="0">
                  <a:pos x="758" y="10"/>
                </a:cxn>
                <a:cxn ang="0">
                  <a:pos x="858" y="2"/>
                </a:cxn>
                <a:cxn ang="0">
                  <a:pos x="926" y="2"/>
                </a:cxn>
                <a:cxn ang="0">
                  <a:pos x="1000" y="8"/>
                </a:cxn>
                <a:cxn ang="0">
                  <a:pos x="1074" y="20"/>
                </a:cxn>
                <a:cxn ang="0">
                  <a:pos x="1152" y="36"/>
                </a:cxn>
                <a:cxn ang="0">
                  <a:pos x="1232" y="60"/>
                </a:cxn>
                <a:cxn ang="0">
                  <a:pos x="1314" y="92"/>
                </a:cxn>
                <a:cxn ang="0">
                  <a:pos x="1400" y="130"/>
                </a:cxn>
                <a:cxn ang="0">
                  <a:pos x="1442" y="150"/>
                </a:cxn>
                <a:cxn ang="0">
                  <a:pos x="1612" y="236"/>
                </a:cxn>
                <a:cxn ang="0">
                  <a:pos x="1772" y="310"/>
                </a:cxn>
                <a:cxn ang="0">
                  <a:pos x="1922" y="372"/>
                </a:cxn>
                <a:cxn ang="0">
                  <a:pos x="2064" y="424"/>
                </a:cxn>
                <a:cxn ang="0">
                  <a:pos x="2198" y="466"/>
                </a:cxn>
                <a:cxn ang="0">
                  <a:pos x="2326" y="498"/>
                </a:cxn>
                <a:cxn ang="0">
                  <a:pos x="2446" y="522"/>
                </a:cxn>
                <a:cxn ang="0">
                  <a:pos x="2562" y="536"/>
                </a:cxn>
                <a:cxn ang="0">
                  <a:pos x="2672" y="540"/>
                </a:cxn>
                <a:cxn ang="0">
                  <a:pos x="2780" y="536"/>
                </a:cxn>
                <a:cxn ang="0">
                  <a:pos x="2884" y="526"/>
                </a:cxn>
                <a:cxn ang="0">
                  <a:pos x="2986" y="506"/>
                </a:cxn>
                <a:cxn ang="0">
                  <a:pos x="3088" y="480"/>
                </a:cxn>
                <a:cxn ang="0">
                  <a:pos x="3188" y="448"/>
                </a:cxn>
                <a:cxn ang="0">
                  <a:pos x="3290" y="408"/>
                </a:cxn>
                <a:cxn ang="0">
                  <a:pos x="3392" y="362"/>
                </a:cxn>
              </a:cxnLst>
              <a:rect l="0" t="0" r="r" b="b"/>
              <a:pathLst>
                <a:path w="3392" h="540">
                  <a:moveTo>
                    <a:pt x="0" y="510"/>
                  </a:moveTo>
                  <a:lnTo>
                    <a:pt x="0" y="510"/>
                  </a:lnTo>
                  <a:lnTo>
                    <a:pt x="24" y="474"/>
                  </a:lnTo>
                  <a:lnTo>
                    <a:pt x="54" y="436"/>
                  </a:lnTo>
                  <a:lnTo>
                    <a:pt x="94" y="386"/>
                  </a:lnTo>
                  <a:lnTo>
                    <a:pt x="120" y="358"/>
                  </a:lnTo>
                  <a:lnTo>
                    <a:pt x="148" y="330"/>
                  </a:lnTo>
                  <a:lnTo>
                    <a:pt x="178" y="300"/>
                  </a:lnTo>
                  <a:lnTo>
                    <a:pt x="210" y="268"/>
                  </a:lnTo>
                  <a:lnTo>
                    <a:pt x="246" y="238"/>
                  </a:lnTo>
                  <a:lnTo>
                    <a:pt x="286" y="208"/>
                  </a:lnTo>
                  <a:lnTo>
                    <a:pt x="328" y="178"/>
                  </a:lnTo>
                  <a:lnTo>
                    <a:pt x="372" y="148"/>
                  </a:lnTo>
                  <a:lnTo>
                    <a:pt x="418" y="122"/>
                  </a:lnTo>
                  <a:lnTo>
                    <a:pt x="468" y="96"/>
                  </a:lnTo>
                  <a:lnTo>
                    <a:pt x="520" y="72"/>
                  </a:lnTo>
                  <a:lnTo>
                    <a:pt x="576" y="52"/>
                  </a:lnTo>
                  <a:lnTo>
                    <a:pt x="634" y="34"/>
                  </a:lnTo>
                  <a:lnTo>
                    <a:pt x="694" y="20"/>
                  </a:lnTo>
                  <a:lnTo>
                    <a:pt x="758" y="10"/>
                  </a:lnTo>
                  <a:lnTo>
                    <a:pt x="824" y="2"/>
                  </a:lnTo>
                  <a:lnTo>
                    <a:pt x="858" y="2"/>
                  </a:lnTo>
                  <a:lnTo>
                    <a:pt x="892" y="0"/>
                  </a:lnTo>
                  <a:lnTo>
                    <a:pt x="926" y="2"/>
                  </a:lnTo>
                  <a:lnTo>
                    <a:pt x="962" y="4"/>
                  </a:lnTo>
                  <a:lnTo>
                    <a:pt x="1000" y="8"/>
                  </a:lnTo>
                  <a:lnTo>
                    <a:pt x="1036" y="12"/>
                  </a:lnTo>
                  <a:lnTo>
                    <a:pt x="1074" y="20"/>
                  </a:lnTo>
                  <a:lnTo>
                    <a:pt x="1112" y="28"/>
                  </a:lnTo>
                  <a:lnTo>
                    <a:pt x="1152" y="36"/>
                  </a:lnTo>
                  <a:lnTo>
                    <a:pt x="1192" y="48"/>
                  </a:lnTo>
                  <a:lnTo>
                    <a:pt x="1232" y="60"/>
                  </a:lnTo>
                  <a:lnTo>
                    <a:pt x="1272" y="76"/>
                  </a:lnTo>
                  <a:lnTo>
                    <a:pt x="1314" y="92"/>
                  </a:lnTo>
                  <a:lnTo>
                    <a:pt x="1356" y="110"/>
                  </a:lnTo>
                  <a:lnTo>
                    <a:pt x="1400" y="130"/>
                  </a:lnTo>
                  <a:lnTo>
                    <a:pt x="1442" y="150"/>
                  </a:lnTo>
                  <a:lnTo>
                    <a:pt x="1442" y="150"/>
                  </a:lnTo>
                  <a:lnTo>
                    <a:pt x="1528" y="194"/>
                  </a:lnTo>
                  <a:lnTo>
                    <a:pt x="1612" y="236"/>
                  </a:lnTo>
                  <a:lnTo>
                    <a:pt x="1694" y="274"/>
                  </a:lnTo>
                  <a:lnTo>
                    <a:pt x="1772" y="310"/>
                  </a:lnTo>
                  <a:lnTo>
                    <a:pt x="1848" y="342"/>
                  </a:lnTo>
                  <a:lnTo>
                    <a:pt x="1922" y="372"/>
                  </a:lnTo>
                  <a:lnTo>
                    <a:pt x="1994" y="400"/>
                  </a:lnTo>
                  <a:lnTo>
                    <a:pt x="2064" y="424"/>
                  </a:lnTo>
                  <a:lnTo>
                    <a:pt x="2132" y="446"/>
                  </a:lnTo>
                  <a:lnTo>
                    <a:pt x="2198" y="466"/>
                  </a:lnTo>
                  <a:lnTo>
                    <a:pt x="2262" y="484"/>
                  </a:lnTo>
                  <a:lnTo>
                    <a:pt x="2326" y="498"/>
                  </a:lnTo>
                  <a:lnTo>
                    <a:pt x="2386" y="512"/>
                  </a:lnTo>
                  <a:lnTo>
                    <a:pt x="2446" y="522"/>
                  </a:lnTo>
                  <a:lnTo>
                    <a:pt x="2504" y="530"/>
                  </a:lnTo>
                  <a:lnTo>
                    <a:pt x="2562" y="536"/>
                  </a:lnTo>
                  <a:lnTo>
                    <a:pt x="2618" y="538"/>
                  </a:lnTo>
                  <a:lnTo>
                    <a:pt x="2672" y="540"/>
                  </a:lnTo>
                  <a:lnTo>
                    <a:pt x="2726" y="540"/>
                  </a:lnTo>
                  <a:lnTo>
                    <a:pt x="2780" y="536"/>
                  </a:lnTo>
                  <a:lnTo>
                    <a:pt x="2832" y="532"/>
                  </a:lnTo>
                  <a:lnTo>
                    <a:pt x="2884" y="526"/>
                  </a:lnTo>
                  <a:lnTo>
                    <a:pt x="2936" y="516"/>
                  </a:lnTo>
                  <a:lnTo>
                    <a:pt x="2986" y="506"/>
                  </a:lnTo>
                  <a:lnTo>
                    <a:pt x="3038" y="494"/>
                  </a:lnTo>
                  <a:lnTo>
                    <a:pt x="3088" y="480"/>
                  </a:lnTo>
                  <a:lnTo>
                    <a:pt x="3138" y="464"/>
                  </a:lnTo>
                  <a:lnTo>
                    <a:pt x="3188" y="448"/>
                  </a:lnTo>
                  <a:lnTo>
                    <a:pt x="3238" y="428"/>
                  </a:lnTo>
                  <a:lnTo>
                    <a:pt x="3290" y="408"/>
                  </a:lnTo>
                  <a:lnTo>
                    <a:pt x="3340" y="386"/>
                  </a:lnTo>
                  <a:lnTo>
                    <a:pt x="3392" y="362"/>
                  </a:lnTo>
                </a:path>
              </a:pathLst>
            </a:custGeom>
            <a:noFill/>
            <a:ln w="12700">
              <a:solidFill>
                <a:srgbClr val="C0C0C0">
                  <a:alpha val="60001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5" name="Freeform 667"/>
            <p:cNvSpPr>
              <a:spLocks/>
            </p:cNvSpPr>
            <p:nvPr/>
          </p:nvSpPr>
          <p:spPr bwMode="auto">
            <a:xfrm>
              <a:off x="2956" y="2551"/>
              <a:ext cx="1860" cy="300"/>
            </a:xfrm>
            <a:custGeom>
              <a:avLst/>
              <a:gdLst/>
              <a:ahLst/>
              <a:cxnLst>
                <a:cxn ang="0">
                  <a:pos x="0" y="548"/>
                </a:cxn>
                <a:cxn ang="0">
                  <a:pos x="52" y="470"/>
                </a:cxn>
                <a:cxn ang="0">
                  <a:pos x="116" y="390"/>
                </a:cxn>
                <a:cxn ang="0">
                  <a:pos x="172" y="328"/>
                </a:cxn>
                <a:cxn ang="0">
                  <a:pos x="240" y="264"/>
                </a:cxn>
                <a:cxn ang="0">
                  <a:pos x="318" y="200"/>
                </a:cxn>
                <a:cxn ang="0">
                  <a:pos x="408" y="140"/>
                </a:cxn>
                <a:cxn ang="0">
                  <a:pos x="508" y="86"/>
                </a:cxn>
                <a:cxn ang="0">
                  <a:pos x="620" y="44"/>
                </a:cxn>
                <a:cxn ang="0">
                  <a:pos x="744" y="14"/>
                </a:cxn>
                <a:cxn ang="0">
                  <a:pos x="844" y="2"/>
                </a:cxn>
                <a:cxn ang="0">
                  <a:pos x="914" y="0"/>
                </a:cxn>
                <a:cxn ang="0">
                  <a:pos x="986" y="2"/>
                </a:cxn>
                <a:cxn ang="0">
                  <a:pos x="1062" y="12"/>
                </a:cxn>
                <a:cxn ang="0">
                  <a:pos x="1140" y="26"/>
                </a:cxn>
                <a:cxn ang="0">
                  <a:pos x="1220" y="46"/>
                </a:cxn>
                <a:cxn ang="0">
                  <a:pos x="1304" y="74"/>
                </a:cxn>
                <a:cxn ang="0">
                  <a:pos x="1390" y="110"/>
                </a:cxn>
                <a:cxn ang="0">
                  <a:pos x="1436" y="130"/>
                </a:cxn>
                <a:cxn ang="0">
                  <a:pos x="1608" y="208"/>
                </a:cxn>
                <a:cxn ang="0">
                  <a:pos x="1770" y="276"/>
                </a:cxn>
                <a:cxn ang="0">
                  <a:pos x="1922" y="334"/>
                </a:cxn>
                <a:cxn ang="0">
                  <a:pos x="2066" y="380"/>
                </a:cxn>
                <a:cxn ang="0">
                  <a:pos x="2202" y="416"/>
                </a:cxn>
                <a:cxn ang="0">
                  <a:pos x="2330" y="444"/>
                </a:cxn>
                <a:cxn ang="0">
                  <a:pos x="2452" y="462"/>
                </a:cxn>
                <a:cxn ang="0">
                  <a:pos x="2568" y="472"/>
                </a:cxn>
                <a:cxn ang="0">
                  <a:pos x="2680" y="472"/>
                </a:cxn>
                <a:cxn ang="0">
                  <a:pos x="2788" y="464"/>
                </a:cxn>
                <a:cxn ang="0">
                  <a:pos x="2892" y="450"/>
                </a:cxn>
                <a:cxn ang="0">
                  <a:pos x="2994" y="426"/>
                </a:cxn>
                <a:cxn ang="0">
                  <a:pos x="3094" y="396"/>
                </a:cxn>
                <a:cxn ang="0">
                  <a:pos x="3194" y="358"/>
                </a:cxn>
                <a:cxn ang="0">
                  <a:pos x="3294" y="314"/>
                </a:cxn>
                <a:cxn ang="0">
                  <a:pos x="3394" y="264"/>
                </a:cxn>
              </a:cxnLst>
              <a:rect l="0" t="0" r="r" b="b"/>
              <a:pathLst>
                <a:path w="3394" h="548">
                  <a:moveTo>
                    <a:pt x="0" y="548"/>
                  </a:moveTo>
                  <a:lnTo>
                    <a:pt x="0" y="548"/>
                  </a:lnTo>
                  <a:lnTo>
                    <a:pt x="24" y="512"/>
                  </a:lnTo>
                  <a:lnTo>
                    <a:pt x="52" y="470"/>
                  </a:lnTo>
                  <a:lnTo>
                    <a:pt x="92" y="418"/>
                  </a:lnTo>
                  <a:lnTo>
                    <a:pt x="116" y="390"/>
                  </a:lnTo>
                  <a:lnTo>
                    <a:pt x="142" y="360"/>
                  </a:lnTo>
                  <a:lnTo>
                    <a:pt x="172" y="328"/>
                  </a:lnTo>
                  <a:lnTo>
                    <a:pt x="204" y="296"/>
                  </a:lnTo>
                  <a:lnTo>
                    <a:pt x="240" y="264"/>
                  </a:lnTo>
                  <a:lnTo>
                    <a:pt x="278" y="232"/>
                  </a:lnTo>
                  <a:lnTo>
                    <a:pt x="318" y="200"/>
                  </a:lnTo>
                  <a:lnTo>
                    <a:pt x="362" y="170"/>
                  </a:lnTo>
                  <a:lnTo>
                    <a:pt x="408" y="140"/>
                  </a:lnTo>
                  <a:lnTo>
                    <a:pt x="456" y="112"/>
                  </a:lnTo>
                  <a:lnTo>
                    <a:pt x="508" y="86"/>
                  </a:lnTo>
                  <a:lnTo>
                    <a:pt x="564" y="64"/>
                  </a:lnTo>
                  <a:lnTo>
                    <a:pt x="620" y="44"/>
                  </a:lnTo>
                  <a:lnTo>
                    <a:pt x="682" y="26"/>
                  </a:lnTo>
                  <a:lnTo>
                    <a:pt x="744" y="14"/>
                  </a:lnTo>
                  <a:lnTo>
                    <a:pt x="810" y="4"/>
                  </a:lnTo>
                  <a:lnTo>
                    <a:pt x="844" y="2"/>
                  </a:lnTo>
                  <a:lnTo>
                    <a:pt x="878" y="0"/>
                  </a:lnTo>
                  <a:lnTo>
                    <a:pt x="914" y="0"/>
                  </a:lnTo>
                  <a:lnTo>
                    <a:pt x="950" y="0"/>
                  </a:lnTo>
                  <a:lnTo>
                    <a:pt x="986" y="2"/>
                  </a:lnTo>
                  <a:lnTo>
                    <a:pt x="1024" y="6"/>
                  </a:lnTo>
                  <a:lnTo>
                    <a:pt x="1062" y="12"/>
                  </a:lnTo>
                  <a:lnTo>
                    <a:pt x="1100" y="18"/>
                  </a:lnTo>
                  <a:lnTo>
                    <a:pt x="1140" y="26"/>
                  </a:lnTo>
                  <a:lnTo>
                    <a:pt x="1180" y="36"/>
                  </a:lnTo>
                  <a:lnTo>
                    <a:pt x="1220" y="46"/>
                  </a:lnTo>
                  <a:lnTo>
                    <a:pt x="1262" y="60"/>
                  </a:lnTo>
                  <a:lnTo>
                    <a:pt x="1304" y="74"/>
                  </a:lnTo>
                  <a:lnTo>
                    <a:pt x="1348" y="90"/>
                  </a:lnTo>
                  <a:lnTo>
                    <a:pt x="1390" y="110"/>
                  </a:lnTo>
                  <a:lnTo>
                    <a:pt x="1436" y="130"/>
                  </a:lnTo>
                  <a:lnTo>
                    <a:pt x="1436" y="130"/>
                  </a:lnTo>
                  <a:lnTo>
                    <a:pt x="1522" y="170"/>
                  </a:lnTo>
                  <a:lnTo>
                    <a:pt x="1608" y="208"/>
                  </a:lnTo>
                  <a:lnTo>
                    <a:pt x="1690" y="244"/>
                  </a:lnTo>
                  <a:lnTo>
                    <a:pt x="1770" y="276"/>
                  </a:lnTo>
                  <a:lnTo>
                    <a:pt x="1848" y="306"/>
                  </a:lnTo>
                  <a:lnTo>
                    <a:pt x="1922" y="334"/>
                  </a:lnTo>
                  <a:lnTo>
                    <a:pt x="1996" y="358"/>
                  </a:lnTo>
                  <a:lnTo>
                    <a:pt x="2066" y="380"/>
                  </a:lnTo>
                  <a:lnTo>
                    <a:pt x="2136" y="400"/>
                  </a:lnTo>
                  <a:lnTo>
                    <a:pt x="2202" y="416"/>
                  </a:lnTo>
                  <a:lnTo>
                    <a:pt x="2268" y="432"/>
                  </a:lnTo>
                  <a:lnTo>
                    <a:pt x="2330" y="444"/>
                  </a:lnTo>
                  <a:lnTo>
                    <a:pt x="2392" y="454"/>
                  </a:lnTo>
                  <a:lnTo>
                    <a:pt x="2452" y="462"/>
                  </a:lnTo>
                  <a:lnTo>
                    <a:pt x="2512" y="468"/>
                  </a:lnTo>
                  <a:lnTo>
                    <a:pt x="2568" y="472"/>
                  </a:lnTo>
                  <a:lnTo>
                    <a:pt x="2624" y="474"/>
                  </a:lnTo>
                  <a:lnTo>
                    <a:pt x="2680" y="472"/>
                  </a:lnTo>
                  <a:lnTo>
                    <a:pt x="2734" y="470"/>
                  </a:lnTo>
                  <a:lnTo>
                    <a:pt x="2788" y="464"/>
                  </a:lnTo>
                  <a:lnTo>
                    <a:pt x="2840" y="458"/>
                  </a:lnTo>
                  <a:lnTo>
                    <a:pt x="2892" y="450"/>
                  </a:lnTo>
                  <a:lnTo>
                    <a:pt x="2944" y="438"/>
                  </a:lnTo>
                  <a:lnTo>
                    <a:pt x="2994" y="426"/>
                  </a:lnTo>
                  <a:lnTo>
                    <a:pt x="3044" y="412"/>
                  </a:lnTo>
                  <a:lnTo>
                    <a:pt x="3094" y="396"/>
                  </a:lnTo>
                  <a:lnTo>
                    <a:pt x="3144" y="378"/>
                  </a:lnTo>
                  <a:lnTo>
                    <a:pt x="3194" y="358"/>
                  </a:lnTo>
                  <a:lnTo>
                    <a:pt x="3244" y="338"/>
                  </a:lnTo>
                  <a:lnTo>
                    <a:pt x="3294" y="314"/>
                  </a:lnTo>
                  <a:lnTo>
                    <a:pt x="3344" y="290"/>
                  </a:lnTo>
                  <a:lnTo>
                    <a:pt x="3394" y="264"/>
                  </a:lnTo>
                </a:path>
              </a:pathLst>
            </a:custGeom>
            <a:noFill/>
            <a:ln w="12700">
              <a:solidFill>
                <a:srgbClr val="C0C0C0">
                  <a:alpha val="60001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6" name="Freeform 668"/>
            <p:cNvSpPr>
              <a:spLocks/>
            </p:cNvSpPr>
            <p:nvPr/>
          </p:nvSpPr>
          <p:spPr bwMode="auto">
            <a:xfrm>
              <a:off x="2968" y="2564"/>
              <a:ext cx="1859" cy="322"/>
            </a:xfrm>
            <a:custGeom>
              <a:avLst/>
              <a:gdLst/>
              <a:ahLst/>
              <a:cxnLst>
                <a:cxn ang="0">
                  <a:pos x="0" y="588"/>
                </a:cxn>
                <a:cxn ang="0">
                  <a:pos x="48" y="508"/>
                </a:cxn>
                <a:cxn ang="0">
                  <a:pos x="108" y="424"/>
                </a:cxn>
                <a:cxn ang="0">
                  <a:pos x="164" y="360"/>
                </a:cxn>
                <a:cxn ang="0">
                  <a:pos x="230" y="294"/>
                </a:cxn>
                <a:cxn ang="0">
                  <a:pos x="306" y="226"/>
                </a:cxn>
                <a:cxn ang="0">
                  <a:pos x="394" y="162"/>
                </a:cxn>
                <a:cxn ang="0">
                  <a:pos x="494" y="104"/>
                </a:cxn>
                <a:cxn ang="0">
                  <a:pos x="606" y="56"/>
                </a:cxn>
                <a:cxn ang="0">
                  <a:pos x="728" y="20"/>
                </a:cxn>
                <a:cxn ang="0">
                  <a:pos x="828" y="6"/>
                </a:cxn>
                <a:cxn ang="0">
                  <a:pos x="898" y="0"/>
                </a:cxn>
                <a:cxn ang="0">
                  <a:pos x="970" y="0"/>
                </a:cxn>
                <a:cxn ang="0">
                  <a:pos x="1046" y="6"/>
                </a:cxn>
                <a:cxn ang="0">
                  <a:pos x="1124" y="18"/>
                </a:cxn>
                <a:cxn ang="0">
                  <a:pos x="1206" y="36"/>
                </a:cxn>
                <a:cxn ang="0">
                  <a:pos x="1292" y="60"/>
                </a:cxn>
                <a:cxn ang="0">
                  <a:pos x="1378" y="92"/>
                </a:cxn>
                <a:cxn ang="0">
                  <a:pos x="1424" y="110"/>
                </a:cxn>
                <a:cxn ang="0">
                  <a:pos x="1600" y="182"/>
                </a:cxn>
                <a:cxn ang="0">
                  <a:pos x="1764" y="244"/>
                </a:cxn>
                <a:cxn ang="0">
                  <a:pos x="1918" y="296"/>
                </a:cxn>
                <a:cxn ang="0">
                  <a:pos x="2064" y="338"/>
                </a:cxn>
                <a:cxn ang="0">
                  <a:pos x="2202" y="370"/>
                </a:cxn>
                <a:cxn ang="0">
                  <a:pos x="2330" y="392"/>
                </a:cxn>
                <a:cxn ang="0">
                  <a:pos x="2454" y="406"/>
                </a:cxn>
                <a:cxn ang="0">
                  <a:pos x="2570" y="410"/>
                </a:cxn>
                <a:cxn ang="0">
                  <a:pos x="2682" y="406"/>
                </a:cxn>
                <a:cxn ang="0">
                  <a:pos x="2790" y="394"/>
                </a:cxn>
                <a:cxn ang="0">
                  <a:pos x="2894" y="374"/>
                </a:cxn>
                <a:cxn ang="0">
                  <a:pos x="2996" y="346"/>
                </a:cxn>
                <a:cxn ang="0">
                  <a:pos x="3096" y="312"/>
                </a:cxn>
                <a:cxn ang="0">
                  <a:pos x="3194" y="270"/>
                </a:cxn>
                <a:cxn ang="0">
                  <a:pos x="3292" y="222"/>
                </a:cxn>
                <a:cxn ang="0">
                  <a:pos x="3392" y="168"/>
                </a:cxn>
              </a:cxnLst>
              <a:rect l="0" t="0" r="r" b="b"/>
              <a:pathLst>
                <a:path w="3392" h="588">
                  <a:moveTo>
                    <a:pt x="0" y="588"/>
                  </a:moveTo>
                  <a:lnTo>
                    <a:pt x="0" y="588"/>
                  </a:lnTo>
                  <a:lnTo>
                    <a:pt x="20" y="550"/>
                  </a:lnTo>
                  <a:lnTo>
                    <a:pt x="48" y="508"/>
                  </a:lnTo>
                  <a:lnTo>
                    <a:pt x="86" y="454"/>
                  </a:lnTo>
                  <a:lnTo>
                    <a:pt x="108" y="424"/>
                  </a:lnTo>
                  <a:lnTo>
                    <a:pt x="134" y="394"/>
                  </a:lnTo>
                  <a:lnTo>
                    <a:pt x="164" y="360"/>
                  </a:lnTo>
                  <a:lnTo>
                    <a:pt x="194" y="328"/>
                  </a:lnTo>
                  <a:lnTo>
                    <a:pt x="230" y="294"/>
                  </a:lnTo>
                  <a:lnTo>
                    <a:pt x="266" y="260"/>
                  </a:lnTo>
                  <a:lnTo>
                    <a:pt x="306" y="226"/>
                  </a:lnTo>
                  <a:lnTo>
                    <a:pt x="348" y="194"/>
                  </a:lnTo>
                  <a:lnTo>
                    <a:pt x="394" y="162"/>
                  </a:lnTo>
                  <a:lnTo>
                    <a:pt x="442" y="132"/>
                  </a:lnTo>
                  <a:lnTo>
                    <a:pt x="494" y="104"/>
                  </a:lnTo>
                  <a:lnTo>
                    <a:pt x="548" y="78"/>
                  </a:lnTo>
                  <a:lnTo>
                    <a:pt x="606" y="56"/>
                  </a:lnTo>
                  <a:lnTo>
                    <a:pt x="664" y="36"/>
                  </a:lnTo>
                  <a:lnTo>
                    <a:pt x="728" y="20"/>
                  </a:lnTo>
                  <a:lnTo>
                    <a:pt x="794" y="10"/>
                  </a:lnTo>
                  <a:lnTo>
                    <a:pt x="828" y="6"/>
                  </a:lnTo>
                  <a:lnTo>
                    <a:pt x="862" y="2"/>
                  </a:lnTo>
                  <a:lnTo>
                    <a:pt x="898" y="0"/>
                  </a:lnTo>
                  <a:lnTo>
                    <a:pt x="934" y="0"/>
                  </a:lnTo>
                  <a:lnTo>
                    <a:pt x="970" y="0"/>
                  </a:lnTo>
                  <a:lnTo>
                    <a:pt x="1008" y="2"/>
                  </a:lnTo>
                  <a:lnTo>
                    <a:pt x="1046" y="6"/>
                  </a:lnTo>
                  <a:lnTo>
                    <a:pt x="1086" y="12"/>
                  </a:lnTo>
                  <a:lnTo>
                    <a:pt x="1124" y="18"/>
                  </a:lnTo>
                  <a:lnTo>
                    <a:pt x="1166" y="26"/>
                  </a:lnTo>
                  <a:lnTo>
                    <a:pt x="1206" y="36"/>
                  </a:lnTo>
                  <a:lnTo>
                    <a:pt x="1248" y="46"/>
                  </a:lnTo>
                  <a:lnTo>
                    <a:pt x="1292" y="60"/>
                  </a:lnTo>
                  <a:lnTo>
                    <a:pt x="1334" y="74"/>
                  </a:lnTo>
                  <a:lnTo>
                    <a:pt x="1378" y="92"/>
                  </a:lnTo>
                  <a:lnTo>
                    <a:pt x="1424" y="110"/>
                  </a:lnTo>
                  <a:lnTo>
                    <a:pt x="1424" y="110"/>
                  </a:lnTo>
                  <a:lnTo>
                    <a:pt x="1514" y="148"/>
                  </a:lnTo>
                  <a:lnTo>
                    <a:pt x="1600" y="182"/>
                  </a:lnTo>
                  <a:lnTo>
                    <a:pt x="1684" y="214"/>
                  </a:lnTo>
                  <a:lnTo>
                    <a:pt x="1764" y="244"/>
                  </a:lnTo>
                  <a:lnTo>
                    <a:pt x="1842" y="272"/>
                  </a:lnTo>
                  <a:lnTo>
                    <a:pt x="1918" y="296"/>
                  </a:lnTo>
                  <a:lnTo>
                    <a:pt x="1992" y="318"/>
                  </a:lnTo>
                  <a:lnTo>
                    <a:pt x="2064" y="338"/>
                  </a:lnTo>
                  <a:lnTo>
                    <a:pt x="2134" y="354"/>
                  </a:lnTo>
                  <a:lnTo>
                    <a:pt x="2202" y="370"/>
                  </a:lnTo>
                  <a:lnTo>
                    <a:pt x="2266" y="382"/>
                  </a:lnTo>
                  <a:lnTo>
                    <a:pt x="2330" y="392"/>
                  </a:lnTo>
                  <a:lnTo>
                    <a:pt x="2392" y="400"/>
                  </a:lnTo>
                  <a:lnTo>
                    <a:pt x="2454" y="406"/>
                  </a:lnTo>
                  <a:lnTo>
                    <a:pt x="2512" y="408"/>
                  </a:lnTo>
                  <a:lnTo>
                    <a:pt x="2570" y="410"/>
                  </a:lnTo>
                  <a:lnTo>
                    <a:pt x="2626" y="408"/>
                  </a:lnTo>
                  <a:lnTo>
                    <a:pt x="2682" y="406"/>
                  </a:lnTo>
                  <a:lnTo>
                    <a:pt x="2736" y="400"/>
                  </a:lnTo>
                  <a:lnTo>
                    <a:pt x="2790" y="394"/>
                  </a:lnTo>
                  <a:lnTo>
                    <a:pt x="2842" y="384"/>
                  </a:lnTo>
                  <a:lnTo>
                    <a:pt x="2894" y="374"/>
                  </a:lnTo>
                  <a:lnTo>
                    <a:pt x="2944" y="362"/>
                  </a:lnTo>
                  <a:lnTo>
                    <a:pt x="2996" y="346"/>
                  </a:lnTo>
                  <a:lnTo>
                    <a:pt x="3046" y="330"/>
                  </a:lnTo>
                  <a:lnTo>
                    <a:pt x="3096" y="312"/>
                  </a:lnTo>
                  <a:lnTo>
                    <a:pt x="3144" y="292"/>
                  </a:lnTo>
                  <a:lnTo>
                    <a:pt x="3194" y="270"/>
                  </a:lnTo>
                  <a:lnTo>
                    <a:pt x="3244" y="248"/>
                  </a:lnTo>
                  <a:lnTo>
                    <a:pt x="3292" y="222"/>
                  </a:lnTo>
                  <a:lnTo>
                    <a:pt x="3342" y="196"/>
                  </a:lnTo>
                  <a:lnTo>
                    <a:pt x="3392" y="168"/>
                  </a:lnTo>
                </a:path>
              </a:pathLst>
            </a:custGeom>
            <a:noFill/>
            <a:ln w="12700">
              <a:solidFill>
                <a:srgbClr val="C0C0C0">
                  <a:alpha val="60001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7" name="Freeform 669"/>
            <p:cNvSpPr>
              <a:spLocks/>
            </p:cNvSpPr>
            <p:nvPr/>
          </p:nvSpPr>
          <p:spPr bwMode="auto">
            <a:xfrm>
              <a:off x="2979" y="2574"/>
              <a:ext cx="1857" cy="345"/>
            </a:xfrm>
            <a:custGeom>
              <a:avLst/>
              <a:gdLst/>
              <a:ahLst/>
              <a:cxnLst>
                <a:cxn ang="0">
                  <a:pos x="0" y="630"/>
                </a:cxn>
                <a:cxn ang="0">
                  <a:pos x="46" y="548"/>
                </a:cxn>
                <a:cxn ang="0">
                  <a:pos x="104" y="462"/>
                </a:cxn>
                <a:cxn ang="0">
                  <a:pos x="158" y="396"/>
                </a:cxn>
                <a:cxn ang="0">
                  <a:pos x="220" y="324"/>
                </a:cxn>
                <a:cxn ang="0">
                  <a:pos x="296" y="254"/>
                </a:cxn>
                <a:cxn ang="0">
                  <a:pos x="382" y="186"/>
                </a:cxn>
                <a:cxn ang="0">
                  <a:pos x="480" y="124"/>
                </a:cxn>
                <a:cxn ang="0">
                  <a:pos x="590" y="72"/>
                </a:cxn>
                <a:cxn ang="0">
                  <a:pos x="712" y="32"/>
                </a:cxn>
                <a:cxn ang="0">
                  <a:pos x="812" y="12"/>
                </a:cxn>
                <a:cxn ang="0">
                  <a:pos x="882" y="4"/>
                </a:cxn>
                <a:cxn ang="0">
                  <a:pos x="954" y="0"/>
                </a:cxn>
                <a:cxn ang="0">
                  <a:pos x="1030" y="4"/>
                </a:cxn>
                <a:cxn ang="0">
                  <a:pos x="1110" y="12"/>
                </a:cxn>
                <a:cxn ang="0">
                  <a:pos x="1192" y="26"/>
                </a:cxn>
                <a:cxn ang="0">
                  <a:pos x="1278" y="48"/>
                </a:cxn>
                <a:cxn ang="0">
                  <a:pos x="1368" y="76"/>
                </a:cxn>
                <a:cxn ang="0">
                  <a:pos x="1412" y="94"/>
                </a:cxn>
                <a:cxn ang="0">
                  <a:pos x="1592" y="160"/>
                </a:cxn>
                <a:cxn ang="0">
                  <a:pos x="1758" y="214"/>
                </a:cxn>
                <a:cxn ang="0">
                  <a:pos x="1914" y="260"/>
                </a:cxn>
                <a:cxn ang="0">
                  <a:pos x="2062" y="296"/>
                </a:cxn>
                <a:cxn ang="0">
                  <a:pos x="2200" y="324"/>
                </a:cxn>
                <a:cxn ang="0">
                  <a:pos x="2330" y="340"/>
                </a:cxn>
                <a:cxn ang="0">
                  <a:pos x="2454" y="350"/>
                </a:cxn>
                <a:cxn ang="0">
                  <a:pos x="2572" y="350"/>
                </a:cxn>
                <a:cxn ang="0">
                  <a:pos x="2684" y="342"/>
                </a:cxn>
                <a:cxn ang="0">
                  <a:pos x="2790" y="324"/>
                </a:cxn>
                <a:cxn ang="0">
                  <a:pos x="2894" y="300"/>
                </a:cxn>
                <a:cxn ang="0">
                  <a:pos x="2996" y="270"/>
                </a:cxn>
                <a:cxn ang="0">
                  <a:pos x="3094" y="230"/>
                </a:cxn>
                <a:cxn ang="0">
                  <a:pos x="3192" y="184"/>
                </a:cxn>
                <a:cxn ang="0">
                  <a:pos x="3290" y="132"/>
                </a:cxn>
                <a:cxn ang="0">
                  <a:pos x="3388" y="74"/>
                </a:cxn>
              </a:cxnLst>
              <a:rect l="0" t="0" r="r" b="b"/>
              <a:pathLst>
                <a:path w="3388" h="630">
                  <a:moveTo>
                    <a:pt x="0" y="630"/>
                  </a:moveTo>
                  <a:lnTo>
                    <a:pt x="0" y="630"/>
                  </a:lnTo>
                  <a:lnTo>
                    <a:pt x="20" y="592"/>
                  </a:lnTo>
                  <a:lnTo>
                    <a:pt x="46" y="548"/>
                  </a:lnTo>
                  <a:lnTo>
                    <a:pt x="82" y="494"/>
                  </a:lnTo>
                  <a:lnTo>
                    <a:pt x="104" y="462"/>
                  </a:lnTo>
                  <a:lnTo>
                    <a:pt x="130" y="430"/>
                  </a:lnTo>
                  <a:lnTo>
                    <a:pt x="158" y="396"/>
                  </a:lnTo>
                  <a:lnTo>
                    <a:pt x="188" y="360"/>
                  </a:lnTo>
                  <a:lnTo>
                    <a:pt x="220" y="324"/>
                  </a:lnTo>
                  <a:lnTo>
                    <a:pt x="258" y="290"/>
                  </a:lnTo>
                  <a:lnTo>
                    <a:pt x="296" y="254"/>
                  </a:lnTo>
                  <a:lnTo>
                    <a:pt x="338" y="220"/>
                  </a:lnTo>
                  <a:lnTo>
                    <a:pt x="382" y="186"/>
                  </a:lnTo>
                  <a:lnTo>
                    <a:pt x="430" y="154"/>
                  </a:lnTo>
                  <a:lnTo>
                    <a:pt x="480" y="124"/>
                  </a:lnTo>
                  <a:lnTo>
                    <a:pt x="534" y="96"/>
                  </a:lnTo>
                  <a:lnTo>
                    <a:pt x="590" y="72"/>
                  </a:lnTo>
                  <a:lnTo>
                    <a:pt x="650" y="50"/>
                  </a:lnTo>
                  <a:lnTo>
                    <a:pt x="712" y="32"/>
                  </a:lnTo>
                  <a:lnTo>
                    <a:pt x="778" y="16"/>
                  </a:lnTo>
                  <a:lnTo>
                    <a:pt x="812" y="12"/>
                  </a:lnTo>
                  <a:lnTo>
                    <a:pt x="846" y="6"/>
                  </a:lnTo>
                  <a:lnTo>
                    <a:pt x="882" y="4"/>
                  </a:lnTo>
                  <a:lnTo>
                    <a:pt x="918" y="2"/>
                  </a:lnTo>
                  <a:lnTo>
                    <a:pt x="954" y="0"/>
                  </a:lnTo>
                  <a:lnTo>
                    <a:pt x="992" y="2"/>
                  </a:lnTo>
                  <a:lnTo>
                    <a:pt x="1030" y="4"/>
                  </a:lnTo>
                  <a:lnTo>
                    <a:pt x="1070" y="8"/>
                  </a:lnTo>
                  <a:lnTo>
                    <a:pt x="1110" y="12"/>
                  </a:lnTo>
                  <a:lnTo>
                    <a:pt x="1152" y="18"/>
                  </a:lnTo>
                  <a:lnTo>
                    <a:pt x="1192" y="26"/>
                  </a:lnTo>
                  <a:lnTo>
                    <a:pt x="1236" y="36"/>
                  </a:lnTo>
                  <a:lnTo>
                    <a:pt x="1278" y="48"/>
                  </a:lnTo>
                  <a:lnTo>
                    <a:pt x="1322" y="62"/>
                  </a:lnTo>
                  <a:lnTo>
                    <a:pt x="1368" y="76"/>
                  </a:lnTo>
                  <a:lnTo>
                    <a:pt x="1412" y="94"/>
                  </a:lnTo>
                  <a:lnTo>
                    <a:pt x="1412" y="94"/>
                  </a:lnTo>
                  <a:lnTo>
                    <a:pt x="1504" y="128"/>
                  </a:lnTo>
                  <a:lnTo>
                    <a:pt x="1592" y="160"/>
                  </a:lnTo>
                  <a:lnTo>
                    <a:pt x="1676" y="188"/>
                  </a:lnTo>
                  <a:lnTo>
                    <a:pt x="1758" y="214"/>
                  </a:lnTo>
                  <a:lnTo>
                    <a:pt x="1838" y="238"/>
                  </a:lnTo>
                  <a:lnTo>
                    <a:pt x="1914" y="260"/>
                  </a:lnTo>
                  <a:lnTo>
                    <a:pt x="1990" y="280"/>
                  </a:lnTo>
                  <a:lnTo>
                    <a:pt x="2062" y="296"/>
                  </a:lnTo>
                  <a:lnTo>
                    <a:pt x="2132" y="310"/>
                  </a:lnTo>
                  <a:lnTo>
                    <a:pt x="2200" y="324"/>
                  </a:lnTo>
                  <a:lnTo>
                    <a:pt x="2266" y="334"/>
                  </a:lnTo>
                  <a:lnTo>
                    <a:pt x="2330" y="340"/>
                  </a:lnTo>
                  <a:lnTo>
                    <a:pt x="2394" y="346"/>
                  </a:lnTo>
                  <a:lnTo>
                    <a:pt x="2454" y="350"/>
                  </a:lnTo>
                  <a:lnTo>
                    <a:pt x="2514" y="350"/>
                  </a:lnTo>
                  <a:lnTo>
                    <a:pt x="2572" y="350"/>
                  </a:lnTo>
                  <a:lnTo>
                    <a:pt x="2628" y="346"/>
                  </a:lnTo>
                  <a:lnTo>
                    <a:pt x="2684" y="342"/>
                  </a:lnTo>
                  <a:lnTo>
                    <a:pt x="2738" y="334"/>
                  </a:lnTo>
                  <a:lnTo>
                    <a:pt x="2790" y="324"/>
                  </a:lnTo>
                  <a:lnTo>
                    <a:pt x="2842" y="314"/>
                  </a:lnTo>
                  <a:lnTo>
                    <a:pt x="2894" y="300"/>
                  </a:lnTo>
                  <a:lnTo>
                    <a:pt x="2944" y="286"/>
                  </a:lnTo>
                  <a:lnTo>
                    <a:pt x="2996" y="270"/>
                  </a:lnTo>
                  <a:lnTo>
                    <a:pt x="3044" y="250"/>
                  </a:lnTo>
                  <a:lnTo>
                    <a:pt x="3094" y="230"/>
                  </a:lnTo>
                  <a:lnTo>
                    <a:pt x="3144" y="208"/>
                  </a:lnTo>
                  <a:lnTo>
                    <a:pt x="3192" y="184"/>
                  </a:lnTo>
                  <a:lnTo>
                    <a:pt x="3240" y="160"/>
                  </a:lnTo>
                  <a:lnTo>
                    <a:pt x="3290" y="132"/>
                  </a:lnTo>
                  <a:lnTo>
                    <a:pt x="3338" y="104"/>
                  </a:lnTo>
                  <a:lnTo>
                    <a:pt x="3388" y="74"/>
                  </a:lnTo>
                </a:path>
              </a:pathLst>
            </a:custGeom>
            <a:noFill/>
            <a:ln w="12700">
              <a:solidFill>
                <a:srgbClr val="C0C0C0">
                  <a:alpha val="60001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8" name="Freeform 670"/>
            <p:cNvSpPr>
              <a:spLocks/>
            </p:cNvSpPr>
            <p:nvPr/>
          </p:nvSpPr>
          <p:spPr bwMode="auto">
            <a:xfrm>
              <a:off x="2994" y="2577"/>
              <a:ext cx="1851" cy="380"/>
            </a:xfrm>
            <a:custGeom>
              <a:avLst/>
              <a:gdLst/>
              <a:ahLst/>
              <a:cxnLst>
                <a:cxn ang="0">
                  <a:pos x="0" y="694"/>
                </a:cxn>
                <a:cxn ang="0">
                  <a:pos x="44" y="608"/>
                </a:cxn>
                <a:cxn ang="0">
                  <a:pos x="100" y="520"/>
                </a:cxn>
                <a:cxn ang="0">
                  <a:pos x="150" y="450"/>
                </a:cxn>
                <a:cxn ang="0">
                  <a:pos x="212" y="378"/>
                </a:cxn>
                <a:cxn ang="0">
                  <a:pos x="286" y="302"/>
                </a:cxn>
                <a:cxn ang="0">
                  <a:pos x="370" y="230"/>
                </a:cxn>
                <a:cxn ang="0">
                  <a:pos x="466" y="164"/>
                </a:cxn>
                <a:cxn ang="0">
                  <a:pos x="576" y="108"/>
                </a:cxn>
                <a:cxn ang="0">
                  <a:pos x="696" y="62"/>
                </a:cxn>
                <a:cxn ang="0">
                  <a:pos x="796" y="38"/>
                </a:cxn>
                <a:cxn ang="0">
                  <a:pos x="864" y="28"/>
                </a:cxn>
                <a:cxn ang="0">
                  <a:pos x="938" y="22"/>
                </a:cxn>
                <a:cxn ang="0">
                  <a:pos x="1014" y="22"/>
                </a:cxn>
                <a:cxn ang="0">
                  <a:pos x="1094" y="26"/>
                </a:cxn>
                <a:cxn ang="0">
                  <a:pos x="1178" y="38"/>
                </a:cxn>
                <a:cxn ang="0">
                  <a:pos x="1264" y="56"/>
                </a:cxn>
                <a:cxn ang="0">
                  <a:pos x="1354" y="82"/>
                </a:cxn>
                <a:cxn ang="0">
                  <a:pos x="1400" y="96"/>
                </a:cxn>
                <a:cxn ang="0">
                  <a:pos x="1580" y="156"/>
                </a:cxn>
                <a:cxn ang="0">
                  <a:pos x="1750" y="206"/>
                </a:cxn>
                <a:cxn ang="0">
                  <a:pos x="1908" y="246"/>
                </a:cxn>
                <a:cxn ang="0">
                  <a:pos x="2056" y="276"/>
                </a:cxn>
                <a:cxn ang="0">
                  <a:pos x="2196" y="296"/>
                </a:cxn>
                <a:cxn ang="0">
                  <a:pos x="2328" y="310"/>
                </a:cxn>
                <a:cxn ang="0">
                  <a:pos x="2452" y="314"/>
                </a:cxn>
                <a:cxn ang="0">
                  <a:pos x="2568" y="308"/>
                </a:cxn>
                <a:cxn ang="0">
                  <a:pos x="2680" y="296"/>
                </a:cxn>
                <a:cxn ang="0">
                  <a:pos x="2788" y="276"/>
                </a:cxn>
                <a:cxn ang="0">
                  <a:pos x="2892" y="246"/>
                </a:cxn>
                <a:cxn ang="0">
                  <a:pos x="2992" y="212"/>
                </a:cxn>
                <a:cxn ang="0">
                  <a:pos x="3090" y="168"/>
                </a:cxn>
                <a:cxn ang="0">
                  <a:pos x="3186" y="118"/>
                </a:cxn>
                <a:cxn ang="0">
                  <a:pos x="3282" y="62"/>
                </a:cxn>
                <a:cxn ang="0">
                  <a:pos x="3380" y="0"/>
                </a:cxn>
              </a:cxnLst>
              <a:rect l="0" t="0" r="r" b="b"/>
              <a:pathLst>
                <a:path w="3380" h="694">
                  <a:moveTo>
                    <a:pt x="0" y="694"/>
                  </a:moveTo>
                  <a:lnTo>
                    <a:pt x="0" y="694"/>
                  </a:lnTo>
                  <a:lnTo>
                    <a:pt x="18" y="654"/>
                  </a:lnTo>
                  <a:lnTo>
                    <a:pt x="44" y="608"/>
                  </a:lnTo>
                  <a:lnTo>
                    <a:pt x="78" y="552"/>
                  </a:lnTo>
                  <a:lnTo>
                    <a:pt x="100" y="520"/>
                  </a:lnTo>
                  <a:lnTo>
                    <a:pt x="124" y="486"/>
                  </a:lnTo>
                  <a:lnTo>
                    <a:pt x="150" y="450"/>
                  </a:lnTo>
                  <a:lnTo>
                    <a:pt x="180" y="414"/>
                  </a:lnTo>
                  <a:lnTo>
                    <a:pt x="212" y="378"/>
                  </a:lnTo>
                  <a:lnTo>
                    <a:pt x="248" y="340"/>
                  </a:lnTo>
                  <a:lnTo>
                    <a:pt x="286" y="302"/>
                  </a:lnTo>
                  <a:lnTo>
                    <a:pt x="326" y="266"/>
                  </a:lnTo>
                  <a:lnTo>
                    <a:pt x="370" y="230"/>
                  </a:lnTo>
                  <a:lnTo>
                    <a:pt x="416" y="196"/>
                  </a:lnTo>
                  <a:lnTo>
                    <a:pt x="466" y="164"/>
                  </a:lnTo>
                  <a:lnTo>
                    <a:pt x="520" y="134"/>
                  </a:lnTo>
                  <a:lnTo>
                    <a:pt x="576" y="108"/>
                  </a:lnTo>
                  <a:lnTo>
                    <a:pt x="634" y="82"/>
                  </a:lnTo>
                  <a:lnTo>
                    <a:pt x="696" y="62"/>
                  </a:lnTo>
                  <a:lnTo>
                    <a:pt x="762" y="44"/>
                  </a:lnTo>
                  <a:lnTo>
                    <a:pt x="796" y="38"/>
                  </a:lnTo>
                  <a:lnTo>
                    <a:pt x="830" y="32"/>
                  </a:lnTo>
                  <a:lnTo>
                    <a:pt x="864" y="28"/>
                  </a:lnTo>
                  <a:lnTo>
                    <a:pt x="902" y="24"/>
                  </a:lnTo>
                  <a:lnTo>
                    <a:pt x="938" y="22"/>
                  </a:lnTo>
                  <a:lnTo>
                    <a:pt x="976" y="22"/>
                  </a:lnTo>
                  <a:lnTo>
                    <a:pt x="1014" y="22"/>
                  </a:lnTo>
                  <a:lnTo>
                    <a:pt x="1054" y="24"/>
                  </a:lnTo>
                  <a:lnTo>
                    <a:pt x="1094" y="26"/>
                  </a:lnTo>
                  <a:lnTo>
                    <a:pt x="1136" y="32"/>
                  </a:lnTo>
                  <a:lnTo>
                    <a:pt x="1178" y="38"/>
                  </a:lnTo>
                  <a:lnTo>
                    <a:pt x="1220" y="46"/>
                  </a:lnTo>
                  <a:lnTo>
                    <a:pt x="1264" y="56"/>
                  </a:lnTo>
                  <a:lnTo>
                    <a:pt x="1308" y="68"/>
                  </a:lnTo>
                  <a:lnTo>
                    <a:pt x="1354" y="82"/>
                  </a:lnTo>
                  <a:lnTo>
                    <a:pt x="1400" y="96"/>
                  </a:lnTo>
                  <a:lnTo>
                    <a:pt x="1400" y="96"/>
                  </a:lnTo>
                  <a:lnTo>
                    <a:pt x="1492" y="128"/>
                  </a:lnTo>
                  <a:lnTo>
                    <a:pt x="1580" y="156"/>
                  </a:lnTo>
                  <a:lnTo>
                    <a:pt x="1666" y="182"/>
                  </a:lnTo>
                  <a:lnTo>
                    <a:pt x="1750" y="206"/>
                  </a:lnTo>
                  <a:lnTo>
                    <a:pt x="1830" y="226"/>
                  </a:lnTo>
                  <a:lnTo>
                    <a:pt x="1908" y="246"/>
                  </a:lnTo>
                  <a:lnTo>
                    <a:pt x="1984" y="262"/>
                  </a:lnTo>
                  <a:lnTo>
                    <a:pt x="2056" y="276"/>
                  </a:lnTo>
                  <a:lnTo>
                    <a:pt x="2128" y="288"/>
                  </a:lnTo>
                  <a:lnTo>
                    <a:pt x="2196" y="296"/>
                  </a:lnTo>
                  <a:lnTo>
                    <a:pt x="2262" y="304"/>
                  </a:lnTo>
                  <a:lnTo>
                    <a:pt x="2328" y="310"/>
                  </a:lnTo>
                  <a:lnTo>
                    <a:pt x="2390" y="312"/>
                  </a:lnTo>
                  <a:lnTo>
                    <a:pt x="2452" y="314"/>
                  </a:lnTo>
                  <a:lnTo>
                    <a:pt x="2510" y="312"/>
                  </a:lnTo>
                  <a:lnTo>
                    <a:pt x="2568" y="308"/>
                  </a:lnTo>
                  <a:lnTo>
                    <a:pt x="2626" y="304"/>
                  </a:lnTo>
                  <a:lnTo>
                    <a:pt x="2680" y="296"/>
                  </a:lnTo>
                  <a:lnTo>
                    <a:pt x="2734" y="286"/>
                  </a:lnTo>
                  <a:lnTo>
                    <a:pt x="2788" y="276"/>
                  </a:lnTo>
                  <a:lnTo>
                    <a:pt x="2840" y="262"/>
                  </a:lnTo>
                  <a:lnTo>
                    <a:pt x="2892" y="246"/>
                  </a:lnTo>
                  <a:lnTo>
                    <a:pt x="2942" y="230"/>
                  </a:lnTo>
                  <a:lnTo>
                    <a:pt x="2992" y="212"/>
                  </a:lnTo>
                  <a:lnTo>
                    <a:pt x="3040" y="190"/>
                  </a:lnTo>
                  <a:lnTo>
                    <a:pt x="3090" y="168"/>
                  </a:lnTo>
                  <a:lnTo>
                    <a:pt x="3138" y="144"/>
                  </a:lnTo>
                  <a:lnTo>
                    <a:pt x="3186" y="118"/>
                  </a:lnTo>
                  <a:lnTo>
                    <a:pt x="3234" y="92"/>
                  </a:lnTo>
                  <a:lnTo>
                    <a:pt x="3282" y="62"/>
                  </a:lnTo>
                  <a:lnTo>
                    <a:pt x="3330" y="32"/>
                  </a:lnTo>
                  <a:lnTo>
                    <a:pt x="3380" y="0"/>
                  </a:lnTo>
                </a:path>
              </a:pathLst>
            </a:custGeom>
            <a:noFill/>
            <a:ln w="12700">
              <a:solidFill>
                <a:srgbClr val="C0C0C0">
                  <a:alpha val="60001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9" name="Freeform 671"/>
            <p:cNvSpPr>
              <a:spLocks/>
            </p:cNvSpPr>
            <p:nvPr/>
          </p:nvSpPr>
          <p:spPr bwMode="auto">
            <a:xfrm>
              <a:off x="3008" y="2536"/>
              <a:ext cx="1844" cy="455"/>
            </a:xfrm>
            <a:custGeom>
              <a:avLst/>
              <a:gdLst/>
              <a:ahLst/>
              <a:cxnLst>
                <a:cxn ang="0">
                  <a:pos x="0" y="832"/>
                </a:cxn>
                <a:cxn ang="0">
                  <a:pos x="42" y="746"/>
                </a:cxn>
                <a:cxn ang="0">
                  <a:pos x="96" y="654"/>
                </a:cxn>
                <a:cxn ang="0">
                  <a:pos x="144" y="582"/>
                </a:cxn>
                <a:cxn ang="0">
                  <a:pos x="204" y="506"/>
                </a:cxn>
                <a:cxn ang="0">
                  <a:pos x="274" y="428"/>
                </a:cxn>
                <a:cxn ang="0">
                  <a:pos x="358" y="352"/>
                </a:cxn>
                <a:cxn ang="0">
                  <a:pos x="452" y="282"/>
                </a:cxn>
                <a:cxn ang="0">
                  <a:pos x="560" y="220"/>
                </a:cxn>
                <a:cxn ang="0">
                  <a:pos x="678" y="170"/>
                </a:cxn>
                <a:cxn ang="0">
                  <a:pos x="744" y="150"/>
                </a:cxn>
                <a:cxn ang="0">
                  <a:pos x="812" y="134"/>
                </a:cxn>
                <a:cxn ang="0">
                  <a:pos x="884" y="124"/>
                </a:cxn>
                <a:cxn ang="0">
                  <a:pos x="958" y="118"/>
                </a:cxn>
                <a:cxn ang="0">
                  <a:pos x="1036" y="116"/>
                </a:cxn>
                <a:cxn ang="0">
                  <a:pos x="1118" y="122"/>
                </a:cxn>
                <a:cxn ang="0">
                  <a:pos x="1204" y="134"/>
                </a:cxn>
                <a:cxn ang="0">
                  <a:pos x="1294" y="152"/>
                </a:cxn>
                <a:cxn ang="0">
                  <a:pos x="1386" y="176"/>
                </a:cxn>
                <a:cxn ang="0">
                  <a:pos x="1478" y="204"/>
                </a:cxn>
                <a:cxn ang="0">
                  <a:pos x="1656" y="252"/>
                </a:cxn>
                <a:cxn ang="0">
                  <a:pos x="1820" y="290"/>
                </a:cxn>
                <a:cxn ang="0">
                  <a:pos x="1976" y="320"/>
                </a:cxn>
                <a:cxn ang="0">
                  <a:pos x="2120" y="340"/>
                </a:cxn>
                <a:cxn ang="0">
                  <a:pos x="2256" y="352"/>
                </a:cxn>
                <a:cxn ang="0">
                  <a:pos x="2384" y="354"/>
                </a:cxn>
                <a:cxn ang="0">
                  <a:pos x="2506" y="348"/>
                </a:cxn>
                <a:cxn ang="0">
                  <a:pos x="2620" y="336"/>
                </a:cxn>
                <a:cxn ang="0">
                  <a:pos x="2730" y="314"/>
                </a:cxn>
                <a:cxn ang="0">
                  <a:pos x="2834" y="286"/>
                </a:cxn>
                <a:cxn ang="0">
                  <a:pos x="2934" y="250"/>
                </a:cxn>
                <a:cxn ang="0">
                  <a:pos x="3034" y="206"/>
                </a:cxn>
                <a:cxn ang="0">
                  <a:pos x="3130" y="156"/>
                </a:cxn>
                <a:cxn ang="0">
                  <a:pos x="3224" y="98"/>
                </a:cxn>
                <a:cxn ang="0">
                  <a:pos x="3318" y="34"/>
                </a:cxn>
              </a:cxnLst>
              <a:rect l="0" t="0" r="r" b="b"/>
              <a:pathLst>
                <a:path w="3366" h="832">
                  <a:moveTo>
                    <a:pt x="0" y="832"/>
                  </a:moveTo>
                  <a:lnTo>
                    <a:pt x="0" y="832"/>
                  </a:lnTo>
                  <a:lnTo>
                    <a:pt x="18" y="792"/>
                  </a:lnTo>
                  <a:lnTo>
                    <a:pt x="42" y="746"/>
                  </a:lnTo>
                  <a:lnTo>
                    <a:pt x="74" y="688"/>
                  </a:lnTo>
                  <a:lnTo>
                    <a:pt x="96" y="654"/>
                  </a:lnTo>
                  <a:lnTo>
                    <a:pt x="118" y="618"/>
                  </a:lnTo>
                  <a:lnTo>
                    <a:pt x="144" y="582"/>
                  </a:lnTo>
                  <a:lnTo>
                    <a:pt x="172" y="544"/>
                  </a:lnTo>
                  <a:lnTo>
                    <a:pt x="204" y="506"/>
                  </a:lnTo>
                  <a:lnTo>
                    <a:pt x="238" y="466"/>
                  </a:lnTo>
                  <a:lnTo>
                    <a:pt x="274" y="428"/>
                  </a:lnTo>
                  <a:lnTo>
                    <a:pt x="314" y="390"/>
                  </a:lnTo>
                  <a:lnTo>
                    <a:pt x="358" y="352"/>
                  </a:lnTo>
                  <a:lnTo>
                    <a:pt x="404" y="316"/>
                  </a:lnTo>
                  <a:lnTo>
                    <a:pt x="452" y="282"/>
                  </a:lnTo>
                  <a:lnTo>
                    <a:pt x="504" y="250"/>
                  </a:lnTo>
                  <a:lnTo>
                    <a:pt x="560" y="220"/>
                  </a:lnTo>
                  <a:lnTo>
                    <a:pt x="618" y="192"/>
                  </a:lnTo>
                  <a:lnTo>
                    <a:pt x="678" y="170"/>
                  </a:lnTo>
                  <a:lnTo>
                    <a:pt x="710" y="160"/>
                  </a:lnTo>
                  <a:lnTo>
                    <a:pt x="744" y="150"/>
                  </a:lnTo>
                  <a:lnTo>
                    <a:pt x="778" y="142"/>
                  </a:lnTo>
                  <a:lnTo>
                    <a:pt x="812" y="134"/>
                  </a:lnTo>
                  <a:lnTo>
                    <a:pt x="848" y="128"/>
                  </a:lnTo>
                  <a:lnTo>
                    <a:pt x="884" y="124"/>
                  </a:lnTo>
                  <a:lnTo>
                    <a:pt x="920" y="120"/>
                  </a:lnTo>
                  <a:lnTo>
                    <a:pt x="958" y="118"/>
                  </a:lnTo>
                  <a:lnTo>
                    <a:pt x="998" y="116"/>
                  </a:lnTo>
                  <a:lnTo>
                    <a:pt x="1036" y="116"/>
                  </a:lnTo>
                  <a:lnTo>
                    <a:pt x="1078" y="118"/>
                  </a:lnTo>
                  <a:lnTo>
                    <a:pt x="1118" y="122"/>
                  </a:lnTo>
                  <a:lnTo>
                    <a:pt x="1160" y="126"/>
                  </a:lnTo>
                  <a:lnTo>
                    <a:pt x="1204" y="134"/>
                  </a:lnTo>
                  <a:lnTo>
                    <a:pt x="1248" y="142"/>
                  </a:lnTo>
                  <a:lnTo>
                    <a:pt x="1294" y="152"/>
                  </a:lnTo>
                  <a:lnTo>
                    <a:pt x="1338" y="162"/>
                  </a:lnTo>
                  <a:lnTo>
                    <a:pt x="1386" y="176"/>
                  </a:lnTo>
                  <a:lnTo>
                    <a:pt x="1386" y="176"/>
                  </a:lnTo>
                  <a:lnTo>
                    <a:pt x="1478" y="204"/>
                  </a:lnTo>
                  <a:lnTo>
                    <a:pt x="1568" y="228"/>
                  </a:lnTo>
                  <a:lnTo>
                    <a:pt x="1656" y="252"/>
                  </a:lnTo>
                  <a:lnTo>
                    <a:pt x="1740" y="272"/>
                  </a:lnTo>
                  <a:lnTo>
                    <a:pt x="1820" y="290"/>
                  </a:lnTo>
                  <a:lnTo>
                    <a:pt x="1900" y="306"/>
                  </a:lnTo>
                  <a:lnTo>
                    <a:pt x="1976" y="320"/>
                  </a:lnTo>
                  <a:lnTo>
                    <a:pt x="2050" y="330"/>
                  </a:lnTo>
                  <a:lnTo>
                    <a:pt x="2120" y="340"/>
                  </a:lnTo>
                  <a:lnTo>
                    <a:pt x="2190" y="346"/>
                  </a:lnTo>
                  <a:lnTo>
                    <a:pt x="2256" y="352"/>
                  </a:lnTo>
                  <a:lnTo>
                    <a:pt x="2322" y="354"/>
                  </a:lnTo>
                  <a:lnTo>
                    <a:pt x="2384" y="354"/>
                  </a:lnTo>
                  <a:lnTo>
                    <a:pt x="2446" y="352"/>
                  </a:lnTo>
                  <a:lnTo>
                    <a:pt x="2506" y="348"/>
                  </a:lnTo>
                  <a:lnTo>
                    <a:pt x="2564" y="344"/>
                  </a:lnTo>
                  <a:lnTo>
                    <a:pt x="2620" y="336"/>
                  </a:lnTo>
                  <a:lnTo>
                    <a:pt x="2676" y="326"/>
                  </a:lnTo>
                  <a:lnTo>
                    <a:pt x="2730" y="314"/>
                  </a:lnTo>
                  <a:lnTo>
                    <a:pt x="2782" y="300"/>
                  </a:lnTo>
                  <a:lnTo>
                    <a:pt x="2834" y="286"/>
                  </a:lnTo>
                  <a:lnTo>
                    <a:pt x="2884" y="268"/>
                  </a:lnTo>
                  <a:lnTo>
                    <a:pt x="2934" y="250"/>
                  </a:lnTo>
                  <a:lnTo>
                    <a:pt x="2984" y="228"/>
                  </a:lnTo>
                  <a:lnTo>
                    <a:pt x="3034" y="206"/>
                  </a:lnTo>
                  <a:lnTo>
                    <a:pt x="3082" y="182"/>
                  </a:lnTo>
                  <a:lnTo>
                    <a:pt x="3130" y="156"/>
                  </a:lnTo>
                  <a:lnTo>
                    <a:pt x="3176" y="128"/>
                  </a:lnTo>
                  <a:lnTo>
                    <a:pt x="3224" y="98"/>
                  </a:lnTo>
                  <a:lnTo>
                    <a:pt x="3272" y="66"/>
                  </a:lnTo>
                  <a:lnTo>
                    <a:pt x="3318" y="34"/>
                  </a:lnTo>
                  <a:lnTo>
                    <a:pt x="3366" y="0"/>
                  </a:lnTo>
                </a:path>
              </a:pathLst>
            </a:custGeom>
            <a:noFill/>
            <a:ln w="12700">
              <a:solidFill>
                <a:srgbClr val="C0C0C0">
                  <a:alpha val="60001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0" name="Freeform 672"/>
            <p:cNvSpPr>
              <a:spLocks/>
            </p:cNvSpPr>
            <p:nvPr/>
          </p:nvSpPr>
          <p:spPr bwMode="auto">
            <a:xfrm>
              <a:off x="3023" y="2496"/>
              <a:ext cx="1835" cy="533"/>
            </a:xfrm>
            <a:custGeom>
              <a:avLst/>
              <a:gdLst/>
              <a:ahLst/>
              <a:cxnLst>
                <a:cxn ang="0">
                  <a:pos x="0" y="972"/>
                </a:cxn>
                <a:cxn ang="0">
                  <a:pos x="40" y="882"/>
                </a:cxn>
                <a:cxn ang="0">
                  <a:pos x="90" y="788"/>
                </a:cxn>
                <a:cxn ang="0">
                  <a:pos x="138" y="714"/>
                </a:cxn>
                <a:cxn ang="0">
                  <a:pos x="196" y="634"/>
                </a:cxn>
                <a:cxn ang="0">
                  <a:pos x="264" y="554"/>
                </a:cxn>
                <a:cxn ang="0">
                  <a:pos x="344" y="474"/>
                </a:cxn>
                <a:cxn ang="0">
                  <a:pos x="438" y="400"/>
                </a:cxn>
                <a:cxn ang="0">
                  <a:pos x="542" y="332"/>
                </a:cxn>
                <a:cxn ang="0">
                  <a:pos x="662" y="278"/>
                </a:cxn>
                <a:cxn ang="0">
                  <a:pos x="726" y="254"/>
                </a:cxn>
                <a:cxn ang="0">
                  <a:pos x="794" y="236"/>
                </a:cxn>
                <a:cxn ang="0">
                  <a:pos x="864" y="222"/>
                </a:cxn>
                <a:cxn ang="0">
                  <a:pos x="940" y="214"/>
                </a:cxn>
                <a:cxn ang="0">
                  <a:pos x="1018" y="210"/>
                </a:cxn>
                <a:cxn ang="0">
                  <a:pos x="1100" y="212"/>
                </a:cxn>
                <a:cxn ang="0">
                  <a:pos x="1186" y="220"/>
                </a:cxn>
                <a:cxn ang="0">
                  <a:pos x="1276" y="234"/>
                </a:cxn>
                <a:cxn ang="0">
                  <a:pos x="1370" y="256"/>
                </a:cxn>
                <a:cxn ang="0">
                  <a:pos x="1464" y="280"/>
                </a:cxn>
                <a:cxn ang="0">
                  <a:pos x="1642" y="322"/>
                </a:cxn>
                <a:cxn ang="0">
                  <a:pos x="1810" y="354"/>
                </a:cxn>
                <a:cxn ang="0">
                  <a:pos x="1966" y="376"/>
                </a:cxn>
                <a:cxn ang="0">
                  <a:pos x="2112" y="392"/>
                </a:cxn>
                <a:cxn ang="0">
                  <a:pos x="2248" y="398"/>
                </a:cxn>
                <a:cxn ang="0">
                  <a:pos x="2376" y="396"/>
                </a:cxn>
                <a:cxn ang="0">
                  <a:pos x="2498" y="386"/>
                </a:cxn>
                <a:cxn ang="0">
                  <a:pos x="2612" y="368"/>
                </a:cxn>
                <a:cxn ang="0">
                  <a:pos x="2720" y="342"/>
                </a:cxn>
                <a:cxn ang="0">
                  <a:pos x="2824" y="308"/>
                </a:cxn>
                <a:cxn ang="0">
                  <a:pos x="2924" y="268"/>
                </a:cxn>
                <a:cxn ang="0">
                  <a:pos x="3022" y="220"/>
                </a:cxn>
                <a:cxn ang="0">
                  <a:pos x="3116" y="166"/>
                </a:cxn>
                <a:cxn ang="0">
                  <a:pos x="3210" y="104"/>
                </a:cxn>
                <a:cxn ang="0">
                  <a:pos x="3302" y="36"/>
                </a:cxn>
              </a:cxnLst>
              <a:rect l="0" t="0" r="r" b="b"/>
              <a:pathLst>
                <a:path w="3350" h="972">
                  <a:moveTo>
                    <a:pt x="0" y="972"/>
                  </a:moveTo>
                  <a:lnTo>
                    <a:pt x="0" y="972"/>
                  </a:lnTo>
                  <a:lnTo>
                    <a:pt x="18" y="930"/>
                  </a:lnTo>
                  <a:lnTo>
                    <a:pt x="40" y="882"/>
                  </a:lnTo>
                  <a:lnTo>
                    <a:pt x="72" y="822"/>
                  </a:lnTo>
                  <a:lnTo>
                    <a:pt x="90" y="788"/>
                  </a:lnTo>
                  <a:lnTo>
                    <a:pt x="112" y="752"/>
                  </a:lnTo>
                  <a:lnTo>
                    <a:pt x="138" y="714"/>
                  </a:lnTo>
                  <a:lnTo>
                    <a:pt x="166" y="674"/>
                  </a:lnTo>
                  <a:lnTo>
                    <a:pt x="196" y="634"/>
                  </a:lnTo>
                  <a:lnTo>
                    <a:pt x="228" y="594"/>
                  </a:lnTo>
                  <a:lnTo>
                    <a:pt x="264" y="554"/>
                  </a:lnTo>
                  <a:lnTo>
                    <a:pt x="302" y="514"/>
                  </a:lnTo>
                  <a:lnTo>
                    <a:pt x="344" y="474"/>
                  </a:lnTo>
                  <a:lnTo>
                    <a:pt x="390" y="436"/>
                  </a:lnTo>
                  <a:lnTo>
                    <a:pt x="438" y="400"/>
                  </a:lnTo>
                  <a:lnTo>
                    <a:pt x="488" y="364"/>
                  </a:lnTo>
                  <a:lnTo>
                    <a:pt x="542" y="332"/>
                  </a:lnTo>
                  <a:lnTo>
                    <a:pt x="600" y="304"/>
                  </a:lnTo>
                  <a:lnTo>
                    <a:pt x="662" y="278"/>
                  </a:lnTo>
                  <a:lnTo>
                    <a:pt x="692" y="266"/>
                  </a:lnTo>
                  <a:lnTo>
                    <a:pt x="726" y="254"/>
                  </a:lnTo>
                  <a:lnTo>
                    <a:pt x="758" y="246"/>
                  </a:lnTo>
                  <a:lnTo>
                    <a:pt x="794" y="236"/>
                  </a:lnTo>
                  <a:lnTo>
                    <a:pt x="828" y="230"/>
                  </a:lnTo>
                  <a:lnTo>
                    <a:pt x="864" y="222"/>
                  </a:lnTo>
                  <a:lnTo>
                    <a:pt x="902" y="218"/>
                  </a:lnTo>
                  <a:lnTo>
                    <a:pt x="940" y="214"/>
                  </a:lnTo>
                  <a:lnTo>
                    <a:pt x="978" y="212"/>
                  </a:lnTo>
                  <a:lnTo>
                    <a:pt x="1018" y="210"/>
                  </a:lnTo>
                  <a:lnTo>
                    <a:pt x="1058" y="210"/>
                  </a:lnTo>
                  <a:lnTo>
                    <a:pt x="1100" y="212"/>
                  </a:lnTo>
                  <a:lnTo>
                    <a:pt x="1142" y="216"/>
                  </a:lnTo>
                  <a:lnTo>
                    <a:pt x="1186" y="220"/>
                  </a:lnTo>
                  <a:lnTo>
                    <a:pt x="1230" y="226"/>
                  </a:lnTo>
                  <a:lnTo>
                    <a:pt x="1276" y="234"/>
                  </a:lnTo>
                  <a:lnTo>
                    <a:pt x="1322" y="244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464" y="280"/>
                  </a:lnTo>
                  <a:lnTo>
                    <a:pt x="1554" y="302"/>
                  </a:lnTo>
                  <a:lnTo>
                    <a:pt x="1642" y="322"/>
                  </a:lnTo>
                  <a:lnTo>
                    <a:pt x="1728" y="338"/>
                  </a:lnTo>
                  <a:lnTo>
                    <a:pt x="1810" y="354"/>
                  </a:lnTo>
                  <a:lnTo>
                    <a:pt x="1888" y="366"/>
                  </a:lnTo>
                  <a:lnTo>
                    <a:pt x="1966" y="376"/>
                  </a:lnTo>
                  <a:lnTo>
                    <a:pt x="2040" y="386"/>
                  </a:lnTo>
                  <a:lnTo>
                    <a:pt x="2112" y="392"/>
                  </a:lnTo>
                  <a:lnTo>
                    <a:pt x="2180" y="396"/>
                  </a:lnTo>
                  <a:lnTo>
                    <a:pt x="2248" y="398"/>
                  </a:lnTo>
                  <a:lnTo>
                    <a:pt x="2314" y="398"/>
                  </a:lnTo>
                  <a:lnTo>
                    <a:pt x="2376" y="396"/>
                  </a:lnTo>
                  <a:lnTo>
                    <a:pt x="2438" y="392"/>
                  </a:lnTo>
                  <a:lnTo>
                    <a:pt x="2498" y="386"/>
                  </a:lnTo>
                  <a:lnTo>
                    <a:pt x="2556" y="378"/>
                  </a:lnTo>
                  <a:lnTo>
                    <a:pt x="2612" y="368"/>
                  </a:lnTo>
                  <a:lnTo>
                    <a:pt x="2668" y="356"/>
                  </a:lnTo>
                  <a:lnTo>
                    <a:pt x="2720" y="342"/>
                  </a:lnTo>
                  <a:lnTo>
                    <a:pt x="2774" y="326"/>
                  </a:lnTo>
                  <a:lnTo>
                    <a:pt x="2824" y="308"/>
                  </a:lnTo>
                  <a:lnTo>
                    <a:pt x="2876" y="290"/>
                  </a:lnTo>
                  <a:lnTo>
                    <a:pt x="2924" y="268"/>
                  </a:lnTo>
                  <a:lnTo>
                    <a:pt x="2974" y="246"/>
                  </a:lnTo>
                  <a:lnTo>
                    <a:pt x="3022" y="220"/>
                  </a:lnTo>
                  <a:lnTo>
                    <a:pt x="3070" y="194"/>
                  </a:lnTo>
                  <a:lnTo>
                    <a:pt x="3116" y="166"/>
                  </a:lnTo>
                  <a:lnTo>
                    <a:pt x="3164" y="136"/>
                  </a:lnTo>
                  <a:lnTo>
                    <a:pt x="3210" y="104"/>
                  </a:lnTo>
                  <a:lnTo>
                    <a:pt x="3256" y="72"/>
                  </a:lnTo>
                  <a:lnTo>
                    <a:pt x="3302" y="36"/>
                  </a:lnTo>
                  <a:lnTo>
                    <a:pt x="3350" y="0"/>
                  </a:lnTo>
                </a:path>
              </a:pathLst>
            </a:custGeom>
            <a:noFill/>
            <a:ln w="12700">
              <a:solidFill>
                <a:srgbClr val="C0C0C0">
                  <a:alpha val="60001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1" name="Freeform 673"/>
            <p:cNvSpPr>
              <a:spLocks/>
            </p:cNvSpPr>
            <p:nvPr/>
          </p:nvSpPr>
          <p:spPr bwMode="auto">
            <a:xfrm>
              <a:off x="3041" y="2453"/>
              <a:ext cx="1822" cy="608"/>
            </a:xfrm>
            <a:custGeom>
              <a:avLst/>
              <a:gdLst/>
              <a:ahLst/>
              <a:cxnLst>
                <a:cxn ang="0">
                  <a:pos x="0" y="1110"/>
                </a:cxn>
                <a:cxn ang="0">
                  <a:pos x="36" y="1020"/>
                </a:cxn>
                <a:cxn ang="0">
                  <a:pos x="84" y="922"/>
                </a:cxn>
                <a:cxn ang="0">
                  <a:pos x="130" y="846"/>
                </a:cxn>
                <a:cxn ang="0">
                  <a:pos x="184" y="764"/>
                </a:cxn>
                <a:cxn ang="0">
                  <a:pos x="250" y="680"/>
                </a:cxn>
                <a:cxn ang="0">
                  <a:pos x="330" y="596"/>
                </a:cxn>
                <a:cxn ang="0">
                  <a:pos x="420" y="518"/>
                </a:cxn>
                <a:cxn ang="0">
                  <a:pos x="524" y="446"/>
                </a:cxn>
                <a:cxn ang="0">
                  <a:pos x="640" y="386"/>
                </a:cxn>
                <a:cxn ang="0">
                  <a:pos x="704" y="360"/>
                </a:cxn>
                <a:cxn ang="0">
                  <a:pos x="772" y="340"/>
                </a:cxn>
                <a:cxn ang="0">
                  <a:pos x="842" y="322"/>
                </a:cxn>
                <a:cxn ang="0">
                  <a:pos x="918" y="310"/>
                </a:cxn>
                <a:cxn ang="0">
                  <a:pos x="996" y="304"/>
                </a:cxn>
                <a:cxn ang="0">
                  <a:pos x="1078" y="302"/>
                </a:cxn>
                <a:cxn ang="0">
                  <a:pos x="1166" y="308"/>
                </a:cxn>
                <a:cxn ang="0">
                  <a:pos x="1256" y="318"/>
                </a:cxn>
                <a:cxn ang="0">
                  <a:pos x="1350" y="336"/>
                </a:cxn>
                <a:cxn ang="0">
                  <a:pos x="1446" y="358"/>
                </a:cxn>
                <a:cxn ang="0">
                  <a:pos x="1626" y="392"/>
                </a:cxn>
                <a:cxn ang="0">
                  <a:pos x="1794" y="416"/>
                </a:cxn>
                <a:cxn ang="0">
                  <a:pos x="1950" y="434"/>
                </a:cxn>
                <a:cxn ang="0">
                  <a:pos x="2098" y="444"/>
                </a:cxn>
                <a:cxn ang="0">
                  <a:pos x="2234" y="444"/>
                </a:cxn>
                <a:cxn ang="0">
                  <a:pos x="2364" y="438"/>
                </a:cxn>
                <a:cxn ang="0">
                  <a:pos x="2484" y="422"/>
                </a:cxn>
                <a:cxn ang="0">
                  <a:pos x="2598" y="400"/>
                </a:cxn>
                <a:cxn ang="0">
                  <a:pos x="2706" y="370"/>
                </a:cxn>
                <a:cxn ang="0">
                  <a:pos x="2810" y="332"/>
                </a:cxn>
                <a:cxn ang="0">
                  <a:pos x="2910" y="288"/>
                </a:cxn>
                <a:cxn ang="0">
                  <a:pos x="3004" y="236"/>
                </a:cxn>
                <a:cxn ang="0">
                  <a:pos x="3098" y="176"/>
                </a:cxn>
                <a:cxn ang="0">
                  <a:pos x="3190" y="112"/>
                </a:cxn>
                <a:cxn ang="0">
                  <a:pos x="3282" y="38"/>
                </a:cxn>
              </a:cxnLst>
              <a:rect l="0" t="0" r="r" b="b"/>
              <a:pathLst>
                <a:path w="3326" h="1110">
                  <a:moveTo>
                    <a:pt x="0" y="1110"/>
                  </a:moveTo>
                  <a:lnTo>
                    <a:pt x="0" y="1110"/>
                  </a:lnTo>
                  <a:lnTo>
                    <a:pt x="16" y="1068"/>
                  </a:lnTo>
                  <a:lnTo>
                    <a:pt x="36" y="1020"/>
                  </a:lnTo>
                  <a:lnTo>
                    <a:pt x="66" y="958"/>
                  </a:lnTo>
                  <a:lnTo>
                    <a:pt x="84" y="922"/>
                  </a:lnTo>
                  <a:lnTo>
                    <a:pt x="106" y="886"/>
                  </a:lnTo>
                  <a:lnTo>
                    <a:pt x="130" y="846"/>
                  </a:lnTo>
                  <a:lnTo>
                    <a:pt x="156" y="806"/>
                  </a:lnTo>
                  <a:lnTo>
                    <a:pt x="184" y="764"/>
                  </a:lnTo>
                  <a:lnTo>
                    <a:pt x="216" y="722"/>
                  </a:lnTo>
                  <a:lnTo>
                    <a:pt x="250" y="680"/>
                  </a:lnTo>
                  <a:lnTo>
                    <a:pt x="288" y="638"/>
                  </a:lnTo>
                  <a:lnTo>
                    <a:pt x="330" y="596"/>
                  </a:lnTo>
                  <a:lnTo>
                    <a:pt x="372" y="556"/>
                  </a:lnTo>
                  <a:lnTo>
                    <a:pt x="420" y="518"/>
                  </a:lnTo>
                  <a:lnTo>
                    <a:pt x="470" y="480"/>
                  </a:lnTo>
                  <a:lnTo>
                    <a:pt x="524" y="446"/>
                  </a:lnTo>
                  <a:lnTo>
                    <a:pt x="580" y="414"/>
                  </a:lnTo>
                  <a:lnTo>
                    <a:pt x="640" y="386"/>
                  </a:lnTo>
                  <a:lnTo>
                    <a:pt x="672" y="372"/>
                  </a:lnTo>
                  <a:lnTo>
                    <a:pt x="704" y="360"/>
                  </a:lnTo>
                  <a:lnTo>
                    <a:pt x="738" y="350"/>
                  </a:lnTo>
                  <a:lnTo>
                    <a:pt x="772" y="340"/>
                  </a:lnTo>
                  <a:lnTo>
                    <a:pt x="806" y="330"/>
                  </a:lnTo>
                  <a:lnTo>
                    <a:pt x="842" y="322"/>
                  </a:lnTo>
                  <a:lnTo>
                    <a:pt x="880" y="316"/>
                  </a:lnTo>
                  <a:lnTo>
                    <a:pt x="918" y="310"/>
                  </a:lnTo>
                  <a:lnTo>
                    <a:pt x="956" y="306"/>
                  </a:lnTo>
                  <a:lnTo>
                    <a:pt x="996" y="304"/>
                  </a:lnTo>
                  <a:lnTo>
                    <a:pt x="1036" y="302"/>
                  </a:lnTo>
                  <a:lnTo>
                    <a:pt x="1078" y="302"/>
                  </a:lnTo>
                  <a:lnTo>
                    <a:pt x="1122" y="304"/>
                  </a:lnTo>
                  <a:lnTo>
                    <a:pt x="1166" y="308"/>
                  </a:lnTo>
                  <a:lnTo>
                    <a:pt x="1210" y="312"/>
                  </a:lnTo>
                  <a:lnTo>
                    <a:pt x="1256" y="318"/>
                  </a:lnTo>
                  <a:lnTo>
                    <a:pt x="1302" y="326"/>
                  </a:lnTo>
                  <a:lnTo>
                    <a:pt x="1350" y="336"/>
                  </a:lnTo>
                  <a:lnTo>
                    <a:pt x="1350" y="336"/>
                  </a:lnTo>
                  <a:lnTo>
                    <a:pt x="1446" y="358"/>
                  </a:lnTo>
                  <a:lnTo>
                    <a:pt x="1536" y="376"/>
                  </a:lnTo>
                  <a:lnTo>
                    <a:pt x="1626" y="392"/>
                  </a:lnTo>
                  <a:lnTo>
                    <a:pt x="1712" y="406"/>
                  </a:lnTo>
                  <a:lnTo>
                    <a:pt x="1794" y="416"/>
                  </a:lnTo>
                  <a:lnTo>
                    <a:pt x="1874" y="426"/>
                  </a:lnTo>
                  <a:lnTo>
                    <a:pt x="1950" y="434"/>
                  </a:lnTo>
                  <a:lnTo>
                    <a:pt x="2026" y="440"/>
                  </a:lnTo>
                  <a:lnTo>
                    <a:pt x="2098" y="444"/>
                  </a:lnTo>
                  <a:lnTo>
                    <a:pt x="2168" y="444"/>
                  </a:lnTo>
                  <a:lnTo>
                    <a:pt x="2234" y="444"/>
                  </a:lnTo>
                  <a:lnTo>
                    <a:pt x="2300" y="442"/>
                  </a:lnTo>
                  <a:lnTo>
                    <a:pt x="2364" y="438"/>
                  </a:lnTo>
                  <a:lnTo>
                    <a:pt x="2424" y="430"/>
                  </a:lnTo>
                  <a:lnTo>
                    <a:pt x="2484" y="422"/>
                  </a:lnTo>
                  <a:lnTo>
                    <a:pt x="2542" y="412"/>
                  </a:lnTo>
                  <a:lnTo>
                    <a:pt x="2598" y="400"/>
                  </a:lnTo>
                  <a:lnTo>
                    <a:pt x="2654" y="386"/>
                  </a:lnTo>
                  <a:lnTo>
                    <a:pt x="2706" y="370"/>
                  </a:lnTo>
                  <a:lnTo>
                    <a:pt x="2760" y="352"/>
                  </a:lnTo>
                  <a:lnTo>
                    <a:pt x="2810" y="332"/>
                  </a:lnTo>
                  <a:lnTo>
                    <a:pt x="2860" y="310"/>
                  </a:lnTo>
                  <a:lnTo>
                    <a:pt x="2910" y="288"/>
                  </a:lnTo>
                  <a:lnTo>
                    <a:pt x="2958" y="262"/>
                  </a:lnTo>
                  <a:lnTo>
                    <a:pt x="3004" y="236"/>
                  </a:lnTo>
                  <a:lnTo>
                    <a:pt x="3052" y="206"/>
                  </a:lnTo>
                  <a:lnTo>
                    <a:pt x="3098" y="176"/>
                  </a:lnTo>
                  <a:lnTo>
                    <a:pt x="3144" y="144"/>
                  </a:lnTo>
                  <a:lnTo>
                    <a:pt x="3190" y="112"/>
                  </a:lnTo>
                  <a:lnTo>
                    <a:pt x="3236" y="76"/>
                  </a:lnTo>
                  <a:lnTo>
                    <a:pt x="3282" y="38"/>
                  </a:lnTo>
                  <a:lnTo>
                    <a:pt x="3326" y="0"/>
                  </a:lnTo>
                </a:path>
              </a:pathLst>
            </a:custGeom>
            <a:noFill/>
            <a:ln w="12700">
              <a:solidFill>
                <a:srgbClr val="C0C0C0">
                  <a:alpha val="60001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2" name="Freeform 674"/>
            <p:cNvSpPr>
              <a:spLocks/>
            </p:cNvSpPr>
            <p:nvPr/>
          </p:nvSpPr>
          <p:spPr bwMode="auto">
            <a:xfrm>
              <a:off x="3058" y="2414"/>
              <a:ext cx="1808" cy="685"/>
            </a:xfrm>
            <a:custGeom>
              <a:avLst/>
              <a:gdLst/>
              <a:ahLst/>
              <a:cxnLst>
                <a:cxn ang="0">
                  <a:pos x="0" y="1250"/>
                </a:cxn>
                <a:cxn ang="0">
                  <a:pos x="32" y="1156"/>
                </a:cxn>
                <a:cxn ang="0">
                  <a:pos x="78" y="1056"/>
                </a:cxn>
                <a:cxn ang="0">
                  <a:pos x="120" y="978"/>
                </a:cxn>
                <a:cxn ang="0">
                  <a:pos x="174" y="894"/>
                </a:cxn>
                <a:cxn ang="0">
                  <a:pos x="238" y="806"/>
                </a:cxn>
                <a:cxn ang="0">
                  <a:pos x="314" y="720"/>
                </a:cxn>
                <a:cxn ang="0">
                  <a:pos x="402" y="636"/>
                </a:cxn>
                <a:cxn ang="0">
                  <a:pos x="504" y="560"/>
                </a:cxn>
                <a:cxn ang="0">
                  <a:pos x="620" y="494"/>
                </a:cxn>
                <a:cxn ang="0">
                  <a:pos x="682" y="468"/>
                </a:cxn>
                <a:cxn ang="0">
                  <a:pos x="750" y="444"/>
                </a:cxn>
                <a:cxn ang="0">
                  <a:pos x="820" y="424"/>
                </a:cxn>
                <a:cxn ang="0">
                  <a:pos x="894" y="408"/>
                </a:cxn>
                <a:cxn ang="0">
                  <a:pos x="974" y="398"/>
                </a:cxn>
                <a:cxn ang="0">
                  <a:pos x="1056" y="394"/>
                </a:cxn>
                <a:cxn ang="0">
                  <a:pos x="1142" y="396"/>
                </a:cxn>
                <a:cxn ang="0">
                  <a:pos x="1234" y="402"/>
                </a:cxn>
                <a:cxn ang="0">
                  <a:pos x="1328" y="418"/>
                </a:cxn>
                <a:cxn ang="0">
                  <a:pos x="1424" y="434"/>
                </a:cxn>
                <a:cxn ang="0">
                  <a:pos x="1606" y="462"/>
                </a:cxn>
                <a:cxn ang="0">
                  <a:pos x="1776" y="480"/>
                </a:cxn>
                <a:cxn ang="0">
                  <a:pos x="1934" y="492"/>
                </a:cxn>
                <a:cxn ang="0">
                  <a:pos x="2082" y="494"/>
                </a:cxn>
                <a:cxn ang="0">
                  <a:pos x="2218" y="490"/>
                </a:cxn>
                <a:cxn ang="0">
                  <a:pos x="2348" y="478"/>
                </a:cxn>
                <a:cxn ang="0">
                  <a:pos x="2468" y="458"/>
                </a:cxn>
                <a:cxn ang="0">
                  <a:pos x="2582" y="432"/>
                </a:cxn>
                <a:cxn ang="0">
                  <a:pos x="2690" y="396"/>
                </a:cxn>
                <a:cxn ang="0">
                  <a:pos x="2792" y="354"/>
                </a:cxn>
                <a:cxn ang="0">
                  <a:pos x="2890" y="306"/>
                </a:cxn>
                <a:cxn ang="0">
                  <a:pos x="2984" y="250"/>
                </a:cxn>
                <a:cxn ang="0">
                  <a:pos x="3076" y="186"/>
                </a:cxn>
                <a:cxn ang="0">
                  <a:pos x="3166" y="118"/>
                </a:cxn>
                <a:cxn ang="0">
                  <a:pos x="3256" y="42"/>
                </a:cxn>
              </a:cxnLst>
              <a:rect l="0" t="0" r="r" b="b"/>
              <a:pathLst>
                <a:path w="3300" h="1250">
                  <a:moveTo>
                    <a:pt x="0" y="1250"/>
                  </a:moveTo>
                  <a:lnTo>
                    <a:pt x="0" y="1250"/>
                  </a:lnTo>
                  <a:lnTo>
                    <a:pt x="14" y="1206"/>
                  </a:lnTo>
                  <a:lnTo>
                    <a:pt x="32" y="1156"/>
                  </a:lnTo>
                  <a:lnTo>
                    <a:pt x="60" y="1094"/>
                  </a:lnTo>
                  <a:lnTo>
                    <a:pt x="78" y="1056"/>
                  </a:lnTo>
                  <a:lnTo>
                    <a:pt x="98" y="1018"/>
                  </a:lnTo>
                  <a:lnTo>
                    <a:pt x="120" y="978"/>
                  </a:lnTo>
                  <a:lnTo>
                    <a:pt x="146" y="936"/>
                  </a:lnTo>
                  <a:lnTo>
                    <a:pt x="174" y="894"/>
                  </a:lnTo>
                  <a:lnTo>
                    <a:pt x="204" y="850"/>
                  </a:lnTo>
                  <a:lnTo>
                    <a:pt x="238" y="806"/>
                  </a:lnTo>
                  <a:lnTo>
                    <a:pt x="274" y="762"/>
                  </a:lnTo>
                  <a:lnTo>
                    <a:pt x="314" y="720"/>
                  </a:lnTo>
                  <a:lnTo>
                    <a:pt x="356" y="676"/>
                  </a:lnTo>
                  <a:lnTo>
                    <a:pt x="402" y="636"/>
                  </a:lnTo>
                  <a:lnTo>
                    <a:pt x="450" y="598"/>
                  </a:lnTo>
                  <a:lnTo>
                    <a:pt x="504" y="560"/>
                  </a:lnTo>
                  <a:lnTo>
                    <a:pt x="560" y="526"/>
                  </a:lnTo>
                  <a:lnTo>
                    <a:pt x="620" y="494"/>
                  </a:lnTo>
                  <a:lnTo>
                    <a:pt x="650" y="480"/>
                  </a:lnTo>
                  <a:lnTo>
                    <a:pt x="682" y="468"/>
                  </a:lnTo>
                  <a:lnTo>
                    <a:pt x="716" y="454"/>
                  </a:lnTo>
                  <a:lnTo>
                    <a:pt x="750" y="444"/>
                  </a:lnTo>
                  <a:lnTo>
                    <a:pt x="784" y="432"/>
                  </a:lnTo>
                  <a:lnTo>
                    <a:pt x="820" y="424"/>
                  </a:lnTo>
                  <a:lnTo>
                    <a:pt x="856" y="416"/>
                  </a:lnTo>
                  <a:lnTo>
                    <a:pt x="894" y="408"/>
                  </a:lnTo>
                  <a:lnTo>
                    <a:pt x="934" y="402"/>
                  </a:lnTo>
                  <a:lnTo>
                    <a:pt x="974" y="398"/>
                  </a:lnTo>
                  <a:lnTo>
                    <a:pt x="1014" y="396"/>
                  </a:lnTo>
                  <a:lnTo>
                    <a:pt x="1056" y="394"/>
                  </a:lnTo>
                  <a:lnTo>
                    <a:pt x="1098" y="394"/>
                  </a:lnTo>
                  <a:lnTo>
                    <a:pt x="1142" y="396"/>
                  </a:lnTo>
                  <a:lnTo>
                    <a:pt x="1188" y="398"/>
                  </a:lnTo>
                  <a:lnTo>
                    <a:pt x="1234" y="402"/>
                  </a:lnTo>
                  <a:lnTo>
                    <a:pt x="1280" y="410"/>
                  </a:lnTo>
                  <a:lnTo>
                    <a:pt x="1328" y="418"/>
                  </a:lnTo>
                  <a:lnTo>
                    <a:pt x="1328" y="418"/>
                  </a:lnTo>
                  <a:lnTo>
                    <a:pt x="1424" y="434"/>
                  </a:lnTo>
                  <a:lnTo>
                    <a:pt x="1518" y="448"/>
                  </a:lnTo>
                  <a:lnTo>
                    <a:pt x="1606" y="462"/>
                  </a:lnTo>
                  <a:lnTo>
                    <a:pt x="1692" y="472"/>
                  </a:lnTo>
                  <a:lnTo>
                    <a:pt x="1776" y="480"/>
                  </a:lnTo>
                  <a:lnTo>
                    <a:pt x="1856" y="488"/>
                  </a:lnTo>
                  <a:lnTo>
                    <a:pt x="1934" y="492"/>
                  </a:lnTo>
                  <a:lnTo>
                    <a:pt x="2008" y="494"/>
                  </a:lnTo>
                  <a:lnTo>
                    <a:pt x="2082" y="494"/>
                  </a:lnTo>
                  <a:lnTo>
                    <a:pt x="2152" y="494"/>
                  </a:lnTo>
                  <a:lnTo>
                    <a:pt x="2218" y="490"/>
                  </a:lnTo>
                  <a:lnTo>
                    <a:pt x="2284" y="486"/>
                  </a:lnTo>
                  <a:lnTo>
                    <a:pt x="2348" y="478"/>
                  </a:lnTo>
                  <a:lnTo>
                    <a:pt x="2410" y="470"/>
                  </a:lnTo>
                  <a:lnTo>
                    <a:pt x="2468" y="458"/>
                  </a:lnTo>
                  <a:lnTo>
                    <a:pt x="2526" y="446"/>
                  </a:lnTo>
                  <a:lnTo>
                    <a:pt x="2582" y="432"/>
                  </a:lnTo>
                  <a:lnTo>
                    <a:pt x="2636" y="414"/>
                  </a:lnTo>
                  <a:lnTo>
                    <a:pt x="2690" y="396"/>
                  </a:lnTo>
                  <a:lnTo>
                    <a:pt x="2742" y="376"/>
                  </a:lnTo>
                  <a:lnTo>
                    <a:pt x="2792" y="354"/>
                  </a:lnTo>
                  <a:lnTo>
                    <a:pt x="2842" y="330"/>
                  </a:lnTo>
                  <a:lnTo>
                    <a:pt x="2890" y="306"/>
                  </a:lnTo>
                  <a:lnTo>
                    <a:pt x="2938" y="278"/>
                  </a:lnTo>
                  <a:lnTo>
                    <a:pt x="2984" y="250"/>
                  </a:lnTo>
                  <a:lnTo>
                    <a:pt x="3030" y="220"/>
                  </a:lnTo>
                  <a:lnTo>
                    <a:pt x="3076" y="186"/>
                  </a:lnTo>
                  <a:lnTo>
                    <a:pt x="3122" y="152"/>
                  </a:lnTo>
                  <a:lnTo>
                    <a:pt x="3166" y="118"/>
                  </a:lnTo>
                  <a:lnTo>
                    <a:pt x="3210" y="80"/>
                  </a:lnTo>
                  <a:lnTo>
                    <a:pt x="3256" y="42"/>
                  </a:lnTo>
                  <a:lnTo>
                    <a:pt x="3300" y="0"/>
                  </a:lnTo>
                </a:path>
              </a:pathLst>
            </a:custGeom>
            <a:noFill/>
            <a:ln w="12700">
              <a:solidFill>
                <a:srgbClr val="C0C0C0">
                  <a:alpha val="60001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3" name="Freeform 675"/>
            <p:cNvSpPr>
              <a:spLocks/>
            </p:cNvSpPr>
            <p:nvPr/>
          </p:nvSpPr>
          <p:spPr bwMode="auto">
            <a:xfrm>
              <a:off x="3078" y="2375"/>
              <a:ext cx="1791" cy="760"/>
            </a:xfrm>
            <a:custGeom>
              <a:avLst/>
              <a:gdLst/>
              <a:ahLst/>
              <a:cxnLst>
                <a:cxn ang="0">
                  <a:pos x="0" y="1388"/>
                </a:cxn>
                <a:cxn ang="0">
                  <a:pos x="32" y="1294"/>
                </a:cxn>
                <a:cxn ang="0">
                  <a:pos x="74" y="1192"/>
                </a:cxn>
                <a:cxn ang="0">
                  <a:pos x="114" y="1110"/>
                </a:cxn>
                <a:cxn ang="0">
                  <a:pos x="164" y="1024"/>
                </a:cxn>
                <a:cxn ang="0">
                  <a:pos x="226" y="932"/>
                </a:cxn>
                <a:cxn ang="0">
                  <a:pos x="300" y="842"/>
                </a:cxn>
                <a:cxn ang="0">
                  <a:pos x="386" y="756"/>
                </a:cxn>
                <a:cxn ang="0">
                  <a:pos x="486" y="674"/>
                </a:cxn>
                <a:cxn ang="0">
                  <a:pos x="598" y="604"/>
                </a:cxn>
                <a:cxn ang="0">
                  <a:pos x="662" y="574"/>
                </a:cxn>
                <a:cxn ang="0">
                  <a:pos x="728" y="546"/>
                </a:cxn>
                <a:cxn ang="0">
                  <a:pos x="798" y="524"/>
                </a:cxn>
                <a:cxn ang="0">
                  <a:pos x="872" y="506"/>
                </a:cxn>
                <a:cxn ang="0">
                  <a:pos x="950" y="494"/>
                </a:cxn>
                <a:cxn ang="0">
                  <a:pos x="1034" y="486"/>
                </a:cxn>
                <a:cxn ang="0">
                  <a:pos x="1120" y="484"/>
                </a:cxn>
                <a:cxn ang="0">
                  <a:pos x="1212" y="488"/>
                </a:cxn>
                <a:cxn ang="0">
                  <a:pos x="1308" y="498"/>
                </a:cxn>
                <a:cxn ang="0">
                  <a:pos x="1404" y="510"/>
                </a:cxn>
                <a:cxn ang="0">
                  <a:pos x="1588" y="532"/>
                </a:cxn>
                <a:cxn ang="0">
                  <a:pos x="1758" y="544"/>
                </a:cxn>
                <a:cxn ang="0">
                  <a:pos x="1916" y="548"/>
                </a:cxn>
                <a:cxn ang="0">
                  <a:pos x="2064" y="546"/>
                </a:cxn>
                <a:cxn ang="0">
                  <a:pos x="2202" y="536"/>
                </a:cxn>
                <a:cxn ang="0">
                  <a:pos x="2332" y="518"/>
                </a:cxn>
                <a:cxn ang="0">
                  <a:pos x="2452" y="494"/>
                </a:cxn>
                <a:cxn ang="0">
                  <a:pos x="2564" y="462"/>
                </a:cxn>
                <a:cxn ang="0">
                  <a:pos x="2672" y="424"/>
                </a:cxn>
                <a:cxn ang="0">
                  <a:pos x="2772" y="376"/>
                </a:cxn>
                <a:cxn ang="0">
                  <a:pos x="2870" y="324"/>
                </a:cxn>
                <a:cxn ang="0">
                  <a:pos x="2962" y="264"/>
                </a:cxn>
                <a:cxn ang="0">
                  <a:pos x="3052" y="196"/>
                </a:cxn>
                <a:cxn ang="0">
                  <a:pos x="3140" y="124"/>
                </a:cxn>
                <a:cxn ang="0">
                  <a:pos x="3228" y="42"/>
                </a:cxn>
              </a:cxnLst>
              <a:rect l="0" t="0" r="r" b="b"/>
              <a:pathLst>
                <a:path w="3270" h="1388">
                  <a:moveTo>
                    <a:pt x="0" y="1388"/>
                  </a:moveTo>
                  <a:lnTo>
                    <a:pt x="0" y="1388"/>
                  </a:lnTo>
                  <a:lnTo>
                    <a:pt x="14" y="1344"/>
                  </a:lnTo>
                  <a:lnTo>
                    <a:pt x="32" y="1294"/>
                  </a:lnTo>
                  <a:lnTo>
                    <a:pt x="58" y="1228"/>
                  </a:lnTo>
                  <a:lnTo>
                    <a:pt x="74" y="1192"/>
                  </a:lnTo>
                  <a:lnTo>
                    <a:pt x="92" y="1152"/>
                  </a:lnTo>
                  <a:lnTo>
                    <a:pt x="114" y="1110"/>
                  </a:lnTo>
                  <a:lnTo>
                    <a:pt x="138" y="1068"/>
                  </a:lnTo>
                  <a:lnTo>
                    <a:pt x="164" y="1024"/>
                  </a:lnTo>
                  <a:lnTo>
                    <a:pt x="194" y="978"/>
                  </a:lnTo>
                  <a:lnTo>
                    <a:pt x="226" y="932"/>
                  </a:lnTo>
                  <a:lnTo>
                    <a:pt x="262" y="888"/>
                  </a:lnTo>
                  <a:lnTo>
                    <a:pt x="300" y="842"/>
                  </a:lnTo>
                  <a:lnTo>
                    <a:pt x="340" y="798"/>
                  </a:lnTo>
                  <a:lnTo>
                    <a:pt x="386" y="756"/>
                  </a:lnTo>
                  <a:lnTo>
                    <a:pt x="434" y="714"/>
                  </a:lnTo>
                  <a:lnTo>
                    <a:pt x="486" y="674"/>
                  </a:lnTo>
                  <a:lnTo>
                    <a:pt x="540" y="638"/>
                  </a:lnTo>
                  <a:lnTo>
                    <a:pt x="598" y="604"/>
                  </a:lnTo>
                  <a:lnTo>
                    <a:pt x="630" y="588"/>
                  </a:lnTo>
                  <a:lnTo>
                    <a:pt x="662" y="574"/>
                  </a:lnTo>
                  <a:lnTo>
                    <a:pt x="694" y="560"/>
                  </a:lnTo>
                  <a:lnTo>
                    <a:pt x="728" y="546"/>
                  </a:lnTo>
                  <a:lnTo>
                    <a:pt x="762" y="536"/>
                  </a:lnTo>
                  <a:lnTo>
                    <a:pt x="798" y="524"/>
                  </a:lnTo>
                  <a:lnTo>
                    <a:pt x="834" y="514"/>
                  </a:lnTo>
                  <a:lnTo>
                    <a:pt x="872" y="506"/>
                  </a:lnTo>
                  <a:lnTo>
                    <a:pt x="912" y="498"/>
                  </a:lnTo>
                  <a:lnTo>
                    <a:pt x="950" y="494"/>
                  </a:lnTo>
                  <a:lnTo>
                    <a:pt x="992" y="488"/>
                  </a:lnTo>
                  <a:lnTo>
                    <a:pt x="1034" y="486"/>
                  </a:lnTo>
                  <a:lnTo>
                    <a:pt x="1076" y="484"/>
                  </a:lnTo>
                  <a:lnTo>
                    <a:pt x="1120" y="484"/>
                  </a:lnTo>
                  <a:lnTo>
                    <a:pt x="1166" y="484"/>
                  </a:lnTo>
                  <a:lnTo>
                    <a:pt x="1212" y="488"/>
                  </a:lnTo>
                  <a:lnTo>
                    <a:pt x="1260" y="492"/>
                  </a:lnTo>
                  <a:lnTo>
                    <a:pt x="1308" y="498"/>
                  </a:lnTo>
                  <a:lnTo>
                    <a:pt x="1308" y="498"/>
                  </a:lnTo>
                  <a:lnTo>
                    <a:pt x="1404" y="510"/>
                  </a:lnTo>
                  <a:lnTo>
                    <a:pt x="1498" y="522"/>
                  </a:lnTo>
                  <a:lnTo>
                    <a:pt x="1588" y="532"/>
                  </a:lnTo>
                  <a:lnTo>
                    <a:pt x="1674" y="538"/>
                  </a:lnTo>
                  <a:lnTo>
                    <a:pt x="1758" y="544"/>
                  </a:lnTo>
                  <a:lnTo>
                    <a:pt x="1838" y="548"/>
                  </a:lnTo>
                  <a:lnTo>
                    <a:pt x="1916" y="548"/>
                  </a:lnTo>
                  <a:lnTo>
                    <a:pt x="1992" y="548"/>
                  </a:lnTo>
                  <a:lnTo>
                    <a:pt x="2064" y="546"/>
                  </a:lnTo>
                  <a:lnTo>
                    <a:pt x="2134" y="542"/>
                  </a:lnTo>
                  <a:lnTo>
                    <a:pt x="2202" y="536"/>
                  </a:lnTo>
                  <a:lnTo>
                    <a:pt x="2268" y="528"/>
                  </a:lnTo>
                  <a:lnTo>
                    <a:pt x="2332" y="518"/>
                  </a:lnTo>
                  <a:lnTo>
                    <a:pt x="2392" y="508"/>
                  </a:lnTo>
                  <a:lnTo>
                    <a:pt x="2452" y="494"/>
                  </a:lnTo>
                  <a:lnTo>
                    <a:pt x="2510" y="478"/>
                  </a:lnTo>
                  <a:lnTo>
                    <a:pt x="2564" y="462"/>
                  </a:lnTo>
                  <a:lnTo>
                    <a:pt x="2618" y="444"/>
                  </a:lnTo>
                  <a:lnTo>
                    <a:pt x="2672" y="424"/>
                  </a:lnTo>
                  <a:lnTo>
                    <a:pt x="2722" y="400"/>
                  </a:lnTo>
                  <a:lnTo>
                    <a:pt x="2772" y="376"/>
                  </a:lnTo>
                  <a:lnTo>
                    <a:pt x="2822" y="352"/>
                  </a:lnTo>
                  <a:lnTo>
                    <a:pt x="2870" y="324"/>
                  </a:lnTo>
                  <a:lnTo>
                    <a:pt x="2916" y="294"/>
                  </a:lnTo>
                  <a:lnTo>
                    <a:pt x="2962" y="264"/>
                  </a:lnTo>
                  <a:lnTo>
                    <a:pt x="3008" y="232"/>
                  </a:lnTo>
                  <a:lnTo>
                    <a:pt x="3052" y="196"/>
                  </a:lnTo>
                  <a:lnTo>
                    <a:pt x="3096" y="160"/>
                  </a:lnTo>
                  <a:lnTo>
                    <a:pt x="3140" y="124"/>
                  </a:lnTo>
                  <a:lnTo>
                    <a:pt x="3184" y="84"/>
                  </a:lnTo>
                  <a:lnTo>
                    <a:pt x="3228" y="42"/>
                  </a:lnTo>
                  <a:lnTo>
                    <a:pt x="3270" y="0"/>
                  </a:lnTo>
                </a:path>
              </a:pathLst>
            </a:custGeom>
            <a:noFill/>
            <a:ln w="12700">
              <a:solidFill>
                <a:srgbClr val="C0C0C0">
                  <a:alpha val="60001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4" name="Freeform 676"/>
            <p:cNvSpPr>
              <a:spLocks/>
            </p:cNvSpPr>
            <p:nvPr/>
          </p:nvSpPr>
          <p:spPr bwMode="auto">
            <a:xfrm>
              <a:off x="3099" y="2332"/>
              <a:ext cx="1773" cy="837"/>
            </a:xfrm>
            <a:custGeom>
              <a:avLst/>
              <a:gdLst/>
              <a:ahLst/>
              <a:cxnLst>
                <a:cxn ang="0">
                  <a:pos x="0" y="1528"/>
                </a:cxn>
                <a:cxn ang="0">
                  <a:pos x="28" y="1430"/>
                </a:cxn>
                <a:cxn ang="0">
                  <a:pos x="68" y="1326"/>
                </a:cxn>
                <a:cxn ang="0">
                  <a:pos x="106" y="1242"/>
                </a:cxn>
                <a:cxn ang="0">
                  <a:pos x="154" y="1152"/>
                </a:cxn>
                <a:cxn ang="0">
                  <a:pos x="212" y="1058"/>
                </a:cxn>
                <a:cxn ang="0">
                  <a:pos x="284" y="966"/>
                </a:cxn>
                <a:cxn ang="0">
                  <a:pos x="366" y="874"/>
                </a:cxn>
                <a:cxn ang="0">
                  <a:pos x="464" y="790"/>
                </a:cxn>
                <a:cxn ang="0">
                  <a:pos x="576" y="714"/>
                </a:cxn>
                <a:cxn ang="0">
                  <a:pos x="638" y="680"/>
                </a:cxn>
                <a:cxn ang="0">
                  <a:pos x="704" y="652"/>
                </a:cxn>
                <a:cxn ang="0">
                  <a:pos x="774" y="626"/>
                </a:cxn>
                <a:cxn ang="0">
                  <a:pos x="848" y="604"/>
                </a:cxn>
                <a:cxn ang="0">
                  <a:pos x="926" y="588"/>
                </a:cxn>
                <a:cxn ang="0">
                  <a:pos x="1008" y="576"/>
                </a:cxn>
                <a:cxn ang="0">
                  <a:pos x="1096" y="572"/>
                </a:cxn>
                <a:cxn ang="0">
                  <a:pos x="1188" y="572"/>
                </a:cxn>
                <a:cxn ang="0">
                  <a:pos x="1284" y="578"/>
                </a:cxn>
                <a:cxn ang="0">
                  <a:pos x="1380" y="588"/>
                </a:cxn>
                <a:cxn ang="0">
                  <a:pos x="1566" y="602"/>
                </a:cxn>
                <a:cxn ang="0">
                  <a:pos x="1736" y="608"/>
                </a:cxn>
                <a:cxn ang="0">
                  <a:pos x="1896" y="606"/>
                </a:cxn>
                <a:cxn ang="0">
                  <a:pos x="2044" y="598"/>
                </a:cxn>
                <a:cxn ang="0">
                  <a:pos x="2182" y="582"/>
                </a:cxn>
                <a:cxn ang="0">
                  <a:pos x="2310" y="560"/>
                </a:cxn>
                <a:cxn ang="0">
                  <a:pos x="2430" y="530"/>
                </a:cxn>
                <a:cxn ang="0">
                  <a:pos x="2542" y="492"/>
                </a:cxn>
                <a:cxn ang="0">
                  <a:pos x="2648" y="450"/>
                </a:cxn>
                <a:cxn ang="0">
                  <a:pos x="2748" y="398"/>
                </a:cxn>
                <a:cxn ang="0">
                  <a:pos x="2844" y="342"/>
                </a:cxn>
                <a:cxn ang="0">
                  <a:pos x="2934" y="278"/>
                </a:cxn>
                <a:cxn ang="0">
                  <a:pos x="3022" y="206"/>
                </a:cxn>
                <a:cxn ang="0">
                  <a:pos x="3108" y="130"/>
                </a:cxn>
                <a:cxn ang="0">
                  <a:pos x="3194" y="44"/>
                </a:cxn>
              </a:cxnLst>
              <a:rect l="0" t="0" r="r" b="b"/>
              <a:pathLst>
                <a:path w="3236" h="1528">
                  <a:moveTo>
                    <a:pt x="0" y="1528"/>
                  </a:moveTo>
                  <a:lnTo>
                    <a:pt x="0" y="1528"/>
                  </a:lnTo>
                  <a:lnTo>
                    <a:pt x="12" y="1482"/>
                  </a:lnTo>
                  <a:lnTo>
                    <a:pt x="28" y="1430"/>
                  </a:lnTo>
                  <a:lnTo>
                    <a:pt x="52" y="1364"/>
                  </a:lnTo>
                  <a:lnTo>
                    <a:pt x="68" y="1326"/>
                  </a:lnTo>
                  <a:lnTo>
                    <a:pt x="86" y="1286"/>
                  </a:lnTo>
                  <a:lnTo>
                    <a:pt x="106" y="1242"/>
                  </a:lnTo>
                  <a:lnTo>
                    <a:pt x="128" y="1198"/>
                  </a:lnTo>
                  <a:lnTo>
                    <a:pt x="154" y="1152"/>
                  </a:lnTo>
                  <a:lnTo>
                    <a:pt x="182" y="1106"/>
                  </a:lnTo>
                  <a:lnTo>
                    <a:pt x="212" y="1058"/>
                  </a:lnTo>
                  <a:lnTo>
                    <a:pt x="246" y="1012"/>
                  </a:lnTo>
                  <a:lnTo>
                    <a:pt x="284" y="966"/>
                  </a:lnTo>
                  <a:lnTo>
                    <a:pt x="324" y="918"/>
                  </a:lnTo>
                  <a:lnTo>
                    <a:pt x="366" y="874"/>
                  </a:lnTo>
                  <a:lnTo>
                    <a:pt x="414" y="830"/>
                  </a:lnTo>
                  <a:lnTo>
                    <a:pt x="464" y="790"/>
                  </a:lnTo>
                  <a:lnTo>
                    <a:pt x="518" y="750"/>
                  </a:lnTo>
                  <a:lnTo>
                    <a:pt x="576" y="714"/>
                  </a:lnTo>
                  <a:lnTo>
                    <a:pt x="606" y="696"/>
                  </a:lnTo>
                  <a:lnTo>
                    <a:pt x="638" y="680"/>
                  </a:lnTo>
                  <a:lnTo>
                    <a:pt x="670" y="666"/>
                  </a:lnTo>
                  <a:lnTo>
                    <a:pt x="704" y="652"/>
                  </a:lnTo>
                  <a:lnTo>
                    <a:pt x="738" y="638"/>
                  </a:lnTo>
                  <a:lnTo>
                    <a:pt x="774" y="626"/>
                  </a:lnTo>
                  <a:lnTo>
                    <a:pt x="810" y="614"/>
                  </a:lnTo>
                  <a:lnTo>
                    <a:pt x="848" y="604"/>
                  </a:lnTo>
                  <a:lnTo>
                    <a:pt x="886" y="596"/>
                  </a:lnTo>
                  <a:lnTo>
                    <a:pt x="926" y="588"/>
                  </a:lnTo>
                  <a:lnTo>
                    <a:pt x="966" y="582"/>
                  </a:lnTo>
                  <a:lnTo>
                    <a:pt x="1008" y="576"/>
                  </a:lnTo>
                  <a:lnTo>
                    <a:pt x="1052" y="574"/>
                  </a:lnTo>
                  <a:lnTo>
                    <a:pt x="1096" y="572"/>
                  </a:lnTo>
                  <a:lnTo>
                    <a:pt x="1140" y="570"/>
                  </a:lnTo>
                  <a:lnTo>
                    <a:pt x="1188" y="572"/>
                  </a:lnTo>
                  <a:lnTo>
                    <a:pt x="1234" y="574"/>
                  </a:lnTo>
                  <a:lnTo>
                    <a:pt x="1284" y="578"/>
                  </a:lnTo>
                  <a:lnTo>
                    <a:pt x="1284" y="578"/>
                  </a:lnTo>
                  <a:lnTo>
                    <a:pt x="1380" y="588"/>
                  </a:lnTo>
                  <a:lnTo>
                    <a:pt x="1474" y="596"/>
                  </a:lnTo>
                  <a:lnTo>
                    <a:pt x="1566" y="602"/>
                  </a:lnTo>
                  <a:lnTo>
                    <a:pt x="1652" y="606"/>
                  </a:lnTo>
                  <a:lnTo>
                    <a:pt x="1736" y="608"/>
                  </a:lnTo>
                  <a:lnTo>
                    <a:pt x="1818" y="608"/>
                  </a:lnTo>
                  <a:lnTo>
                    <a:pt x="1896" y="606"/>
                  </a:lnTo>
                  <a:lnTo>
                    <a:pt x="1970" y="602"/>
                  </a:lnTo>
                  <a:lnTo>
                    <a:pt x="2044" y="598"/>
                  </a:lnTo>
                  <a:lnTo>
                    <a:pt x="2114" y="590"/>
                  </a:lnTo>
                  <a:lnTo>
                    <a:pt x="2182" y="582"/>
                  </a:lnTo>
                  <a:lnTo>
                    <a:pt x="2246" y="572"/>
                  </a:lnTo>
                  <a:lnTo>
                    <a:pt x="2310" y="560"/>
                  </a:lnTo>
                  <a:lnTo>
                    <a:pt x="2370" y="546"/>
                  </a:lnTo>
                  <a:lnTo>
                    <a:pt x="2430" y="530"/>
                  </a:lnTo>
                  <a:lnTo>
                    <a:pt x="2486" y="512"/>
                  </a:lnTo>
                  <a:lnTo>
                    <a:pt x="2542" y="492"/>
                  </a:lnTo>
                  <a:lnTo>
                    <a:pt x="2596" y="472"/>
                  </a:lnTo>
                  <a:lnTo>
                    <a:pt x="2648" y="450"/>
                  </a:lnTo>
                  <a:lnTo>
                    <a:pt x="2698" y="424"/>
                  </a:lnTo>
                  <a:lnTo>
                    <a:pt x="2748" y="398"/>
                  </a:lnTo>
                  <a:lnTo>
                    <a:pt x="2796" y="372"/>
                  </a:lnTo>
                  <a:lnTo>
                    <a:pt x="2844" y="342"/>
                  </a:lnTo>
                  <a:lnTo>
                    <a:pt x="2890" y="310"/>
                  </a:lnTo>
                  <a:lnTo>
                    <a:pt x="2934" y="278"/>
                  </a:lnTo>
                  <a:lnTo>
                    <a:pt x="2980" y="242"/>
                  </a:lnTo>
                  <a:lnTo>
                    <a:pt x="3022" y="206"/>
                  </a:lnTo>
                  <a:lnTo>
                    <a:pt x="3066" y="168"/>
                  </a:lnTo>
                  <a:lnTo>
                    <a:pt x="3108" y="130"/>
                  </a:lnTo>
                  <a:lnTo>
                    <a:pt x="3152" y="88"/>
                  </a:lnTo>
                  <a:lnTo>
                    <a:pt x="3194" y="44"/>
                  </a:lnTo>
                  <a:lnTo>
                    <a:pt x="3236" y="0"/>
                  </a:lnTo>
                </a:path>
              </a:pathLst>
            </a:custGeom>
            <a:noFill/>
            <a:ln w="12700">
              <a:solidFill>
                <a:srgbClr val="C0C0C0">
                  <a:alpha val="60001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5" name="Freeform 677"/>
            <p:cNvSpPr>
              <a:spLocks/>
            </p:cNvSpPr>
            <p:nvPr/>
          </p:nvSpPr>
          <p:spPr bwMode="auto">
            <a:xfrm>
              <a:off x="3121" y="2293"/>
              <a:ext cx="1751" cy="913"/>
            </a:xfrm>
            <a:custGeom>
              <a:avLst/>
              <a:gdLst/>
              <a:ahLst/>
              <a:cxnLst>
                <a:cxn ang="0">
                  <a:pos x="0" y="1666"/>
                </a:cxn>
                <a:cxn ang="0">
                  <a:pos x="26" y="1566"/>
                </a:cxn>
                <a:cxn ang="0">
                  <a:pos x="62" y="1460"/>
                </a:cxn>
                <a:cxn ang="0">
                  <a:pos x="98" y="1374"/>
                </a:cxn>
                <a:cxn ang="0">
                  <a:pos x="142" y="1282"/>
                </a:cxn>
                <a:cxn ang="0">
                  <a:pos x="198" y="1186"/>
                </a:cxn>
                <a:cxn ang="0">
                  <a:pos x="266" y="1088"/>
                </a:cxn>
                <a:cxn ang="0">
                  <a:pos x="348" y="994"/>
                </a:cxn>
                <a:cxn ang="0">
                  <a:pos x="442" y="904"/>
                </a:cxn>
                <a:cxn ang="0">
                  <a:pos x="552" y="824"/>
                </a:cxn>
                <a:cxn ang="0">
                  <a:pos x="614" y="788"/>
                </a:cxn>
                <a:cxn ang="0">
                  <a:pos x="678" y="756"/>
                </a:cxn>
                <a:cxn ang="0">
                  <a:pos x="748" y="726"/>
                </a:cxn>
                <a:cxn ang="0">
                  <a:pos x="822" y="702"/>
                </a:cxn>
                <a:cxn ang="0">
                  <a:pos x="900" y="684"/>
                </a:cxn>
                <a:cxn ang="0">
                  <a:pos x="982" y="668"/>
                </a:cxn>
                <a:cxn ang="0">
                  <a:pos x="1068" y="660"/>
                </a:cxn>
                <a:cxn ang="0">
                  <a:pos x="1160" y="656"/>
                </a:cxn>
                <a:cxn ang="0">
                  <a:pos x="1258" y="660"/>
                </a:cxn>
                <a:cxn ang="0">
                  <a:pos x="1356" y="666"/>
                </a:cxn>
                <a:cxn ang="0">
                  <a:pos x="1540" y="672"/>
                </a:cxn>
                <a:cxn ang="0">
                  <a:pos x="1712" y="670"/>
                </a:cxn>
                <a:cxn ang="0">
                  <a:pos x="1872" y="662"/>
                </a:cxn>
                <a:cxn ang="0">
                  <a:pos x="2020" y="648"/>
                </a:cxn>
                <a:cxn ang="0">
                  <a:pos x="2158" y="628"/>
                </a:cxn>
                <a:cxn ang="0">
                  <a:pos x="2286" y="600"/>
                </a:cxn>
                <a:cxn ang="0">
                  <a:pos x="2406" y="564"/>
                </a:cxn>
                <a:cxn ang="0">
                  <a:pos x="2516" y="524"/>
                </a:cxn>
                <a:cxn ang="0">
                  <a:pos x="2622" y="476"/>
                </a:cxn>
                <a:cxn ang="0">
                  <a:pos x="2720" y="420"/>
                </a:cxn>
                <a:cxn ang="0">
                  <a:pos x="2814" y="360"/>
                </a:cxn>
                <a:cxn ang="0">
                  <a:pos x="2904" y="290"/>
                </a:cxn>
                <a:cxn ang="0">
                  <a:pos x="2990" y="216"/>
                </a:cxn>
                <a:cxn ang="0">
                  <a:pos x="3074" y="134"/>
                </a:cxn>
                <a:cxn ang="0">
                  <a:pos x="3156" y="46"/>
                </a:cxn>
              </a:cxnLst>
              <a:rect l="0" t="0" r="r" b="b"/>
              <a:pathLst>
                <a:path w="3196" h="1666">
                  <a:moveTo>
                    <a:pt x="0" y="1666"/>
                  </a:moveTo>
                  <a:lnTo>
                    <a:pt x="0" y="1666"/>
                  </a:lnTo>
                  <a:lnTo>
                    <a:pt x="12" y="1620"/>
                  </a:lnTo>
                  <a:lnTo>
                    <a:pt x="26" y="1566"/>
                  </a:lnTo>
                  <a:lnTo>
                    <a:pt x="48" y="1498"/>
                  </a:lnTo>
                  <a:lnTo>
                    <a:pt x="62" y="1460"/>
                  </a:lnTo>
                  <a:lnTo>
                    <a:pt x="78" y="1418"/>
                  </a:lnTo>
                  <a:lnTo>
                    <a:pt x="98" y="1374"/>
                  </a:lnTo>
                  <a:lnTo>
                    <a:pt x="118" y="1328"/>
                  </a:lnTo>
                  <a:lnTo>
                    <a:pt x="142" y="1282"/>
                  </a:lnTo>
                  <a:lnTo>
                    <a:pt x="170" y="1234"/>
                  </a:lnTo>
                  <a:lnTo>
                    <a:pt x="198" y="1186"/>
                  </a:lnTo>
                  <a:lnTo>
                    <a:pt x="232" y="1136"/>
                  </a:lnTo>
                  <a:lnTo>
                    <a:pt x="266" y="1088"/>
                  </a:lnTo>
                  <a:lnTo>
                    <a:pt x="306" y="1040"/>
                  </a:lnTo>
                  <a:lnTo>
                    <a:pt x="348" y="994"/>
                  </a:lnTo>
                  <a:lnTo>
                    <a:pt x="394" y="948"/>
                  </a:lnTo>
                  <a:lnTo>
                    <a:pt x="442" y="904"/>
                  </a:lnTo>
                  <a:lnTo>
                    <a:pt x="496" y="862"/>
                  </a:lnTo>
                  <a:lnTo>
                    <a:pt x="552" y="824"/>
                  </a:lnTo>
                  <a:lnTo>
                    <a:pt x="582" y="806"/>
                  </a:lnTo>
                  <a:lnTo>
                    <a:pt x="614" y="788"/>
                  </a:lnTo>
                  <a:lnTo>
                    <a:pt x="646" y="772"/>
                  </a:lnTo>
                  <a:lnTo>
                    <a:pt x="678" y="756"/>
                  </a:lnTo>
                  <a:lnTo>
                    <a:pt x="712" y="740"/>
                  </a:lnTo>
                  <a:lnTo>
                    <a:pt x="748" y="726"/>
                  </a:lnTo>
                  <a:lnTo>
                    <a:pt x="784" y="714"/>
                  </a:lnTo>
                  <a:lnTo>
                    <a:pt x="822" y="702"/>
                  </a:lnTo>
                  <a:lnTo>
                    <a:pt x="860" y="692"/>
                  </a:lnTo>
                  <a:lnTo>
                    <a:pt x="900" y="684"/>
                  </a:lnTo>
                  <a:lnTo>
                    <a:pt x="940" y="676"/>
                  </a:lnTo>
                  <a:lnTo>
                    <a:pt x="982" y="668"/>
                  </a:lnTo>
                  <a:lnTo>
                    <a:pt x="1024" y="664"/>
                  </a:lnTo>
                  <a:lnTo>
                    <a:pt x="1068" y="660"/>
                  </a:lnTo>
                  <a:lnTo>
                    <a:pt x="1114" y="658"/>
                  </a:lnTo>
                  <a:lnTo>
                    <a:pt x="1160" y="656"/>
                  </a:lnTo>
                  <a:lnTo>
                    <a:pt x="1208" y="658"/>
                  </a:lnTo>
                  <a:lnTo>
                    <a:pt x="1258" y="660"/>
                  </a:lnTo>
                  <a:lnTo>
                    <a:pt x="1258" y="660"/>
                  </a:lnTo>
                  <a:lnTo>
                    <a:pt x="1356" y="666"/>
                  </a:lnTo>
                  <a:lnTo>
                    <a:pt x="1450" y="668"/>
                  </a:lnTo>
                  <a:lnTo>
                    <a:pt x="1540" y="672"/>
                  </a:lnTo>
                  <a:lnTo>
                    <a:pt x="1628" y="672"/>
                  </a:lnTo>
                  <a:lnTo>
                    <a:pt x="1712" y="670"/>
                  </a:lnTo>
                  <a:lnTo>
                    <a:pt x="1794" y="668"/>
                  </a:lnTo>
                  <a:lnTo>
                    <a:pt x="1872" y="662"/>
                  </a:lnTo>
                  <a:lnTo>
                    <a:pt x="1948" y="656"/>
                  </a:lnTo>
                  <a:lnTo>
                    <a:pt x="2020" y="648"/>
                  </a:lnTo>
                  <a:lnTo>
                    <a:pt x="2090" y="638"/>
                  </a:lnTo>
                  <a:lnTo>
                    <a:pt x="2158" y="628"/>
                  </a:lnTo>
                  <a:lnTo>
                    <a:pt x="2222" y="614"/>
                  </a:lnTo>
                  <a:lnTo>
                    <a:pt x="2286" y="600"/>
                  </a:lnTo>
                  <a:lnTo>
                    <a:pt x="2346" y="582"/>
                  </a:lnTo>
                  <a:lnTo>
                    <a:pt x="2406" y="564"/>
                  </a:lnTo>
                  <a:lnTo>
                    <a:pt x="2462" y="544"/>
                  </a:lnTo>
                  <a:lnTo>
                    <a:pt x="2516" y="524"/>
                  </a:lnTo>
                  <a:lnTo>
                    <a:pt x="2570" y="500"/>
                  </a:lnTo>
                  <a:lnTo>
                    <a:pt x="2622" y="476"/>
                  </a:lnTo>
                  <a:lnTo>
                    <a:pt x="2672" y="448"/>
                  </a:lnTo>
                  <a:lnTo>
                    <a:pt x="2720" y="420"/>
                  </a:lnTo>
                  <a:lnTo>
                    <a:pt x="2768" y="390"/>
                  </a:lnTo>
                  <a:lnTo>
                    <a:pt x="2814" y="360"/>
                  </a:lnTo>
                  <a:lnTo>
                    <a:pt x="2860" y="326"/>
                  </a:lnTo>
                  <a:lnTo>
                    <a:pt x="2904" y="290"/>
                  </a:lnTo>
                  <a:lnTo>
                    <a:pt x="2946" y="254"/>
                  </a:lnTo>
                  <a:lnTo>
                    <a:pt x="2990" y="216"/>
                  </a:lnTo>
                  <a:lnTo>
                    <a:pt x="3032" y="176"/>
                  </a:lnTo>
                  <a:lnTo>
                    <a:pt x="3074" y="134"/>
                  </a:lnTo>
                  <a:lnTo>
                    <a:pt x="3114" y="92"/>
                  </a:lnTo>
                  <a:lnTo>
                    <a:pt x="3156" y="46"/>
                  </a:lnTo>
                  <a:lnTo>
                    <a:pt x="3196" y="0"/>
                  </a:lnTo>
                </a:path>
              </a:pathLst>
            </a:custGeom>
            <a:noFill/>
            <a:ln w="12700">
              <a:solidFill>
                <a:srgbClr val="C0C0C0">
                  <a:alpha val="60001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6" name="Freeform 678"/>
            <p:cNvSpPr>
              <a:spLocks/>
            </p:cNvSpPr>
            <p:nvPr/>
          </p:nvSpPr>
          <p:spPr bwMode="auto">
            <a:xfrm>
              <a:off x="3144" y="2253"/>
              <a:ext cx="1728" cy="987"/>
            </a:xfrm>
            <a:custGeom>
              <a:avLst/>
              <a:gdLst/>
              <a:ahLst/>
              <a:cxnLst>
                <a:cxn ang="0">
                  <a:pos x="0" y="1802"/>
                </a:cxn>
                <a:cxn ang="0">
                  <a:pos x="24" y="1702"/>
                </a:cxn>
                <a:cxn ang="0">
                  <a:pos x="56" y="1594"/>
                </a:cxn>
                <a:cxn ang="0">
                  <a:pos x="88" y="1506"/>
                </a:cxn>
                <a:cxn ang="0">
                  <a:pos x="132" y="1412"/>
                </a:cxn>
                <a:cxn ang="0">
                  <a:pos x="184" y="1312"/>
                </a:cxn>
                <a:cxn ang="0">
                  <a:pos x="250" y="1212"/>
                </a:cxn>
                <a:cxn ang="0">
                  <a:pos x="328" y="1112"/>
                </a:cxn>
                <a:cxn ang="0">
                  <a:pos x="422" y="1018"/>
                </a:cxn>
                <a:cxn ang="0">
                  <a:pos x="528" y="934"/>
                </a:cxn>
                <a:cxn ang="0">
                  <a:pos x="588" y="896"/>
                </a:cxn>
                <a:cxn ang="0">
                  <a:pos x="652" y="860"/>
                </a:cxn>
                <a:cxn ang="0">
                  <a:pos x="722" y="828"/>
                </a:cxn>
                <a:cxn ang="0">
                  <a:pos x="794" y="802"/>
                </a:cxn>
                <a:cxn ang="0">
                  <a:pos x="872" y="778"/>
                </a:cxn>
                <a:cxn ang="0">
                  <a:pos x="954" y="760"/>
                </a:cxn>
                <a:cxn ang="0">
                  <a:pos x="1042" y="748"/>
                </a:cxn>
                <a:cxn ang="0">
                  <a:pos x="1134" y="742"/>
                </a:cxn>
                <a:cxn ang="0">
                  <a:pos x="1230" y="740"/>
                </a:cxn>
                <a:cxn ang="0">
                  <a:pos x="1328" y="742"/>
                </a:cxn>
                <a:cxn ang="0">
                  <a:pos x="1514" y="740"/>
                </a:cxn>
                <a:cxn ang="0">
                  <a:pos x="1686" y="734"/>
                </a:cxn>
                <a:cxn ang="0">
                  <a:pos x="1846" y="720"/>
                </a:cxn>
                <a:cxn ang="0">
                  <a:pos x="1994" y="700"/>
                </a:cxn>
                <a:cxn ang="0">
                  <a:pos x="2132" y="672"/>
                </a:cxn>
                <a:cxn ang="0">
                  <a:pos x="2258" y="640"/>
                </a:cxn>
                <a:cxn ang="0">
                  <a:pos x="2378" y="600"/>
                </a:cxn>
                <a:cxn ang="0">
                  <a:pos x="2488" y="554"/>
                </a:cxn>
                <a:cxn ang="0">
                  <a:pos x="2592" y="502"/>
                </a:cxn>
                <a:cxn ang="0">
                  <a:pos x="2690" y="442"/>
                </a:cxn>
                <a:cxn ang="0">
                  <a:pos x="2782" y="376"/>
                </a:cxn>
                <a:cxn ang="0">
                  <a:pos x="2868" y="304"/>
                </a:cxn>
                <a:cxn ang="0">
                  <a:pos x="2952" y="226"/>
                </a:cxn>
                <a:cxn ang="0">
                  <a:pos x="3034" y="140"/>
                </a:cxn>
                <a:cxn ang="0">
                  <a:pos x="3114" y="48"/>
                </a:cxn>
              </a:cxnLst>
              <a:rect l="0" t="0" r="r" b="b"/>
              <a:pathLst>
                <a:path w="3154" h="1802">
                  <a:moveTo>
                    <a:pt x="0" y="1802"/>
                  </a:moveTo>
                  <a:lnTo>
                    <a:pt x="0" y="1802"/>
                  </a:lnTo>
                  <a:lnTo>
                    <a:pt x="10" y="1756"/>
                  </a:lnTo>
                  <a:lnTo>
                    <a:pt x="24" y="1702"/>
                  </a:lnTo>
                  <a:lnTo>
                    <a:pt x="44" y="1632"/>
                  </a:lnTo>
                  <a:lnTo>
                    <a:pt x="56" y="1594"/>
                  </a:lnTo>
                  <a:lnTo>
                    <a:pt x="72" y="1550"/>
                  </a:lnTo>
                  <a:lnTo>
                    <a:pt x="88" y="1506"/>
                  </a:lnTo>
                  <a:lnTo>
                    <a:pt x="108" y="1460"/>
                  </a:lnTo>
                  <a:lnTo>
                    <a:pt x="132" y="1412"/>
                  </a:lnTo>
                  <a:lnTo>
                    <a:pt x="156" y="1362"/>
                  </a:lnTo>
                  <a:lnTo>
                    <a:pt x="184" y="1312"/>
                  </a:lnTo>
                  <a:lnTo>
                    <a:pt x="216" y="1262"/>
                  </a:lnTo>
                  <a:lnTo>
                    <a:pt x="250" y="1212"/>
                  </a:lnTo>
                  <a:lnTo>
                    <a:pt x="288" y="1162"/>
                  </a:lnTo>
                  <a:lnTo>
                    <a:pt x="328" y="1112"/>
                  </a:lnTo>
                  <a:lnTo>
                    <a:pt x="374" y="1064"/>
                  </a:lnTo>
                  <a:lnTo>
                    <a:pt x="422" y="1018"/>
                  </a:lnTo>
                  <a:lnTo>
                    <a:pt x="472" y="974"/>
                  </a:lnTo>
                  <a:lnTo>
                    <a:pt x="528" y="934"/>
                  </a:lnTo>
                  <a:lnTo>
                    <a:pt x="558" y="914"/>
                  </a:lnTo>
                  <a:lnTo>
                    <a:pt x="588" y="896"/>
                  </a:lnTo>
                  <a:lnTo>
                    <a:pt x="620" y="878"/>
                  </a:lnTo>
                  <a:lnTo>
                    <a:pt x="652" y="860"/>
                  </a:lnTo>
                  <a:lnTo>
                    <a:pt x="686" y="844"/>
                  </a:lnTo>
                  <a:lnTo>
                    <a:pt x="722" y="828"/>
                  </a:lnTo>
                  <a:lnTo>
                    <a:pt x="758" y="814"/>
                  </a:lnTo>
                  <a:lnTo>
                    <a:pt x="794" y="802"/>
                  </a:lnTo>
                  <a:lnTo>
                    <a:pt x="832" y="790"/>
                  </a:lnTo>
                  <a:lnTo>
                    <a:pt x="872" y="778"/>
                  </a:lnTo>
                  <a:lnTo>
                    <a:pt x="912" y="768"/>
                  </a:lnTo>
                  <a:lnTo>
                    <a:pt x="954" y="760"/>
                  </a:lnTo>
                  <a:lnTo>
                    <a:pt x="996" y="754"/>
                  </a:lnTo>
                  <a:lnTo>
                    <a:pt x="1042" y="748"/>
                  </a:lnTo>
                  <a:lnTo>
                    <a:pt x="1086" y="744"/>
                  </a:lnTo>
                  <a:lnTo>
                    <a:pt x="1134" y="742"/>
                  </a:lnTo>
                  <a:lnTo>
                    <a:pt x="1182" y="740"/>
                  </a:lnTo>
                  <a:lnTo>
                    <a:pt x="1230" y="740"/>
                  </a:lnTo>
                  <a:lnTo>
                    <a:pt x="1230" y="740"/>
                  </a:lnTo>
                  <a:lnTo>
                    <a:pt x="1328" y="742"/>
                  </a:lnTo>
                  <a:lnTo>
                    <a:pt x="1424" y="742"/>
                  </a:lnTo>
                  <a:lnTo>
                    <a:pt x="1514" y="740"/>
                  </a:lnTo>
                  <a:lnTo>
                    <a:pt x="1602" y="738"/>
                  </a:lnTo>
                  <a:lnTo>
                    <a:pt x="1686" y="734"/>
                  </a:lnTo>
                  <a:lnTo>
                    <a:pt x="1768" y="728"/>
                  </a:lnTo>
                  <a:lnTo>
                    <a:pt x="1846" y="720"/>
                  </a:lnTo>
                  <a:lnTo>
                    <a:pt x="1922" y="710"/>
                  </a:lnTo>
                  <a:lnTo>
                    <a:pt x="1994" y="700"/>
                  </a:lnTo>
                  <a:lnTo>
                    <a:pt x="2064" y="686"/>
                  </a:lnTo>
                  <a:lnTo>
                    <a:pt x="2132" y="672"/>
                  </a:lnTo>
                  <a:lnTo>
                    <a:pt x="2196" y="656"/>
                  </a:lnTo>
                  <a:lnTo>
                    <a:pt x="2258" y="640"/>
                  </a:lnTo>
                  <a:lnTo>
                    <a:pt x="2320" y="620"/>
                  </a:lnTo>
                  <a:lnTo>
                    <a:pt x="2378" y="600"/>
                  </a:lnTo>
                  <a:lnTo>
                    <a:pt x="2434" y="578"/>
                  </a:lnTo>
                  <a:lnTo>
                    <a:pt x="2488" y="554"/>
                  </a:lnTo>
                  <a:lnTo>
                    <a:pt x="2540" y="528"/>
                  </a:lnTo>
                  <a:lnTo>
                    <a:pt x="2592" y="502"/>
                  </a:lnTo>
                  <a:lnTo>
                    <a:pt x="2642" y="472"/>
                  </a:lnTo>
                  <a:lnTo>
                    <a:pt x="2690" y="442"/>
                  </a:lnTo>
                  <a:lnTo>
                    <a:pt x="2736" y="410"/>
                  </a:lnTo>
                  <a:lnTo>
                    <a:pt x="2782" y="376"/>
                  </a:lnTo>
                  <a:lnTo>
                    <a:pt x="2826" y="342"/>
                  </a:lnTo>
                  <a:lnTo>
                    <a:pt x="2868" y="304"/>
                  </a:lnTo>
                  <a:lnTo>
                    <a:pt x="2912" y="266"/>
                  </a:lnTo>
                  <a:lnTo>
                    <a:pt x="2952" y="226"/>
                  </a:lnTo>
                  <a:lnTo>
                    <a:pt x="2994" y="184"/>
                  </a:lnTo>
                  <a:lnTo>
                    <a:pt x="3034" y="140"/>
                  </a:lnTo>
                  <a:lnTo>
                    <a:pt x="3074" y="96"/>
                  </a:lnTo>
                  <a:lnTo>
                    <a:pt x="3114" y="48"/>
                  </a:lnTo>
                  <a:lnTo>
                    <a:pt x="3154" y="0"/>
                  </a:lnTo>
                </a:path>
              </a:pathLst>
            </a:custGeom>
            <a:noFill/>
            <a:ln w="12700">
              <a:solidFill>
                <a:srgbClr val="C0C0C0">
                  <a:alpha val="60001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7" name="Freeform 679"/>
            <p:cNvSpPr>
              <a:spLocks/>
            </p:cNvSpPr>
            <p:nvPr/>
          </p:nvSpPr>
          <p:spPr bwMode="auto">
            <a:xfrm>
              <a:off x="3169" y="2212"/>
              <a:ext cx="1702" cy="1062"/>
            </a:xfrm>
            <a:custGeom>
              <a:avLst/>
              <a:gdLst/>
              <a:ahLst/>
              <a:cxnLst>
                <a:cxn ang="0">
                  <a:pos x="0" y="1938"/>
                </a:cxn>
                <a:cxn ang="0">
                  <a:pos x="18" y="1838"/>
                </a:cxn>
                <a:cxn ang="0">
                  <a:pos x="48" y="1726"/>
                </a:cxn>
                <a:cxn ang="0">
                  <a:pos x="78" y="1638"/>
                </a:cxn>
                <a:cxn ang="0">
                  <a:pos x="118" y="1540"/>
                </a:cxn>
                <a:cxn ang="0">
                  <a:pos x="170" y="1438"/>
                </a:cxn>
                <a:cxn ang="0">
                  <a:pos x="232" y="1334"/>
                </a:cxn>
                <a:cxn ang="0">
                  <a:pos x="308" y="1232"/>
                </a:cxn>
                <a:cxn ang="0">
                  <a:pos x="396" y="1134"/>
                </a:cxn>
                <a:cxn ang="0">
                  <a:pos x="502" y="1044"/>
                </a:cxn>
                <a:cxn ang="0">
                  <a:pos x="562" y="1002"/>
                </a:cxn>
                <a:cxn ang="0">
                  <a:pos x="624" y="964"/>
                </a:cxn>
                <a:cxn ang="0">
                  <a:pos x="692" y="930"/>
                </a:cxn>
                <a:cxn ang="0">
                  <a:pos x="764" y="900"/>
                </a:cxn>
                <a:cxn ang="0">
                  <a:pos x="842" y="874"/>
                </a:cxn>
                <a:cxn ang="0">
                  <a:pos x="924" y="852"/>
                </a:cxn>
                <a:cxn ang="0">
                  <a:pos x="1010" y="836"/>
                </a:cxn>
                <a:cxn ang="0">
                  <a:pos x="1102" y="826"/>
                </a:cxn>
                <a:cxn ang="0">
                  <a:pos x="1200" y="822"/>
                </a:cxn>
                <a:cxn ang="0">
                  <a:pos x="1298" y="820"/>
                </a:cxn>
                <a:cxn ang="0">
                  <a:pos x="1484" y="810"/>
                </a:cxn>
                <a:cxn ang="0">
                  <a:pos x="1656" y="796"/>
                </a:cxn>
                <a:cxn ang="0">
                  <a:pos x="1816" y="776"/>
                </a:cxn>
                <a:cxn ang="0">
                  <a:pos x="1964" y="750"/>
                </a:cxn>
                <a:cxn ang="0">
                  <a:pos x="2100" y="718"/>
                </a:cxn>
                <a:cxn ang="0">
                  <a:pos x="2228" y="678"/>
                </a:cxn>
                <a:cxn ang="0">
                  <a:pos x="2346" y="634"/>
                </a:cxn>
                <a:cxn ang="0">
                  <a:pos x="2454" y="584"/>
                </a:cxn>
                <a:cxn ang="0">
                  <a:pos x="2556" y="526"/>
                </a:cxn>
                <a:cxn ang="0">
                  <a:pos x="2652" y="464"/>
                </a:cxn>
                <a:cxn ang="0">
                  <a:pos x="2742" y="394"/>
                </a:cxn>
                <a:cxn ang="0">
                  <a:pos x="2828" y="318"/>
                </a:cxn>
                <a:cxn ang="0">
                  <a:pos x="2910" y="236"/>
                </a:cxn>
                <a:cxn ang="0">
                  <a:pos x="2990" y="146"/>
                </a:cxn>
                <a:cxn ang="0">
                  <a:pos x="3066" y="50"/>
                </a:cxn>
              </a:cxnLst>
              <a:rect l="0" t="0" r="r" b="b"/>
              <a:pathLst>
                <a:path w="3106" h="1938">
                  <a:moveTo>
                    <a:pt x="0" y="1938"/>
                  </a:moveTo>
                  <a:lnTo>
                    <a:pt x="0" y="1938"/>
                  </a:lnTo>
                  <a:lnTo>
                    <a:pt x="8" y="1892"/>
                  </a:lnTo>
                  <a:lnTo>
                    <a:pt x="18" y="1838"/>
                  </a:lnTo>
                  <a:lnTo>
                    <a:pt x="36" y="1766"/>
                  </a:lnTo>
                  <a:lnTo>
                    <a:pt x="48" y="1726"/>
                  </a:lnTo>
                  <a:lnTo>
                    <a:pt x="62" y="1682"/>
                  </a:lnTo>
                  <a:lnTo>
                    <a:pt x="78" y="1638"/>
                  </a:lnTo>
                  <a:lnTo>
                    <a:pt x="98" y="1590"/>
                  </a:lnTo>
                  <a:lnTo>
                    <a:pt x="118" y="1540"/>
                  </a:lnTo>
                  <a:lnTo>
                    <a:pt x="142" y="1490"/>
                  </a:lnTo>
                  <a:lnTo>
                    <a:pt x="170" y="1438"/>
                  </a:lnTo>
                  <a:lnTo>
                    <a:pt x="198" y="1386"/>
                  </a:lnTo>
                  <a:lnTo>
                    <a:pt x="232" y="1334"/>
                  </a:lnTo>
                  <a:lnTo>
                    <a:pt x="268" y="1282"/>
                  </a:lnTo>
                  <a:lnTo>
                    <a:pt x="308" y="1232"/>
                  </a:lnTo>
                  <a:lnTo>
                    <a:pt x="350" y="1182"/>
                  </a:lnTo>
                  <a:lnTo>
                    <a:pt x="396" y="1134"/>
                  </a:lnTo>
                  <a:lnTo>
                    <a:pt x="448" y="1088"/>
                  </a:lnTo>
                  <a:lnTo>
                    <a:pt x="502" y="1044"/>
                  </a:lnTo>
                  <a:lnTo>
                    <a:pt x="532" y="1022"/>
                  </a:lnTo>
                  <a:lnTo>
                    <a:pt x="562" y="1002"/>
                  </a:lnTo>
                  <a:lnTo>
                    <a:pt x="592" y="984"/>
                  </a:lnTo>
                  <a:lnTo>
                    <a:pt x="624" y="964"/>
                  </a:lnTo>
                  <a:lnTo>
                    <a:pt x="658" y="948"/>
                  </a:lnTo>
                  <a:lnTo>
                    <a:pt x="692" y="930"/>
                  </a:lnTo>
                  <a:lnTo>
                    <a:pt x="728" y="914"/>
                  </a:lnTo>
                  <a:lnTo>
                    <a:pt x="764" y="900"/>
                  </a:lnTo>
                  <a:lnTo>
                    <a:pt x="802" y="886"/>
                  </a:lnTo>
                  <a:lnTo>
                    <a:pt x="842" y="874"/>
                  </a:lnTo>
                  <a:lnTo>
                    <a:pt x="882" y="862"/>
                  </a:lnTo>
                  <a:lnTo>
                    <a:pt x="924" y="852"/>
                  </a:lnTo>
                  <a:lnTo>
                    <a:pt x="966" y="844"/>
                  </a:lnTo>
                  <a:lnTo>
                    <a:pt x="1010" y="836"/>
                  </a:lnTo>
                  <a:lnTo>
                    <a:pt x="1056" y="830"/>
                  </a:lnTo>
                  <a:lnTo>
                    <a:pt x="1102" y="826"/>
                  </a:lnTo>
                  <a:lnTo>
                    <a:pt x="1150" y="824"/>
                  </a:lnTo>
                  <a:lnTo>
                    <a:pt x="1200" y="822"/>
                  </a:lnTo>
                  <a:lnTo>
                    <a:pt x="1200" y="822"/>
                  </a:lnTo>
                  <a:lnTo>
                    <a:pt x="1298" y="820"/>
                  </a:lnTo>
                  <a:lnTo>
                    <a:pt x="1392" y="816"/>
                  </a:lnTo>
                  <a:lnTo>
                    <a:pt x="1484" y="810"/>
                  </a:lnTo>
                  <a:lnTo>
                    <a:pt x="1572" y="804"/>
                  </a:lnTo>
                  <a:lnTo>
                    <a:pt x="1656" y="796"/>
                  </a:lnTo>
                  <a:lnTo>
                    <a:pt x="1738" y="786"/>
                  </a:lnTo>
                  <a:lnTo>
                    <a:pt x="1816" y="776"/>
                  </a:lnTo>
                  <a:lnTo>
                    <a:pt x="1892" y="764"/>
                  </a:lnTo>
                  <a:lnTo>
                    <a:pt x="1964" y="750"/>
                  </a:lnTo>
                  <a:lnTo>
                    <a:pt x="2034" y="734"/>
                  </a:lnTo>
                  <a:lnTo>
                    <a:pt x="2100" y="718"/>
                  </a:lnTo>
                  <a:lnTo>
                    <a:pt x="2166" y="698"/>
                  </a:lnTo>
                  <a:lnTo>
                    <a:pt x="2228" y="678"/>
                  </a:lnTo>
                  <a:lnTo>
                    <a:pt x="2288" y="658"/>
                  </a:lnTo>
                  <a:lnTo>
                    <a:pt x="2346" y="634"/>
                  </a:lnTo>
                  <a:lnTo>
                    <a:pt x="2400" y="610"/>
                  </a:lnTo>
                  <a:lnTo>
                    <a:pt x="2454" y="584"/>
                  </a:lnTo>
                  <a:lnTo>
                    <a:pt x="2506" y="556"/>
                  </a:lnTo>
                  <a:lnTo>
                    <a:pt x="2556" y="526"/>
                  </a:lnTo>
                  <a:lnTo>
                    <a:pt x="2606" y="496"/>
                  </a:lnTo>
                  <a:lnTo>
                    <a:pt x="2652" y="464"/>
                  </a:lnTo>
                  <a:lnTo>
                    <a:pt x="2698" y="430"/>
                  </a:lnTo>
                  <a:lnTo>
                    <a:pt x="2742" y="394"/>
                  </a:lnTo>
                  <a:lnTo>
                    <a:pt x="2786" y="356"/>
                  </a:lnTo>
                  <a:lnTo>
                    <a:pt x="2828" y="318"/>
                  </a:lnTo>
                  <a:lnTo>
                    <a:pt x="2870" y="278"/>
                  </a:lnTo>
                  <a:lnTo>
                    <a:pt x="2910" y="236"/>
                  </a:lnTo>
                  <a:lnTo>
                    <a:pt x="2950" y="192"/>
                  </a:lnTo>
                  <a:lnTo>
                    <a:pt x="2990" y="146"/>
                  </a:lnTo>
                  <a:lnTo>
                    <a:pt x="3028" y="98"/>
                  </a:lnTo>
                  <a:lnTo>
                    <a:pt x="3066" y="50"/>
                  </a:lnTo>
                  <a:lnTo>
                    <a:pt x="3106" y="0"/>
                  </a:lnTo>
                </a:path>
              </a:pathLst>
            </a:custGeom>
            <a:noFill/>
            <a:ln w="12700">
              <a:solidFill>
                <a:srgbClr val="C0C0C0">
                  <a:alpha val="60001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</p:grpSp>
      <p:pic>
        <p:nvPicPr>
          <p:cNvPr id="228" name="Picture 681" descr="영문간지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9388" y="2038350"/>
            <a:ext cx="3529012" cy="212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1" name="그룹 231"/>
          <p:cNvGrpSpPr>
            <a:grpSpLocks/>
          </p:cNvGrpSpPr>
          <p:nvPr userDrawn="1"/>
        </p:nvGrpSpPr>
        <p:grpSpPr bwMode="auto">
          <a:xfrm>
            <a:off x="7938" y="1400175"/>
            <a:ext cx="9144000" cy="1250950"/>
            <a:chOff x="8514" y="1391482"/>
            <a:chExt cx="9144000" cy="1251700"/>
          </a:xfrm>
        </p:grpSpPr>
        <p:sp>
          <p:nvSpPr>
            <p:cNvPr id="232" name="직사각형 231"/>
            <p:cNvSpPr/>
            <p:nvPr userDrawn="1"/>
          </p:nvSpPr>
          <p:spPr>
            <a:xfrm>
              <a:off x="429201" y="1651988"/>
              <a:ext cx="8215313" cy="28592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3" name="Freeform 682"/>
            <p:cNvSpPr>
              <a:spLocks/>
            </p:cNvSpPr>
            <p:nvPr userDrawn="1"/>
          </p:nvSpPr>
          <p:spPr bwMode="auto">
            <a:xfrm>
              <a:off x="8514" y="1391482"/>
              <a:ext cx="9144000" cy="1251700"/>
            </a:xfrm>
            <a:custGeom>
              <a:avLst/>
              <a:gdLst/>
              <a:ahLst/>
              <a:cxnLst>
                <a:cxn ang="0">
                  <a:pos x="0" y="420"/>
                </a:cxn>
                <a:cxn ang="0">
                  <a:pos x="84" y="420"/>
                </a:cxn>
                <a:cxn ang="0">
                  <a:pos x="84" y="324"/>
                </a:cxn>
                <a:cxn ang="0">
                  <a:pos x="210" y="324"/>
                </a:cxn>
                <a:cxn ang="0">
                  <a:pos x="210" y="270"/>
                </a:cxn>
                <a:cxn ang="0">
                  <a:pos x="774" y="270"/>
                </a:cxn>
                <a:cxn ang="0">
                  <a:pos x="774" y="156"/>
                </a:cxn>
                <a:cxn ang="0">
                  <a:pos x="1002" y="156"/>
                </a:cxn>
                <a:cxn ang="0">
                  <a:pos x="1002" y="48"/>
                </a:cxn>
                <a:cxn ang="0">
                  <a:pos x="2502" y="48"/>
                </a:cxn>
                <a:cxn ang="0">
                  <a:pos x="2502" y="0"/>
                </a:cxn>
                <a:cxn ang="0">
                  <a:pos x="4026" y="0"/>
                </a:cxn>
                <a:cxn ang="0">
                  <a:pos x="4026" y="54"/>
                </a:cxn>
                <a:cxn ang="0">
                  <a:pos x="4998" y="54"/>
                </a:cxn>
                <a:cxn ang="0">
                  <a:pos x="4998" y="198"/>
                </a:cxn>
                <a:cxn ang="0">
                  <a:pos x="5820" y="198"/>
                </a:cxn>
                <a:cxn ang="0">
                  <a:pos x="5820" y="552"/>
                </a:cxn>
                <a:cxn ang="0">
                  <a:pos x="4818" y="552"/>
                </a:cxn>
                <a:cxn ang="0">
                  <a:pos x="4800" y="618"/>
                </a:cxn>
                <a:cxn ang="0">
                  <a:pos x="1056" y="618"/>
                </a:cxn>
                <a:cxn ang="0">
                  <a:pos x="1056" y="522"/>
                </a:cxn>
                <a:cxn ang="0">
                  <a:pos x="6" y="522"/>
                </a:cxn>
                <a:cxn ang="0">
                  <a:pos x="0" y="420"/>
                </a:cxn>
              </a:cxnLst>
              <a:rect l="0" t="0" r="r" b="b"/>
              <a:pathLst>
                <a:path w="5820" h="618">
                  <a:moveTo>
                    <a:pt x="0" y="420"/>
                  </a:moveTo>
                  <a:lnTo>
                    <a:pt x="84" y="420"/>
                  </a:lnTo>
                  <a:lnTo>
                    <a:pt x="84" y="324"/>
                  </a:lnTo>
                  <a:lnTo>
                    <a:pt x="210" y="324"/>
                  </a:lnTo>
                  <a:lnTo>
                    <a:pt x="210" y="270"/>
                  </a:lnTo>
                  <a:lnTo>
                    <a:pt x="774" y="270"/>
                  </a:lnTo>
                  <a:lnTo>
                    <a:pt x="774" y="156"/>
                  </a:lnTo>
                  <a:lnTo>
                    <a:pt x="1002" y="156"/>
                  </a:lnTo>
                  <a:lnTo>
                    <a:pt x="1002" y="48"/>
                  </a:lnTo>
                  <a:lnTo>
                    <a:pt x="2502" y="48"/>
                  </a:lnTo>
                  <a:lnTo>
                    <a:pt x="2502" y="0"/>
                  </a:lnTo>
                  <a:lnTo>
                    <a:pt x="4026" y="0"/>
                  </a:lnTo>
                  <a:lnTo>
                    <a:pt x="4026" y="54"/>
                  </a:lnTo>
                  <a:lnTo>
                    <a:pt x="4998" y="54"/>
                  </a:lnTo>
                  <a:lnTo>
                    <a:pt x="4998" y="198"/>
                  </a:lnTo>
                  <a:lnTo>
                    <a:pt x="5820" y="198"/>
                  </a:lnTo>
                  <a:lnTo>
                    <a:pt x="5820" y="552"/>
                  </a:lnTo>
                  <a:lnTo>
                    <a:pt x="4818" y="552"/>
                  </a:lnTo>
                  <a:lnTo>
                    <a:pt x="4800" y="618"/>
                  </a:lnTo>
                  <a:lnTo>
                    <a:pt x="1056" y="618"/>
                  </a:lnTo>
                  <a:lnTo>
                    <a:pt x="1056" y="522"/>
                  </a:lnTo>
                  <a:lnTo>
                    <a:pt x="6" y="522"/>
                  </a:lnTo>
                  <a:lnTo>
                    <a:pt x="0" y="42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229" name="제목 1"/>
          <p:cNvSpPr>
            <a:spLocks noGrp="1"/>
          </p:cNvSpPr>
          <p:nvPr>
            <p:ph type="title"/>
          </p:nvPr>
        </p:nvSpPr>
        <p:spPr>
          <a:xfrm>
            <a:off x="0" y="1571612"/>
            <a:ext cx="9144000" cy="114300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30" name="텍스트 개체 틀 2"/>
          <p:cNvSpPr>
            <a:spLocks noGrp="1"/>
          </p:cNvSpPr>
          <p:nvPr>
            <p:ph type="body" idx="1"/>
          </p:nvPr>
        </p:nvSpPr>
        <p:spPr>
          <a:xfrm>
            <a:off x="0" y="4643457"/>
            <a:ext cx="9144000" cy="1500187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92704-1499-433F-AB4C-639B1F1A9C6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25D1A-24E1-4A90-B3DD-3BA8AB5149A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4098925" y="6518275"/>
            <a:ext cx="982663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592EB8-A581-4127-8950-E947FC0CD8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3200"/>
            <a:ext cx="8229600" cy="511156"/>
          </a:xfrm>
          <a:prstGeom prst="rect">
            <a:avLst/>
          </a:prstGeom>
        </p:spPr>
        <p:txBody>
          <a:bodyPr/>
          <a:lstStyle>
            <a:lvl1pPr>
              <a:defRPr b="0"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72438" y="6593344"/>
            <a:ext cx="982662" cy="215444"/>
          </a:xfrm>
          <a:ln/>
        </p:spPr>
        <p:txBody>
          <a:bodyPr/>
          <a:lstStyle>
            <a:lvl1pPr>
              <a:defRPr sz="800">
                <a:latin typeface="+mn-ea"/>
                <a:ea typeface="+mn-ea"/>
              </a:defRPr>
            </a:lvl1pPr>
          </a:lstStyle>
          <a:p>
            <a:pPr>
              <a:defRPr/>
            </a:pPr>
            <a:fld id="{450AA22B-7463-4101-8846-8CCA8D2FAB40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1C413-3523-4457-94EA-B9F8EFE9A4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B2F97-FE49-47BB-8A08-446C3C26947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AD2F6-3799-44D3-A4DE-FBE2A0F20A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543FA3-BB7B-4694-8391-793BB49A60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2406E-4BD4-46E5-A4E8-E893663D8E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A954E-A359-42D5-8F05-FC1F60DDF1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2DC3B-0894-48C8-B019-F3E3004A85F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art-com.co.kr/online/ppt_gallery_1.htm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2"/>
          <p:cNvGrpSpPr>
            <a:grpSpLocks/>
          </p:cNvGrpSpPr>
          <p:nvPr userDrawn="1"/>
        </p:nvGrpSpPr>
        <p:grpSpPr bwMode="auto">
          <a:xfrm rot="-279447">
            <a:off x="-1620838" y="-819150"/>
            <a:ext cx="5905501" cy="2951163"/>
            <a:chOff x="1387" y="1983"/>
            <a:chExt cx="3485" cy="1710"/>
          </a:xfrm>
        </p:grpSpPr>
        <p:grpSp>
          <p:nvGrpSpPr>
            <p:cNvPr id="1034" name="Group 13"/>
            <p:cNvGrpSpPr>
              <a:grpSpLocks/>
            </p:cNvGrpSpPr>
            <p:nvPr/>
          </p:nvGrpSpPr>
          <p:grpSpPr bwMode="auto">
            <a:xfrm>
              <a:off x="1387" y="1983"/>
              <a:ext cx="3324" cy="1710"/>
              <a:chOff x="-300" y="600"/>
              <a:chExt cx="6066" cy="3120"/>
            </a:xfrm>
          </p:grpSpPr>
          <p:sp>
            <p:nvSpPr>
              <p:cNvPr id="6158" name="Freeform 14"/>
              <p:cNvSpPr>
                <a:spLocks/>
              </p:cNvSpPr>
              <p:nvPr/>
            </p:nvSpPr>
            <p:spPr bwMode="auto">
              <a:xfrm>
                <a:off x="-307" y="2290"/>
                <a:ext cx="939" cy="96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2"/>
                  </a:cxn>
                  <a:cxn ang="0">
                    <a:pos x="16" y="0"/>
                  </a:cxn>
                  <a:cxn ang="0">
                    <a:pos x="32" y="0"/>
                  </a:cxn>
                  <a:cxn ang="0">
                    <a:pos x="54" y="0"/>
                  </a:cxn>
                  <a:cxn ang="0">
                    <a:pos x="80" y="2"/>
                  </a:cxn>
                  <a:cxn ang="0">
                    <a:pos x="112" y="6"/>
                  </a:cxn>
                  <a:cxn ang="0">
                    <a:pos x="146" y="14"/>
                  </a:cxn>
                  <a:cxn ang="0">
                    <a:pos x="182" y="26"/>
                  </a:cxn>
                  <a:cxn ang="0">
                    <a:pos x="220" y="42"/>
                  </a:cxn>
                  <a:cxn ang="0">
                    <a:pos x="238" y="52"/>
                  </a:cxn>
                  <a:cxn ang="0">
                    <a:pos x="258" y="64"/>
                  </a:cxn>
                  <a:cxn ang="0">
                    <a:pos x="278" y="76"/>
                  </a:cxn>
                  <a:cxn ang="0">
                    <a:pos x="298" y="90"/>
                  </a:cxn>
                  <a:cxn ang="0">
                    <a:pos x="316" y="106"/>
                  </a:cxn>
                  <a:cxn ang="0">
                    <a:pos x="336" y="124"/>
                  </a:cxn>
                  <a:cxn ang="0">
                    <a:pos x="354" y="144"/>
                  </a:cxn>
                  <a:cxn ang="0">
                    <a:pos x="372" y="166"/>
                  </a:cxn>
                  <a:cxn ang="0">
                    <a:pos x="390" y="190"/>
                  </a:cxn>
                  <a:cxn ang="0">
                    <a:pos x="406" y="216"/>
                  </a:cxn>
                  <a:cxn ang="0">
                    <a:pos x="424" y="244"/>
                  </a:cxn>
                  <a:cxn ang="0">
                    <a:pos x="438" y="274"/>
                  </a:cxn>
                  <a:cxn ang="0">
                    <a:pos x="454" y="308"/>
                  </a:cxn>
                  <a:cxn ang="0">
                    <a:pos x="466" y="342"/>
                  </a:cxn>
                  <a:cxn ang="0">
                    <a:pos x="466" y="342"/>
                  </a:cxn>
                  <a:cxn ang="0">
                    <a:pos x="492" y="412"/>
                  </a:cxn>
                  <a:cxn ang="0">
                    <a:pos x="518" y="478"/>
                  </a:cxn>
                  <a:cxn ang="0">
                    <a:pos x="544" y="536"/>
                  </a:cxn>
                  <a:cxn ang="0">
                    <a:pos x="570" y="590"/>
                  </a:cxn>
                  <a:cxn ang="0">
                    <a:pos x="596" y="640"/>
                  </a:cxn>
                  <a:cxn ang="0">
                    <a:pos x="624" y="686"/>
                  </a:cxn>
                  <a:cxn ang="0">
                    <a:pos x="650" y="726"/>
                  </a:cxn>
                  <a:cxn ang="0">
                    <a:pos x="678" y="764"/>
                  </a:cxn>
                  <a:cxn ang="0">
                    <a:pos x="706" y="798"/>
                  </a:cxn>
                  <a:cxn ang="0">
                    <a:pos x="736" y="828"/>
                  </a:cxn>
                  <a:cxn ang="0">
                    <a:pos x="766" y="856"/>
                  </a:cxn>
                  <a:cxn ang="0">
                    <a:pos x="798" y="882"/>
                  </a:cxn>
                  <a:cxn ang="0">
                    <a:pos x="830" y="906"/>
                  </a:cxn>
                  <a:cxn ang="0">
                    <a:pos x="864" y="928"/>
                  </a:cxn>
                  <a:cxn ang="0">
                    <a:pos x="900" y="948"/>
                  </a:cxn>
                  <a:cxn ang="0">
                    <a:pos x="938" y="968"/>
                  </a:cxn>
                </a:cxnLst>
                <a:rect l="0" t="0" r="r" b="b"/>
                <a:pathLst>
                  <a:path w="938" h="968">
                    <a:moveTo>
                      <a:pt x="0" y="2"/>
                    </a:moveTo>
                    <a:lnTo>
                      <a:pt x="0" y="2"/>
                    </a:lnTo>
                    <a:lnTo>
                      <a:pt x="16" y="0"/>
                    </a:lnTo>
                    <a:lnTo>
                      <a:pt x="32" y="0"/>
                    </a:lnTo>
                    <a:lnTo>
                      <a:pt x="54" y="0"/>
                    </a:lnTo>
                    <a:lnTo>
                      <a:pt x="80" y="2"/>
                    </a:lnTo>
                    <a:lnTo>
                      <a:pt x="112" y="6"/>
                    </a:lnTo>
                    <a:lnTo>
                      <a:pt x="146" y="14"/>
                    </a:lnTo>
                    <a:lnTo>
                      <a:pt x="182" y="26"/>
                    </a:lnTo>
                    <a:lnTo>
                      <a:pt x="220" y="42"/>
                    </a:lnTo>
                    <a:lnTo>
                      <a:pt x="238" y="52"/>
                    </a:lnTo>
                    <a:lnTo>
                      <a:pt x="258" y="64"/>
                    </a:lnTo>
                    <a:lnTo>
                      <a:pt x="278" y="76"/>
                    </a:lnTo>
                    <a:lnTo>
                      <a:pt x="298" y="90"/>
                    </a:lnTo>
                    <a:lnTo>
                      <a:pt x="316" y="106"/>
                    </a:lnTo>
                    <a:lnTo>
                      <a:pt x="336" y="124"/>
                    </a:lnTo>
                    <a:lnTo>
                      <a:pt x="354" y="144"/>
                    </a:lnTo>
                    <a:lnTo>
                      <a:pt x="372" y="166"/>
                    </a:lnTo>
                    <a:lnTo>
                      <a:pt x="390" y="190"/>
                    </a:lnTo>
                    <a:lnTo>
                      <a:pt x="406" y="216"/>
                    </a:lnTo>
                    <a:lnTo>
                      <a:pt x="424" y="244"/>
                    </a:lnTo>
                    <a:lnTo>
                      <a:pt x="438" y="274"/>
                    </a:lnTo>
                    <a:lnTo>
                      <a:pt x="454" y="308"/>
                    </a:lnTo>
                    <a:lnTo>
                      <a:pt x="466" y="342"/>
                    </a:lnTo>
                    <a:lnTo>
                      <a:pt x="466" y="342"/>
                    </a:lnTo>
                    <a:lnTo>
                      <a:pt x="492" y="412"/>
                    </a:lnTo>
                    <a:lnTo>
                      <a:pt x="518" y="478"/>
                    </a:lnTo>
                    <a:lnTo>
                      <a:pt x="544" y="536"/>
                    </a:lnTo>
                    <a:lnTo>
                      <a:pt x="570" y="590"/>
                    </a:lnTo>
                    <a:lnTo>
                      <a:pt x="596" y="640"/>
                    </a:lnTo>
                    <a:lnTo>
                      <a:pt x="624" y="686"/>
                    </a:lnTo>
                    <a:lnTo>
                      <a:pt x="650" y="726"/>
                    </a:lnTo>
                    <a:lnTo>
                      <a:pt x="678" y="764"/>
                    </a:lnTo>
                    <a:lnTo>
                      <a:pt x="706" y="798"/>
                    </a:lnTo>
                    <a:lnTo>
                      <a:pt x="736" y="828"/>
                    </a:lnTo>
                    <a:lnTo>
                      <a:pt x="766" y="856"/>
                    </a:lnTo>
                    <a:lnTo>
                      <a:pt x="798" y="882"/>
                    </a:lnTo>
                    <a:lnTo>
                      <a:pt x="830" y="906"/>
                    </a:lnTo>
                    <a:lnTo>
                      <a:pt x="864" y="928"/>
                    </a:lnTo>
                    <a:lnTo>
                      <a:pt x="900" y="948"/>
                    </a:lnTo>
                    <a:lnTo>
                      <a:pt x="938" y="96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159" name="Freeform 15"/>
              <p:cNvSpPr>
                <a:spLocks/>
              </p:cNvSpPr>
              <p:nvPr/>
            </p:nvSpPr>
            <p:spPr bwMode="auto">
              <a:xfrm>
                <a:off x="-298" y="2302"/>
                <a:ext cx="968" cy="943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14" y="2"/>
                  </a:cxn>
                  <a:cxn ang="0">
                    <a:pos x="30" y="2"/>
                  </a:cxn>
                  <a:cxn ang="0">
                    <a:pos x="54" y="0"/>
                  </a:cxn>
                  <a:cxn ang="0">
                    <a:pos x="80" y="2"/>
                  </a:cxn>
                  <a:cxn ang="0">
                    <a:pos x="110" y="6"/>
                  </a:cxn>
                  <a:cxn ang="0">
                    <a:pos x="146" y="12"/>
                  </a:cxn>
                  <a:cxn ang="0">
                    <a:pos x="182" y="22"/>
                  </a:cxn>
                  <a:cxn ang="0">
                    <a:pos x="220" y="36"/>
                  </a:cxn>
                  <a:cxn ang="0">
                    <a:pos x="240" y="46"/>
                  </a:cxn>
                  <a:cxn ang="0">
                    <a:pos x="260" y="56"/>
                  </a:cxn>
                  <a:cxn ang="0">
                    <a:pos x="280" y="68"/>
                  </a:cxn>
                  <a:cxn ang="0">
                    <a:pos x="300" y="82"/>
                  </a:cxn>
                  <a:cxn ang="0">
                    <a:pos x="320" y="98"/>
                  </a:cxn>
                  <a:cxn ang="0">
                    <a:pos x="338" y="116"/>
                  </a:cxn>
                  <a:cxn ang="0">
                    <a:pos x="358" y="134"/>
                  </a:cxn>
                  <a:cxn ang="0">
                    <a:pos x="376" y="156"/>
                  </a:cxn>
                  <a:cxn ang="0">
                    <a:pos x="396" y="178"/>
                  </a:cxn>
                  <a:cxn ang="0">
                    <a:pos x="414" y="204"/>
                  </a:cxn>
                  <a:cxn ang="0">
                    <a:pos x="430" y="232"/>
                  </a:cxn>
                  <a:cxn ang="0">
                    <a:pos x="446" y="262"/>
                  </a:cxn>
                  <a:cxn ang="0">
                    <a:pos x="462" y="294"/>
                  </a:cxn>
                  <a:cxn ang="0">
                    <a:pos x="478" y="330"/>
                  </a:cxn>
                  <a:cxn ang="0">
                    <a:pos x="478" y="330"/>
                  </a:cxn>
                  <a:cxn ang="0">
                    <a:pos x="506" y="398"/>
                  </a:cxn>
                  <a:cxn ang="0">
                    <a:pos x="534" y="462"/>
                  </a:cxn>
                  <a:cxn ang="0">
                    <a:pos x="560" y="522"/>
                  </a:cxn>
                  <a:cxn ang="0">
                    <a:pos x="588" y="574"/>
                  </a:cxn>
                  <a:cxn ang="0">
                    <a:pos x="616" y="624"/>
                  </a:cxn>
                  <a:cxn ang="0">
                    <a:pos x="644" y="668"/>
                  </a:cxn>
                  <a:cxn ang="0">
                    <a:pos x="672" y="708"/>
                  </a:cxn>
                  <a:cxn ang="0">
                    <a:pos x="702" y="744"/>
                  </a:cxn>
                  <a:cxn ang="0">
                    <a:pos x="732" y="778"/>
                  </a:cxn>
                  <a:cxn ang="0">
                    <a:pos x="762" y="808"/>
                  </a:cxn>
                  <a:cxn ang="0">
                    <a:pos x="792" y="834"/>
                  </a:cxn>
                  <a:cxn ang="0">
                    <a:pos x="826" y="860"/>
                  </a:cxn>
                  <a:cxn ang="0">
                    <a:pos x="860" y="882"/>
                  </a:cxn>
                  <a:cxn ang="0">
                    <a:pos x="894" y="902"/>
                  </a:cxn>
                  <a:cxn ang="0">
                    <a:pos x="930" y="922"/>
                  </a:cxn>
                  <a:cxn ang="0">
                    <a:pos x="968" y="940"/>
                  </a:cxn>
                </a:cxnLst>
                <a:rect l="0" t="0" r="r" b="b"/>
                <a:pathLst>
                  <a:path w="968" h="940">
                    <a:moveTo>
                      <a:pt x="0" y="4"/>
                    </a:moveTo>
                    <a:lnTo>
                      <a:pt x="0" y="4"/>
                    </a:lnTo>
                    <a:lnTo>
                      <a:pt x="14" y="2"/>
                    </a:lnTo>
                    <a:lnTo>
                      <a:pt x="30" y="2"/>
                    </a:lnTo>
                    <a:lnTo>
                      <a:pt x="54" y="0"/>
                    </a:lnTo>
                    <a:lnTo>
                      <a:pt x="80" y="2"/>
                    </a:lnTo>
                    <a:lnTo>
                      <a:pt x="110" y="6"/>
                    </a:lnTo>
                    <a:lnTo>
                      <a:pt x="146" y="12"/>
                    </a:lnTo>
                    <a:lnTo>
                      <a:pt x="182" y="22"/>
                    </a:lnTo>
                    <a:lnTo>
                      <a:pt x="220" y="36"/>
                    </a:lnTo>
                    <a:lnTo>
                      <a:pt x="240" y="46"/>
                    </a:lnTo>
                    <a:lnTo>
                      <a:pt x="260" y="56"/>
                    </a:lnTo>
                    <a:lnTo>
                      <a:pt x="280" y="68"/>
                    </a:lnTo>
                    <a:lnTo>
                      <a:pt x="300" y="82"/>
                    </a:lnTo>
                    <a:lnTo>
                      <a:pt x="320" y="98"/>
                    </a:lnTo>
                    <a:lnTo>
                      <a:pt x="338" y="116"/>
                    </a:lnTo>
                    <a:lnTo>
                      <a:pt x="358" y="134"/>
                    </a:lnTo>
                    <a:lnTo>
                      <a:pt x="376" y="156"/>
                    </a:lnTo>
                    <a:lnTo>
                      <a:pt x="396" y="178"/>
                    </a:lnTo>
                    <a:lnTo>
                      <a:pt x="414" y="204"/>
                    </a:lnTo>
                    <a:lnTo>
                      <a:pt x="430" y="232"/>
                    </a:lnTo>
                    <a:lnTo>
                      <a:pt x="446" y="262"/>
                    </a:lnTo>
                    <a:lnTo>
                      <a:pt x="462" y="294"/>
                    </a:lnTo>
                    <a:lnTo>
                      <a:pt x="478" y="330"/>
                    </a:lnTo>
                    <a:lnTo>
                      <a:pt x="478" y="330"/>
                    </a:lnTo>
                    <a:lnTo>
                      <a:pt x="506" y="398"/>
                    </a:lnTo>
                    <a:lnTo>
                      <a:pt x="534" y="462"/>
                    </a:lnTo>
                    <a:lnTo>
                      <a:pt x="560" y="522"/>
                    </a:lnTo>
                    <a:lnTo>
                      <a:pt x="588" y="574"/>
                    </a:lnTo>
                    <a:lnTo>
                      <a:pt x="616" y="624"/>
                    </a:lnTo>
                    <a:lnTo>
                      <a:pt x="644" y="668"/>
                    </a:lnTo>
                    <a:lnTo>
                      <a:pt x="672" y="708"/>
                    </a:lnTo>
                    <a:lnTo>
                      <a:pt x="702" y="744"/>
                    </a:lnTo>
                    <a:lnTo>
                      <a:pt x="732" y="778"/>
                    </a:lnTo>
                    <a:lnTo>
                      <a:pt x="762" y="808"/>
                    </a:lnTo>
                    <a:lnTo>
                      <a:pt x="792" y="834"/>
                    </a:lnTo>
                    <a:lnTo>
                      <a:pt x="826" y="860"/>
                    </a:lnTo>
                    <a:lnTo>
                      <a:pt x="860" y="882"/>
                    </a:lnTo>
                    <a:lnTo>
                      <a:pt x="894" y="902"/>
                    </a:lnTo>
                    <a:lnTo>
                      <a:pt x="930" y="922"/>
                    </a:lnTo>
                    <a:lnTo>
                      <a:pt x="968" y="94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160" name="Freeform 16"/>
              <p:cNvSpPr>
                <a:spLocks/>
              </p:cNvSpPr>
              <p:nvPr/>
            </p:nvSpPr>
            <p:spPr bwMode="auto">
              <a:xfrm>
                <a:off x="-297" y="2309"/>
                <a:ext cx="1000" cy="90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14" y="4"/>
                  </a:cxn>
                  <a:cxn ang="0">
                    <a:pos x="30" y="2"/>
                  </a:cxn>
                  <a:cxn ang="0">
                    <a:pos x="52" y="0"/>
                  </a:cxn>
                  <a:cxn ang="0">
                    <a:pos x="80" y="0"/>
                  </a:cxn>
                  <a:cxn ang="0">
                    <a:pos x="110" y="2"/>
                  </a:cxn>
                  <a:cxn ang="0">
                    <a:pos x="146" y="8"/>
                  </a:cxn>
                  <a:cxn ang="0">
                    <a:pos x="182" y="16"/>
                  </a:cxn>
                  <a:cxn ang="0">
                    <a:pos x="222" y="30"/>
                  </a:cxn>
                  <a:cxn ang="0">
                    <a:pos x="242" y="38"/>
                  </a:cxn>
                  <a:cxn ang="0">
                    <a:pos x="262" y="48"/>
                  </a:cxn>
                  <a:cxn ang="0">
                    <a:pos x="282" y="60"/>
                  </a:cxn>
                  <a:cxn ang="0">
                    <a:pos x="302" y="72"/>
                  </a:cxn>
                  <a:cxn ang="0">
                    <a:pos x="322" y="88"/>
                  </a:cxn>
                  <a:cxn ang="0">
                    <a:pos x="342" y="104"/>
                  </a:cxn>
                  <a:cxn ang="0">
                    <a:pos x="362" y="122"/>
                  </a:cxn>
                  <a:cxn ang="0">
                    <a:pos x="382" y="142"/>
                  </a:cxn>
                  <a:cxn ang="0">
                    <a:pos x="402" y="166"/>
                  </a:cxn>
                  <a:cxn ang="0">
                    <a:pos x="420" y="190"/>
                  </a:cxn>
                  <a:cxn ang="0">
                    <a:pos x="438" y="218"/>
                  </a:cxn>
                  <a:cxn ang="0">
                    <a:pos x="456" y="248"/>
                  </a:cxn>
                  <a:cxn ang="0">
                    <a:pos x="472" y="280"/>
                  </a:cxn>
                  <a:cxn ang="0">
                    <a:pos x="488" y="314"/>
                  </a:cxn>
                  <a:cxn ang="0">
                    <a:pos x="488" y="314"/>
                  </a:cxn>
                  <a:cxn ang="0">
                    <a:pos x="518" y="382"/>
                  </a:cxn>
                  <a:cxn ang="0">
                    <a:pos x="548" y="446"/>
                  </a:cxn>
                  <a:cxn ang="0">
                    <a:pos x="578" y="504"/>
                  </a:cxn>
                  <a:cxn ang="0">
                    <a:pos x="606" y="556"/>
                  </a:cxn>
                  <a:cxn ang="0">
                    <a:pos x="636" y="604"/>
                  </a:cxn>
                  <a:cxn ang="0">
                    <a:pos x="666" y="648"/>
                  </a:cxn>
                  <a:cxn ang="0">
                    <a:pos x="696" y="688"/>
                  </a:cxn>
                  <a:cxn ang="0">
                    <a:pos x="726" y="722"/>
                  </a:cxn>
                  <a:cxn ang="0">
                    <a:pos x="756" y="756"/>
                  </a:cxn>
                  <a:cxn ang="0">
                    <a:pos x="788" y="784"/>
                  </a:cxn>
                  <a:cxn ang="0">
                    <a:pos x="820" y="810"/>
                  </a:cxn>
                  <a:cxn ang="0">
                    <a:pos x="852" y="834"/>
                  </a:cxn>
                  <a:cxn ang="0">
                    <a:pos x="888" y="854"/>
                  </a:cxn>
                  <a:cxn ang="0">
                    <a:pos x="924" y="874"/>
                  </a:cxn>
                  <a:cxn ang="0">
                    <a:pos x="960" y="892"/>
                  </a:cxn>
                  <a:cxn ang="0">
                    <a:pos x="1000" y="908"/>
                  </a:cxn>
                </a:cxnLst>
                <a:rect l="0" t="0" r="r" b="b"/>
                <a:pathLst>
                  <a:path w="1000" h="908">
                    <a:moveTo>
                      <a:pt x="0" y="6"/>
                    </a:moveTo>
                    <a:lnTo>
                      <a:pt x="0" y="6"/>
                    </a:lnTo>
                    <a:lnTo>
                      <a:pt x="14" y="4"/>
                    </a:lnTo>
                    <a:lnTo>
                      <a:pt x="30" y="2"/>
                    </a:lnTo>
                    <a:lnTo>
                      <a:pt x="52" y="0"/>
                    </a:lnTo>
                    <a:lnTo>
                      <a:pt x="80" y="0"/>
                    </a:lnTo>
                    <a:lnTo>
                      <a:pt x="110" y="2"/>
                    </a:lnTo>
                    <a:lnTo>
                      <a:pt x="146" y="8"/>
                    </a:lnTo>
                    <a:lnTo>
                      <a:pt x="182" y="16"/>
                    </a:lnTo>
                    <a:lnTo>
                      <a:pt x="222" y="30"/>
                    </a:lnTo>
                    <a:lnTo>
                      <a:pt x="242" y="38"/>
                    </a:lnTo>
                    <a:lnTo>
                      <a:pt x="262" y="48"/>
                    </a:lnTo>
                    <a:lnTo>
                      <a:pt x="282" y="60"/>
                    </a:lnTo>
                    <a:lnTo>
                      <a:pt x="302" y="72"/>
                    </a:lnTo>
                    <a:lnTo>
                      <a:pt x="322" y="88"/>
                    </a:lnTo>
                    <a:lnTo>
                      <a:pt x="342" y="104"/>
                    </a:lnTo>
                    <a:lnTo>
                      <a:pt x="362" y="122"/>
                    </a:lnTo>
                    <a:lnTo>
                      <a:pt x="382" y="142"/>
                    </a:lnTo>
                    <a:lnTo>
                      <a:pt x="402" y="166"/>
                    </a:lnTo>
                    <a:lnTo>
                      <a:pt x="420" y="190"/>
                    </a:lnTo>
                    <a:lnTo>
                      <a:pt x="438" y="218"/>
                    </a:lnTo>
                    <a:lnTo>
                      <a:pt x="456" y="248"/>
                    </a:lnTo>
                    <a:lnTo>
                      <a:pt x="472" y="280"/>
                    </a:lnTo>
                    <a:lnTo>
                      <a:pt x="488" y="314"/>
                    </a:lnTo>
                    <a:lnTo>
                      <a:pt x="488" y="314"/>
                    </a:lnTo>
                    <a:lnTo>
                      <a:pt x="518" y="382"/>
                    </a:lnTo>
                    <a:lnTo>
                      <a:pt x="548" y="446"/>
                    </a:lnTo>
                    <a:lnTo>
                      <a:pt x="578" y="504"/>
                    </a:lnTo>
                    <a:lnTo>
                      <a:pt x="606" y="556"/>
                    </a:lnTo>
                    <a:lnTo>
                      <a:pt x="636" y="604"/>
                    </a:lnTo>
                    <a:lnTo>
                      <a:pt x="666" y="648"/>
                    </a:lnTo>
                    <a:lnTo>
                      <a:pt x="696" y="688"/>
                    </a:lnTo>
                    <a:lnTo>
                      <a:pt x="726" y="722"/>
                    </a:lnTo>
                    <a:lnTo>
                      <a:pt x="756" y="756"/>
                    </a:lnTo>
                    <a:lnTo>
                      <a:pt x="788" y="784"/>
                    </a:lnTo>
                    <a:lnTo>
                      <a:pt x="820" y="810"/>
                    </a:lnTo>
                    <a:lnTo>
                      <a:pt x="852" y="834"/>
                    </a:lnTo>
                    <a:lnTo>
                      <a:pt x="888" y="854"/>
                    </a:lnTo>
                    <a:lnTo>
                      <a:pt x="924" y="874"/>
                    </a:lnTo>
                    <a:lnTo>
                      <a:pt x="960" y="892"/>
                    </a:lnTo>
                    <a:lnTo>
                      <a:pt x="1000" y="90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161" name="Freeform 17"/>
              <p:cNvSpPr>
                <a:spLocks/>
              </p:cNvSpPr>
              <p:nvPr/>
            </p:nvSpPr>
            <p:spPr bwMode="auto">
              <a:xfrm>
                <a:off x="-290" y="2322"/>
                <a:ext cx="1029" cy="879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14" y="6"/>
                  </a:cxn>
                  <a:cxn ang="0">
                    <a:pos x="30" y="2"/>
                  </a:cxn>
                  <a:cxn ang="0">
                    <a:pos x="52" y="0"/>
                  </a:cxn>
                  <a:cxn ang="0">
                    <a:pos x="80" y="0"/>
                  </a:cxn>
                  <a:cxn ang="0">
                    <a:pos x="110" y="0"/>
                  </a:cxn>
                  <a:cxn ang="0">
                    <a:pos x="146" y="4"/>
                  </a:cxn>
                  <a:cxn ang="0">
                    <a:pos x="182" y="12"/>
                  </a:cxn>
                  <a:cxn ang="0">
                    <a:pos x="222" y="22"/>
                  </a:cxn>
                  <a:cxn ang="0">
                    <a:pos x="242" y="30"/>
                  </a:cxn>
                  <a:cxn ang="0">
                    <a:pos x="264" y="40"/>
                  </a:cxn>
                  <a:cxn ang="0">
                    <a:pos x="284" y="50"/>
                  </a:cxn>
                  <a:cxn ang="0">
                    <a:pos x="304" y="64"/>
                  </a:cxn>
                  <a:cxn ang="0">
                    <a:pos x="326" y="78"/>
                  </a:cxn>
                  <a:cxn ang="0">
                    <a:pos x="346" y="94"/>
                  </a:cxn>
                  <a:cxn ang="0">
                    <a:pos x="366" y="112"/>
                  </a:cxn>
                  <a:cxn ang="0">
                    <a:pos x="386" y="130"/>
                  </a:cxn>
                  <a:cxn ang="0">
                    <a:pos x="406" y="152"/>
                  </a:cxn>
                  <a:cxn ang="0">
                    <a:pos x="426" y="178"/>
                  </a:cxn>
                  <a:cxn ang="0">
                    <a:pos x="446" y="204"/>
                  </a:cxn>
                  <a:cxn ang="0">
                    <a:pos x="464" y="232"/>
                  </a:cxn>
                  <a:cxn ang="0">
                    <a:pos x="482" y="264"/>
                  </a:cxn>
                  <a:cxn ang="0">
                    <a:pos x="498" y="298"/>
                  </a:cxn>
                  <a:cxn ang="0">
                    <a:pos x="498" y="298"/>
                  </a:cxn>
                  <a:cxn ang="0">
                    <a:pos x="530" y="366"/>
                  </a:cxn>
                  <a:cxn ang="0">
                    <a:pos x="562" y="430"/>
                  </a:cxn>
                  <a:cxn ang="0">
                    <a:pos x="594" y="486"/>
                  </a:cxn>
                  <a:cxn ang="0">
                    <a:pos x="624" y="538"/>
                  </a:cxn>
                  <a:cxn ang="0">
                    <a:pos x="656" y="586"/>
                  </a:cxn>
                  <a:cxn ang="0">
                    <a:pos x="686" y="628"/>
                  </a:cxn>
                  <a:cxn ang="0">
                    <a:pos x="718" y="666"/>
                  </a:cxn>
                  <a:cxn ang="0">
                    <a:pos x="748" y="702"/>
                  </a:cxn>
                  <a:cxn ang="0">
                    <a:pos x="780" y="732"/>
                  </a:cxn>
                  <a:cxn ang="0">
                    <a:pos x="812" y="760"/>
                  </a:cxn>
                  <a:cxn ang="0">
                    <a:pos x="846" y="784"/>
                  </a:cxn>
                  <a:cxn ang="0">
                    <a:pos x="880" y="808"/>
                  </a:cxn>
                  <a:cxn ang="0">
                    <a:pos x="916" y="828"/>
                  </a:cxn>
                  <a:cxn ang="0">
                    <a:pos x="952" y="846"/>
                  </a:cxn>
                  <a:cxn ang="0">
                    <a:pos x="990" y="862"/>
                  </a:cxn>
                  <a:cxn ang="0">
                    <a:pos x="1030" y="878"/>
                  </a:cxn>
                </a:cxnLst>
                <a:rect l="0" t="0" r="r" b="b"/>
                <a:pathLst>
                  <a:path w="1030" h="878">
                    <a:moveTo>
                      <a:pt x="0" y="8"/>
                    </a:moveTo>
                    <a:lnTo>
                      <a:pt x="0" y="8"/>
                    </a:lnTo>
                    <a:lnTo>
                      <a:pt x="14" y="6"/>
                    </a:lnTo>
                    <a:lnTo>
                      <a:pt x="30" y="2"/>
                    </a:lnTo>
                    <a:lnTo>
                      <a:pt x="52" y="0"/>
                    </a:lnTo>
                    <a:lnTo>
                      <a:pt x="80" y="0"/>
                    </a:lnTo>
                    <a:lnTo>
                      <a:pt x="110" y="0"/>
                    </a:lnTo>
                    <a:lnTo>
                      <a:pt x="146" y="4"/>
                    </a:lnTo>
                    <a:lnTo>
                      <a:pt x="182" y="12"/>
                    </a:lnTo>
                    <a:lnTo>
                      <a:pt x="222" y="22"/>
                    </a:lnTo>
                    <a:lnTo>
                      <a:pt x="242" y="30"/>
                    </a:lnTo>
                    <a:lnTo>
                      <a:pt x="264" y="40"/>
                    </a:lnTo>
                    <a:lnTo>
                      <a:pt x="284" y="50"/>
                    </a:lnTo>
                    <a:lnTo>
                      <a:pt x="304" y="64"/>
                    </a:lnTo>
                    <a:lnTo>
                      <a:pt x="326" y="78"/>
                    </a:lnTo>
                    <a:lnTo>
                      <a:pt x="346" y="94"/>
                    </a:lnTo>
                    <a:lnTo>
                      <a:pt x="366" y="112"/>
                    </a:lnTo>
                    <a:lnTo>
                      <a:pt x="386" y="130"/>
                    </a:lnTo>
                    <a:lnTo>
                      <a:pt x="406" y="152"/>
                    </a:lnTo>
                    <a:lnTo>
                      <a:pt x="426" y="178"/>
                    </a:lnTo>
                    <a:lnTo>
                      <a:pt x="446" y="204"/>
                    </a:lnTo>
                    <a:lnTo>
                      <a:pt x="464" y="232"/>
                    </a:lnTo>
                    <a:lnTo>
                      <a:pt x="482" y="264"/>
                    </a:lnTo>
                    <a:lnTo>
                      <a:pt x="498" y="298"/>
                    </a:lnTo>
                    <a:lnTo>
                      <a:pt x="498" y="298"/>
                    </a:lnTo>
                    <a:lnTo>
                      <a:pt x="530" y="366"/>
                    </a:lnTo>
                    <a:lnTo>
                      <a:pt x="562" y="430"/>
                    </a:lnTo>
                    <a:lnTo>
                      <a:pt x="594" y="486"/>
                    </a:lnTo>
                    <a:lnTo>
                      <a:pt x="624" y="538"/>
                    </a:lnTo>
                    <a:lnTo>
                      <a:pt x="656" y="586"/>
                    </a:lnTo>
                    <a:lnTo>
                      <a:pt x="686" y="628"/>
                    </a:lnTo>
                    <a:lnTo>
                      <a:pt x="718" y="666"/>
                    </a:lnTo>
                    <a:lnTo>
                      <a:pt x="748" y="702"/>
                    </a:lnTo>
                    <a:lnTo>
                      <a:pt x="780" y="732"/>
                    </a:lnTo>
                    <a:lnTo>
                      <a:pt x="812" y="760"/>
                    </a:lnTo>
                    <a:lnTo>
                      <a:pt x="846" y="784"/>
                    </a:lnTo>
                    <a:lnTo>
                      <a:pt x="880" y="808"/>
                    </a:lnTo>
                    <a:lnTo>
                      <a:pt x="916" y="828"/>
                    </a:lnTo>
                    <a:lnTo>
                      <a:pt x="952" y="846"/>
                    </a:lnTo>
                    <a:lnTo>
                      <a:pt x="990" y="862"/>
                    </a:lnTo>
                    <a:lnTo>
                      <a:pt x="1030" y="87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162" name="Freeform 18"/>
              <p:cNvSpPr>
                <a:spLocks/>
              </p:cNvSpPr>
              <p:nvPr/>
            </p:nvSpPr>
            <p:spPr bwMode="auto">
              <a:xfrm>
                <a:off x="-283" y="2332"/>
                <a:ext cx="1058" cy="849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4"/>
                  </a:cxn>
                  <a:cxn ang="0">
                    <a:pos x="14" y="10"/>
                  </a:cxn>
                  <a:cxn ang="0">
                    <a:pos x="30" y="6"/>
                  </a:cxn>
                  <a:cxn ang="0">
                    <a:pos x="52" y="4"/>
                  </a:cxn>
                  <a:cxn ang="0">
                    <a:pos x="80" y="0"/>
                  </a:cxn>
                  <a:cxn ang="0">
                    <a:pos x="112" y="0"/>
                  </a:cxn>
                  <a:cxn ang="0">
                    <a:pos x="146" y="2"/>
                  </a:cxn>
                  <a:cxn ang="0">
                    <a:pos x="184" y="8"/>
                  </a:cxn>
                  <a:cxn ang="0">
                    <a:pos x="224" y="20"/>
                  </a:cxn>
                  <a:cxn ang="0">
                    <a:pos x="244" y="26"/>
                  </a:cxn>
                  <a:cxn ang="0">
                    <a:pos x="266" y="34"/>
                  </a:cxn>
                  <a:cxn ang="0">
                    <a:pos x="286" y="44"/>
                  </a:cxn>
                  <a:cxn ang="0">
                    <a:pos x="308" y="56"/>
                  </a:cxn>
                  <a:cxn ang="0">
                    <a:pos x="328" y="70"/>
                  </a:cxn>
                  <a:cxn ang="0">
                    <a:pos x="350" y="84"/>
                  </a:cxn>
                  <a:cxn ang="0">
                    <a:pos x="372" y="102"/>
                  </a:cxn>
                  <a:cxn ang="0">
                    <a:pos x="392" y="122"/>
                  </a:cxn>
                  <a:cxn ang="0">
                    <a:pos x="412" y="142"/>
                  </a:cxn>
                  <a:cxn ang="0">
                    <a:pos x="434" y="166"/>
                  </a:cxn>
                  <a:cxn ang="0">
                    <a:pos x="452" y="192"/>
                  </a:cxn>
                  <a:cxn ang="0">
                    <a:pos x="472" y="220"/>
                  </a:cxn>
                  <a:cxn ang="0">
                    <a:pos x="490" y="252"/>
                  </a:cxn>
                  <a:cxn ang="0">
                    <a:pos x="508" y="286"/>
                  </a:cxn>
                  <a:cxn ang="0">
                    <a:pos x="508" y="286"/>
                  </a:cxn>
                  <a:cxn ang="0">
                    <a:pos x="544" y="354"/>
                  </a:cxn>
                  <a:cxn ang="0">
                    <a:pos x="578" y="414"/>
                  </a:cxn>
                  <a:cxn ang="0">
                    <a:pos x="610" y="470"/>
                  </a:cxn>
                  <a:cxn ang="0">
                    <a:pos x="644" y="522"/>
                  </a:cxn>
                  <a:cxn ang="0">
                    <a:pos x="676" y="568"/>
                  </a:cxn>
                  <a:cxn ang="0">
                    <a:pos x="708" y="610"/>
                  </a:cxn>
                  <a:cxn ang="0">
                    <a:pos x="740" y="648"/>
                  </a:cxn>
                  <a:cxn ang="0">
                    <a:pos x="772" y="680"/>
                  </a:cxn>
                  <a:cxn ang="0">
                    <a:pos x="804" y="710"/>
                  </a:cxn>
                  <a:cxn ang="0">
                    <a:pos x="838" y="738"/>
                  </a:cxn>
                  <a:cxn ang="0">
                    <a:pos x="872" y="762"/>
                  </a:cxn>
                  <a:cxn ang="0">
                    <a:pos x="908" y="782"/>
                  </a:cxn>
                  <a:cxn ang="0">
                    <a:pos x="942" y="802"/>
                  </a:cxn>
                  <a:cxn ang="0">
                    <a:pos x="980" y="818"/>
                  </a:cxn>
                  <a:cxn ang="0">
                    <a:pos x="1018" y="834"/>
                  </a:cxn>
                  <a:cxn ang="0">
                    <a:pos x="1058" y="848"/>
                  </a:cxn>
                </a:cxnLst>
                <a:rect l="0" t="0" r="r" b="b"/>
                <a:pathLst>
                  <a:path w="1058" h="848">
                    <a:moveTo>
                      <a:pt x="0" y="14"/>
                    </a:moveTo>
                    <a:lnTo>
                      <a:pt x="0" y="14"/>
                    </a:lnTo>
                    <a:lnTo>
                      <a:pt x="14" y="10"/>
                    </a:lnTo>
                    <a:lnTo>
                      <a:pt x="30" y="6"/>
                    </a:lnTo>
                    <a:lnTo>
                      <a:pt x="52" y="4"/>
                    </a:lnTo>
                    <a:lnTo>
                      <a:pt x="80" y="0"/>
                    </a:lnTo>
                    <a:lnTo>
                      <a:pt x="112" y="0"/>
                    </a:lnTo>
                    <a:lnTo>
                      <a:pt x="146" y="2"/>
                    </a:lnTo>
                    <a:lnTo>
                      <a:pt x="184" y="8"/>
                    </a:lnTo>
                    <a:lnTo>
                      <a:pt x="224" y="20"/>
                    </a:lnTo>
                    <a:lnTo>
                      <a:pt x="244" y="26"/>
                    </a:lnTo>
                    <a:lnTo>
                      <a:pt x="266" y="34"/>
                    </a:lnTo>
                    <a:lnTo>
                      <a:pt x="286" y="44"/>
                    </a:lnTo>
                    <a:lnTo>
                      <a:pt x="308" y="56"/>
                    </a:lnTo>
                    <a:lnTo>
                      <a:pt x="328" y="70"/>
                    </a:lnTo>
                    <a:lnTo>
                      <a:pt x="350" y="84"/>
                    </a:lnTo>
                    <a:lnTo>
                      <a:pt x="372" y="102"/>
                    </a:lnTo>
                    <a:lnTo>
                      <a:pt x="392" y="122"/>
                    </a:lnTo>
                    <a:lnTo>
                      <a:pt x="412" y="142"/>
                    </a:lnTo>
                    <a:lnTo>
                      <a:pt x="434" y="166"/>
                    </a:lnTo>
                    <a:lnTo>
                      <a:pt x="452" y="192"/>
                    </a:lnTo>
                    <a:lnTo>
                      <a:pt x="472" y="220"/>
                    </a:lnTo>
                    <a:lnTo>
                      <a:pt x="490" y="252"/>
                    </a:lnTo>
                    <a:lnTo>
                      <a:pt x="508" y="286"/>
                    </a:lnTo>
                    <a:lnTo>
                      <a:pt x="508" y="286"/>
                    </a:lnTo>
                    <a:lnTo>
                      <a:pt x="544" y="354"/>
                    </a:lnTo>
                    <a:lnTo>
                      <a:pt x="578" y="414"/>
                    </a:lnTo>
                    <a:lnTo>
                      <a:pt x="610" y="470"/>
                    </a:lnTo>
                    <a:lnTo>
                      <a:pt x="644" y="522"/>
                    </a:lnTo>
                    <a:lnTo>
                      <a:pt x="676" y="568"/>
                    </a:lnTo>
                    <a:lnTo>
                      <a:pt x="708" y="610"/>
                    </a:lnTo>
                    <a:lnTo>
                      <a:pt x="740" y="648"/>
                    </a:lnTo>
                    <a:lnTo>
                      <a:pt x="772" y="680"/>
                    </a:lnTo>
                    <a:lnTo>
                      <a:pt x="804" y="710"/>
                    </a:lnTo>
                    <a:lnTo>
                      <a:pt x="838" y="738"/>
                    </a:lnTo>
                    <a:lnTo>
                      <a:pt x="872" y="762"/>
                    </a:lnTo>
                    <a:lnTo>
                      <a:pt x="908" y="782"/>
                    </a:lnTo>
                    <a:lnTo>
                      <a:pt x="942" y="802"/>
                    </a:lnTo>
                    <a:lnTo>
                      <a:pt x="980" y="818"/>
                    </a:lnTo>
                    <a:lnTo>
                      <a:pt x="1018" y="834"/>
                    </a:lnTo>
                    <a:lnTo>
                      <a:pt x="1058" y="84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163" name="Freeform 19"/>
              <p:cNvSpPr>
                <a:spLocks/>
              </p:cNvSpPr>
              <p:nvPr/>
            </p:nvSpPr>
            <p:spPr bwMode="auto">
              <a:xfrm>
                <a:off x="-275" y="2344"/>
                <a:ext cx="1086" cy="8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0" y="18"/>
                  </a:cxn>
                  <a:cxn ang="0">
                    <a:pos x="14" y="12"/>
                  </a:cxn>
                  <a:cxn ang="0">
                    <a:pos x="32" y="8"/>
                  </a:cxn>
                  <a:cxn ang="0">
                    <a:pos x="54" y="4"/>
                  </a:cxn>
                  <a:cxn ang="0">
                    <a:pos x="80" y="2"/>
                  </a:cxn>
                  <a:cxn ang="0">
                    <a:pos x="112" y="0"/>
                  </a:cxn>
                  <a:cxn ang="0">
                    <a:pos x="148" y="0"/>
                  </a:cxn>
                  <a:cxn ang="0">
                    <a:pos x="186" y="6"/>
                  </a:cxn>
                  <a:cxn ang="0">
                    <a:pos x="226" y="14"/>
                  </a:cxn>
                  <a:cxn ang="0">
                    <a:pos x="246" y="20"/>
                  </a:cxn>
                  <a:cxn ang="0">
                    <a:pos x="268" y="28"/>
                  </a:cxn>
                  <a:cxn ang="0">
                    <a:pos x="290" y="38"/>
                  </a:cxn>
                  <a:cxn ang="0">
                    <a:pos x="310" y="48"/>
                  </a:cxn>
                  <a:cxn ang="0">
                    <a:pos x="332" y="60"/>
                  </a:cxn>
                  <a:cxn ang="0">
                    <a:pos x="354" y="76"/>
                  </a:cxn>
                  <a:cxn ang="0">
                    <a:pos x="376" y="92"/>
                  </a:cxn>
                  <a:cxn ang="0">
                    <a:pos x="398" y="110"/>
                  </a:cxn>
                  <a:cxn ang="0">
                    <a:pos x="418" y="132"/>
                  </a:cxn>
                  <a:cxn ang="0">
                    <a:pos x="440" y="154"/>
                  </a:cxn>
                  <a:cxn ang="0">
                    <a:pos x="460" y="180"/>
                  </a:cxn>
                  <a:cxn ang="0">
                    <a:pos x="480" y="208"/>
                  </a:cxn>
                  <a:cxn ang="0">
                    <a:pos x="500" y="238"/>
                  </a:cxn>
                  <a:cxn ang="0">
                    <a:pos x="520" y="272"/>
                  </a:cxn>
                  <a:cxn ang="0">
                    <a:pos x="520" y="272"/>
                  </a:cxn>
                  <a:cxn ang="0">
                    <a:pos x="556" y="338"/>
                  </a:cxn>
                  <a:cxn ang="0">
                    <a:pos x="592" y="398"/>
                  </a:cxn>
                  <a:cxn ang="0">
                    <a:pos x="626" y="454"/>
                  </a:cxn>
                  <a:cxn ang="0">
                    <a:pos x="662" y="504"/>
                  </a:cxn>
                  <a:cxn ang="0">
                    <a:pos x="696" y="548"/>
                  </a:cxn>
                  <a:cxn ang="0">
                    <a:pos x="728" y="590"/>
                  </a:cxn>
                  <a:cxn ang="0">
                    <a:pos x="762" y="626"/>
                  </a:cxn>
                  <a:cxn ang="0">
                    <a:pos x="796" y="658"/>
                  </a:cxn>
                  <a:cxn ang="0">
                    <a:pos x="830" y="688"/>
                  </a:cxn>
                  <a:cxn ang="0">
                    <a:pos x="864" y="712"/>
                  </a:cxn>
                  <a:cxn ang="0">
                    <a:pos x="898" y="736"/>
                  </a:cxn>
                  <a:cxn ang="0">
                    <a:pos x="934" y="756"/>
                  </a:cxn>
                  <a:cxn ang="0">
                    <a:pos x="970" y="772"/>
                  </a:cxn>
                  <a:cxn ang="0">
                    <a:pos x="1008" y="788"/>
                  </a:cxn>
                  <a:cxn ang="0">
                    <a:pos x="1046" y="802"/>
                  </a:cxn>
                  <a:cxn ang="0">
                    <a:pos x="1088" y="814"/>
                  </a:cxn>
                </a:cxnLst>
                <a:rect l="0" t="0" r="r" b="b"/>
                <a:pathLst>
                  <a:path w="1088" h="814">
                    <a:moveTo>
                      <a:pt x="0" y="18"/>
                    </a:moveTo>
                    <a:lnTo>
                      <a:pt x="0" y="18"/>
                    </a:lnTo>
                    <a:lnTo>
                      <a:pt x="14" y="12"/>
                    </a:lnTo>
                    <a:lnTo>
                      <a:pt x="32" y="8"/>
                    </a:lnTo>
                    <a:lnTo>
                      <a:pt x="54" y="4"/>
                    </a:lnTo>
                    <a:lnTo>
                      <a:pt x="80" y="2"/>
                    </a:lnTo>
                    <a:lnTo>
                      <a:pt x="112" y="0"/>
                    </a:lnTo>
                    <a:lnTo>
                      <a:pt x="148" y="0"/>
                    </a:lnTo>
                    <a:lnTo>
                      <a:pt x="186" y="6"/>
                    </a:lnTo>
                    <a:lnTo>
                      <a:pt x="226" y="14"/>
                    </a:lnTo>
                    <a:lnTo>
                      <a:pt x="246" y="20"/>
                    </a:lnTo>
                    <a:lnTo>
                      <a:pt x="268" y="28"/>
                    </a:lnTo>
                    <a:lnTo>
                      <a:pt x="290" y="38"/>
                    </a:lnTo>
                    <a:lnTo>
                      <a:pt x="310" y="48"/>
                    </a:lnTo>
                    <a:lnTo>
                      <a:pt x="332" y="60"/>
                    </a:lnTo>
                    <a:lnTo>
                      <a:pt x="354" y="76"/>
                    </a:lnTo>
                    <a:lnTo>
                      <a:pt x="376" y="92"/>
                    </a:lnTo>
                    <a:lnTo>
                      <a:pt x="398" y="110"/>
                    </a:lnTo>
                    <a:lnTo>
                      <a:pt x="418" y="132"/>
                    </a:lnTo>
                    <a:lnTo>
                      <a:pt x="440" y="154"/>
                    </a:lnTo>
                    <a:lnTo>
                      <a:pt x="460" y="180"/>
                    </a:lnTo>
                    <a:lnTo>
                      <a:pt x="480" y="208"/>
                    </a:lnTo>
                    <a:lnTo>
                      <a:pt x="500" y="238"/>
                    </a:lnTo>
                    <a:lnTo>
                      <a:pt x="520" y="272"/>
                    </a:lnTo>
                    <a:lnTo>
                      <a:pt x="520" y="272"/>
                    </a:lnTo>
                    <a:lnTo>
                      <a:pt x="556" y="338"/>
                    </a:lnTo>
                    <a:lnTo>
                      <a:pt x="592" y="398"/>
                    </a:lnTo>
                    <a:lnTo>
                      <a:pt x="626" y="454"/>
                    </a:lnTo>
                    <a:lnTo>
                      <a:pt x="662" y="504"/>
                    </a:lnTo>
                    <a:lnTo>
                      <a:pt x="696" y="548"/>
                    </a:lnTo>
                    <a:lnTo>
                      <a:pt x="728" y="590"/>
                    </a:lnTo>
                    <a:lnTo>
                      <a:pt x="762" y="626"/>
                    </a:lnTo>
                    <a:lnTo>
                      <a:pt x="796" y="658"/>
                    </a:lnTo>
                    <a:lnTo>
                      <a:pt x="830" y="688"/>
                    </a:lnTo>
                    <a:lnTo>
                      <a:pt x="864" y="712"/>
                    </a:lnTo>
                    <a:lnTo>
                      <a:pt x="898" y="736"/>
                    </a:lnTo>
                    <a:lnTo>
                      <a:pt x="934" y="756"/>
                    </a:lnTo>
                    <a:lnTo>
                      <a:pt x="970" y="772"/>
                    </a:lnTo>
                    <a:lnTo>
                      <a:pt x="1008" y="788"/>
                    </a:lnTo>
                    <a:lnTo>
                      <a:pt x="1046" y="802"/>
                    </a:lnTo>
                    <a:lnTo>
                      <a:pt x="1088" y="814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164" name="Freeform 20"/>
              <p:cNvSpPr>
                <a:spLocks/>
              </p:cNvSpPr>
              <p:nvPr/>
            </p:nvSpPr>
            <p:spPr bwMode="auto">
              <a:xfrm>
                <a:off x="-270" y="2356"/>
                <a:ext cx="1115" cy="780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0" y="22"/>
                  </a:cxn>
                  <a:cxn ang="0">
                    <a:pos x="14" y="16"/>
                  </a:cxn>
                  <a:cxn ang="0">
                    <a:pos x="30" y="12"/>
                  </a:cxn>
                  <a:cxn ang="0">
                    <a:pos x="54" y="8"/>
                  </a:cxn>
                  <a:cxn ang="0">
                    <a:pos x="80" y="2"/>
                  </a:cxn>
                  <a:cxn ang="0">
                    <a:pos x="112" y="0"/>
                  </a:cxn>
                  <a:cxn ang="0">
                    <a:pos x="146" y="0"/>
                  </a:cxn>
                  <a:cxn ang="0">
                    <a:pos x="184" y="2"/>
                  </a:cxn>
                  <a:cxn ang="0">
                    <a:pos x="226" y="10"/>
                  </a:cxn>
                  <a:cxn ang="0">
                    <a:pos x="246" y="16"/>
                  </a:cxn>
                  <a:cxn ang="0">
                    <a:pos x="268" y="22"/>
                  </a:cxn>
                  <a:cxn ang="0">
                    <a:pos x="290" y="30"/>
                  </a:cxn>
                  <a:cxn ang="0">
                    <a:pos x="312" y="40"/>
                  </a:cxn>
                  <a:cxn ang="0">
                    <a:pos x="334" y="52"/>
                  </a:cxn>
                  <a:cxn ang="0">
                    <a:pos x="356" y="66"/>
                  </a:cxn>
                  <a:cxn ang="0">
                    <a:pos x="378" y="82"/>
                  </a:cxn>
                  <a:cxn ang="0">
                    <a:pos x="400" y="100"/>
                  </a:cxn>
                  <a:cxn ang="0">
                    <a:pos x="422" y="120"/>
                  </a:cxn>
                  <a:cxn ang="0">
                    <a:pos x="444" y="142"/>
                  </a:cxn>
                  <a:cxn ang="0">
                    <a:pos x="466" y="166"/>
                  </a:cxn>
                  <a:cxn ang="0">
                    <a:pos x="488" y="194"/>
                  </a:cxn>
                  <a:cxn ang="0">
                    <a:pos x="508" y="224"/>
                  </a:cxn>
                  <a:cxn ang="0">
                    <a:pos x="528" y="256"/>
                  </a:cxn>
                  <a:cxn ang="0">
                    <a:pos x="528" y="256"/>
                  </a:cxn>
                  <a:cxn ang="0">
                    <a:pos x="566" y="322"/>
                  </a:cxn>
                  <a:cxn ang="0">
                    <a:pos x="604" y="382"/>
                  </a:cxn>
                  <a:cxn ang="0">
                    <a:pos x="642" y="436"/>
                  </a:cxn>
                  <a:cxn ang="0">
                    <a:pos x="678" y="486"/>
                  </a:cxn>
                  <a:cxn ang="0">
                    <a:pos x="712" y="530"/>
                  </a:cxn>
                  <a:cxn ang="0">
                    <a:pos x="748" y="568"/>
                  </a:cxn>
                  <a:cxn ang="0">
                    <a:pos x="782" y="604"/>
                  </a:cxn>
                  <a:cxn ang="0">
                    <a:pos x="816" y="636"/>
                  </a:cxn>
                  <a:cxn ang="0">
                    <a:pos x="852" y="664"/>
                  </a:cxn>
                  <a:cxn ang="0">
                    <a:pos x="886" y="688"/>
                  </a:cxn>
                  <a:cxn ang="0">
                    <a:pos x="922" y="710"/>
                  </a:cxn>
                  <a:cxn ang="0">
                    <a:pos x="958" y="728"/>
                  </a:cxn>
                  <a:cxn ang="0">
                    <a:pos x="996" y="744"/>
                  </a:cxn>
                  <a:cxn ang="0">
                    <a:pos x="1034" y="758"/>
                  </a:cxn>
                  <a:cxn ang="0">
                    <a:pos x="1074" y="770"/>
                  </a:cxn>
                  <a:cxn ang="0">
                    <a:pos x="1114" y="780"/>
                  </a:cxn>
                </a:cxnLst>
                <a:rect l="0" t="0" r="r" b="b"/>
                <a:pathLst>
                  <a:path w="1114" h="780">
                    <a:moveTo>
                      <a:pt x="0" y="22"/>
                    </a:moveTo>
                    <a:lnTo>
                      <a:pt x="0" y="22"/>
                    </a:lnTo>
                    <a:lnTo>
                      <a:pt x="14" y="16"/>
                    </a:lnTo>
                    <a:lnTo>
                      <a:pt x="30" y="12"/>
                    </a:lnTo>
                    <a:lnTo>
                      <a:pt x="54" y="8"/>
                    </a:lnTo>
                    <a:lnTo>
                      <a:pt x="80" y="2"/>
                    </a:lnTo>
                    <a:lnTo>
                      <a:pt x="112" y="0"/>
                    </a:lnTo>
                    <a:lnTo>
                      <a:pt x="146" y="0"/>
                    </a:lnTo>
                    <a:lnTo>
                      <a:pt x="184" y="2"/>
                    </a:lnTo>
                    <a:lnTo>
                      <a:pt x="226" y="10"/>
                    </a:lnTo>
                    <a:lnTo>
                      <a:pt x="246" y="16"/>
                    </a:lnTo>
                    <a:lnTo>
                      <a:pt x="268" y="22"/>
                    </a:lnTo>
                    <a:lnTo>
                      <a:pt x="290" y="30"/>
                    </a:lnTo>
                    <a:lnTo>
                      <a:pt x="312" y="40"/>
                    </a:lnTo>
                    <a:lnTo>
                      <a:pt x="334" y="52"/>
                    </a:lnTo>
                    <a:lnTo>
                      <a:pt x="356" y="66"/>
                    </a:lnTo>
                    <a:lnTo>
                      <a:pt x="378" y="82"/>
                    </a:lnTo>
                    <a:lnTo>
                      <a:pt x="400" y="100"/>
                    </a:lnTo>
                    <a:lnTo>
                      <a:pt x="422" y="120"/>
                    </a:lnTo>
                    <a:lnTo>
                      <a:pt x="444" y="142"/>
                    </a:lnTo>
                    <a:lnTo>
                      <a:pt x="466" y="166"/>
                    </a:lnTo>
                    <a:lnTo>
                      <a:pt x="488" y="194"/>
                    </a:lnTo>
                    <a:lnTo>
                      <a:pt x="508" y="224"/>
                    </a:lnTo>
                    <a:lnTo>
                      <a:pt x="528" y="256"/>
                    </a:lnTo>
                    <a:lnTo>
                      <a:pt x="528" y="256"/>
                    </a:lnTo>
                    <a:lnTo>
                      <a:pt x="566" y="322"/>
                    </a:lnTo>
                    <a:lnTo>
                      <a:pt x="604" y="382"/>
                    </a:lnTo>
                    <a:lnTo>
                      <a:pt x="642" y="436"/>
                    </a:lnTo>
                    <a:lnTo>
                      <a:pt x="678" y="486"/>
                    </a:lnTo>
                    <a:lnTo>
                      <a:pt x="712" y="530"/>
                    </a:lnTo>
                    <a:lnTo>
                      <a:pt x="748" y="568"/>
                    </a:lnTo>
                    <a:lnTo>
                      <a:pt x="782" y="604"/>
                    </a:lnTo>
                    <a:lnTo>
                      <a:pt x="816" y="636"/>
                    </a:lnTo>
                    <a:lnTo>
                      <a:pt x="852" y="664"/>
                    </a:lnTo>
                    <a:lnTo>
                      <a:pt x="886" y="688"/>
                    </a:lnTo>
                    <a:lnTo>
                      <a:pt x="922" y="710"/>
                    </a:lnTo>
                    <a:lnTo>
                      <a:pt x="958" y="728"/>
                    </a:lnTo>
                    <a:lnTo>
                      <a:pt x="996" y="744"/>
                    </a:lnTo>
                    <a:lnTo>
                      <a:pt x="1034" y="758"/>
                    </a:lnTo>
                    <a:lnTo>
                      <a:pt x="1074" y="770"/>
                    </a:lnTo>
                    <a:lnTo>
                      <a:pt x="1114" y="78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165" name="Freeform 21"/>
              <p:cNvSpPr>
                <a:spLocks/>
              </p:cNvSpPr>
              <p:nvPr/>
            </p:nvSpPr>
            <p:spPr bwMode="auto">
              <a:xfrm>
                <a:off x="-259" y="2366"/>
                <a:ext cx="1139" cy="750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0" y="28"/>
                  </a:cxn>
                  <a:cxn ang="0">
                    <a:pos x="14" y="24"/>
                  </a:cxn>
                  <a:cxn ang="0">
                    <a:pos x="30" y="18"/>
                  </a:cxn>
                  <a:cxn ang="0">
                    <a:pos x="54" y="12"/>
                  </a:cxn>
                  <a:cxn ang="0">
                    <a:pos x="80" y="6"/>
                  </a:cxn>
                  <a:cxn ang="0">
                    <a:pos x="112" y="2"/>
                  </a:cxn>
                  <a:cxn ang="0">
                    <a:pos x="146" y="0"/>
                  </a:cxn>
                  <a:cxn ang="0">
                    <a:pos x="186" y="2"/>
                  </a:cxn>
                  <a:cxn ang="0">
                    <a:pos x="226" y="8"/>
                  </a:cxn>
                  <a:cxn ang="0">
                    <a:pos x="248" y="12"/>
                  </a:cxn>
                  <a:cxn ang="0">
                    <a:pos x="270" y="18"/>
                  </a:cxn>
                  <a:cxn ang="0">
                    <a:pos x="292" y="26"/>
                  </a:cxn>
                  <a:cxn ang="0">
                    <a:pos x="314" y="36"/>
                  </a:cxn>
                  <a:cxn ang="0">
                    <a:pos x="336" y="46"/>
                  </a:cxn>
                  <a:cxn ang="0">
                    <a:pos x="358" y="60"/>
                  </a:cxn>
                  <a:cxn ang="0">
                    <a:pos x="382" y="74"/>
                  </a:cxn>
                  <a:cxn ang="0">
                    <a:pos x="404" y="92"/>
                  </a:cxn>
                  <a:cxn ang="0">
                    <a:pos x="428" y="110"/>
                  </a:cxn>
                  <a:cxn ang="0">
                    <a:pos x="450" y="132"/>
                  </a:cxn>
                  <a:cxn ang="0">
                    <a:pos x="472" y="156"/>
                  </a:cxn>
                  <a:cxn ang="0">
                    <a:pos x="494" y="184"/>
                  </a:cxn>
                  <a:cxn ang="0">
                    <a:pos x="516" y="212"/>
                  </a:cxn>
                  <a:cxn ang="0">
                    <a:pos x="536" y="244"/>
                  </a:cxn>
                  <a:cxn ang="0">
                    <a:pos x="536" y="244"/>
                  </a:cxn>
                  <a:cxn ang="0">
                    <a:pos x="578" y="308"/>
                  </a:cxn>
                  <a:cxn ang="0">
                    <a:pos x="618" y="368"/>
                  </a:cxn>
                  <a:cxn ang="0">
                    <a:pos x="656" y="420"/>
                  </a:cxn>
                  <a:cxn ang="0">
                    <a:pos x="694" y="468"/>
                  </a:cxn>
                  <a:cxn ang="0">
                    <a:pos x="730" y="512"/>
                  </a:cxn>
                  <a:cxn ang="0">
                    <a:pos x="766" y="550"/>
                  </a:cxn>
                  <a:cxn ang="0">
                    <a:pos x="802" y="584"/>
                  </a:cxn>
                  <a:cxn ang="0">
                    <a:pos x="838" y="614"/>
                  </a:cxn>
                  <a:cxn ang="0">
                    <a:pos x="874" y="642"/>
                  </a:cxn>
                  <a:cxn ang="0">
                    <a:pos x="908" y="664"/>
                  </a:cxn>
                  <a:cxn ang="0">
                    <a:pos x="946" y="684"/>
                  </a:cxn>
                  <a:cxn ang="0">
                    <a:pos x="982" y="702"/>
                  </a:cxn>
                  <a:cxn ang="0">
                    <a:pos x="1020" y="716"/>
                  </a:cxn>
                  <a:cxn ang="0">
                    <a:pos x="1058" y="730"/>
                  </a:cxn>
                  <a:cxn ang="0">
                    <a:pos x="1098" y="740"/>
                  </a:cxn>
                  <a:cxn ang="0">
                    <a:pos x="1140" y="748"/>
                  </a:cxn>
                </a:cxnLst>
                <a:rect l="0" t="0" r="r" b="b"/>
                <a:pathLst>
                  <a:path w="1140" h="748">
                    <a:moveTo>
                      <a:pt x="0" y="28"/>
                    </a:moveTo>
                    <a:lnTo>
                      <a:pt x="0" y="28"/>
                    </a:lnTo>
                    <a:lnTo>
                      <a:pt x="14" y="24"/>
                    </a:lnTo>
                    <a:lnTo>
                      <a:pt x="30" y="18"/>
                    </a:lnTo>
                    <a:lnTo>
                      <a:pt x="54" y="12"/>
                    </a:lnTo>
                    <a:lnTo>
                      <a:pt x="80" y="6"/>
                    </a:lnTo>
                    <a:lnTo>
                      <a:pt x="112" y="2"/>
                    </a:lnTo>
                    <a:lnTo>
                      <a:pt x="146" y="0"/>
                    </a:lnTo>
                    <a:lnTo>
                      <a:pt x="186" y="2"/>
                    </a:lnTo>
                    <a:lnTo>
                      <a:pt x="226" y="8"/>
                    </a:lnTo>
                    <a:lnTo>
                      <a:pt x="248" y="12"/>
                    </a:lnTo>
                    <a:lnTo>
                      <a:pt x="270" y="18"/>
                    </a:lnTo>
                    <a:lnTo>
                      <a:pt x="292" y="26"/>
                    </a:lnTo>
                    <a:lnTo>
                      <a:pt x="314" y="36"/>
                    </a:lnTo>
                    <a:lnTo>
                      <a:pt x="336" y="46"/>
                    </a:lnTo>
                    <a:lnTo>
                      <a:pt x="358" y="60"/>
                    </a:lnTo>
                    <a:lnTo>
                      <a:pt x="382" y="74"/>
                    </a:lnTo>
                    <a:lnTo>
                      <a:pt x="404" y="92"/>
                    </a:lnTo>
                    <a:lnTo>
                      <a:pt x="428" y="110"/>
                    </a:lnTo>
                    <a:lnTo>
                      <a:pt x="450" y="132"/>
                    </a:lnTo>
                    <a:lnTo>
                      <a:pt x="472" y="156"/>
                    </a:lnTo>
                    <a:lnTo>
                      <a:pt x="494" y="184"/>
                    </a:lnTo>
                    <a:lnTo>
                      <a:pt x="516" y="212"/>
                    </a:lnTo>
                    <a:lnTo>
                      <a:pt x="536" y="244"/>
                    </a:lnTo>
                    <a:lnTo>
                      <a:pt x="536" y="244"/>
                    </a:lnTo>
                    <a:lnTo>
                      <a:pt x="578" y="308"/>
                    </a:lnTo>
                    <a:lnTo>
                      <a:pt x="618" y="368"/>
                    </a:lnTo>
                    <a:lnTo>
                      <a:pt x="656" y="420"/>
                    </a:lnTo>
                    <a:lnTo>
                      <a:pt x="694" y="468"/>
                    </a:lnTo>
                    <a:lnTo>
                      <a:pt x="730" y="512"/>
                    </a:lnTo>
                    <a:lnTo>
                      <a:pt x="766" y="550"/>
                    </a:lnTo>
                    <a:lnTo>
                      <a:pt x="802" y="584"/>
                    </a:lnTo>
                    <a:lnTo>
                      <a:pt x="838" y="614"/>
                    </a:lnTo>
                    <a:lnTo>
                      <a:pt x="874" y="642"/>
                    </a:lnTo>
                    <a:lnTo>
                      <a:pt x="908" y="664"/>
                    </a:lnTo>
                    <a:lnTo>
                      <a:pt x="946" y="684"/>
                    </a:lnTo>
                    <a:lnTo>
                      <a:pt x="982" y="702"/>
                    </a:lnTo>
                    <a:lnTo>
                      <a:pt x="1020" y="716"/>
                    </a:lnTo>
                    <a:lnTo>
                      <a:pt x="1058" y="730"/>
                    </a:lnTo>
                    <a:lnTo>
                      <a:pt x="1098" y="740"/>
                    </a:lnTo>
                    <a:lnTo>
                      <a:pt x="1140" y="74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166" name="Freeform 22"/>
              <p:cNvSpPr>
                <a:spLocks/>
              </p:cNvSpPr>
              <p:nvPr/>
            </p:nvSpPr>
            <p:spPr bwMode="auto">
              <a:xfrm>
                <a:off x="-250" y="2381"/>
                <a:ext cx="1163" cy="713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0" y="34"/>
                  </a:cxn>
                  <a:cxn ang="0">
                    <a:pos x="14" y="28"/>
                  </a:cxn>
                  <a:cxn ang="0">
                    <a:pos x="30" y="22"/>
                  </a:cxn>
                  <a:cxn ang="0">
                    <a:pos x="52" y="16"/>
                  </a:cxn>
                  <a:cxn ang="0">
                    <a:pos x="78" y="10"/>
                  </a:cxn>
                  <a:cxn ang="0">
                    <a:pos x="110" y="4"/>
                  </a:cxn>
                  <a:cxn ang="0">
                    <a:pos x="146" y="0"/>
                  </a:cxn>
                  <a:cxn ang="0">
                    <a:pos x="184" y="0"/>
                  </a:cxn>
                  <a:cxn ang="0">
                    <a:pos x="224" y="4"/>
                  </a:cxn>
                  <a:cxn ang="0">
                    <a:pos x="246" y="8"/>
                  </a:cxn>
                  <a:cxn ang="0">
                    <a:pos x="268" y="14"/>
                  </a:cxn>
                  <a:cxn ang="0">
                    <a:pos x="290" y="20"/>
                  </a:cxn>
                  <a:cxn ang="0">
                    <a:pos x="314" y="30"/>
                  </a:cxn>
                  <a:cxn ang="0">
                    <a:pos x="336" y="40"/>
                  </a:cxn>
                  <a:cxn ang="0">
                    <a:pos x="360" y="52"/>
                  </a:cxn>
                  <a:cxn ang="0">
                    <a:pos x="382" y="66"/>
                  </a:cxn>
                  <a:cxn ang="0">
                    <a:pos x="406" y="82"/>
                  </a:cxn>
                  <a:cxn ang="0">
                    <a:pos x="430" y="100"/>
                  </a:cxn>
                  <a:cxn ang="0">
                    <a:pos x="452" y="122"/>
                  </a:cxn>
                  <a:cxn ang="0">
                    <a:pos x="476" y="144"/>
                  </a:cxn>
                  <a:cxn ang="0">
                    <a:pos x="498" y="170"/>
                  </a:cxn>
                  <a:cxn ang="0">
                    <a:pos x="522" y="200"/>
                  </a:cxn>
                  <a:cxn ang="0">
                    <a:pos x="544" y="230"/>
                  </a:cxn>
                  <a:cxn ang="0">
                    <a:pos x="544" y="230"/>
                  </a:cxn>
                  <a:cxn ang="0">
                    <a:pos x="586" y="294"/>
                  </a:cxn>
                  <a:cxn ang="0">
                    <a:pos x="628" y="352"/>
                  </a:cxn>
                  <a:cxn ang="0">
                    <a:pos x="668" y="404"/>
                  </a:cxn>
                  <a:cxn ang="0">
                    <a:pos x="708" y="450"/>
                  </a:cxn>
                  <a:cxn ang="0">
                    <a:pos x="746" y="492"/>
                  </a:cxn>
                  <a:cxn ang="0">
                    <a:pos x="782" y="528"/>
                  </a:cxn>
                  <a:cxn ang="0">
                    <a:pos x="820" y="562"/>
                  </a:cxn>
                  <a:cxn ang="0">
                    <a:pos x="856" y="590"/>
                  </a:cxn>
                  <a:cxn ang="0">
                    <a:pos x="892" y="616"/>
                  </a:cxn>
                  <a:cxn ang="0">
                    <a:pos x="930" y="638"/>
                  </a:cxn>
                  <a:cxn ang="0">
                    <a:pos x="966" y="658"/>
                  </a:cxn>
                  <a:cxn ang="0">
                    <a:pos x="1004" y="674"/>
                  </a:cxn>
                  <a:cxn ang="0">
                    <a:pos x="1042" y="686"/>
                  </a:cxn>
                  <a:cxn ang="0">
                    <a:pos x="1082" y="698"/>
                  </a:cxn>
                  <a:cxn ang="0">
                    <a:pos x="1122" y="706"/>
                  </a:cxn>
                  <a:cxn ang="0">
                    <a:pos x="1164" y="714"/>
                  </a:cxn>
                </a:cxnLst>
                <a:rect l="0" t="0" r="r" b="b"/>
                <a:pathLst>
                  <a:path w="1164" h="714">
                    <a:moveTo>
                      <a:pt x="0" y="34"/>
                    </a:moveTo>
                    <a:lnTo>
                      <a:pt x="0" y="34"/>
                    </a:lnTo>
                    <a:lnTo>
                      <a:pt x="14" y="28"/>
                    </a:lnTo>
                    <a:lnTo>
                      <a:pt x="30" y="22"/>
                    </a:lnTo>
                    <a:lnTo>
                      <a:pt x="52" y="16"/>
                    </a:lnTo>
                    <a:lnTo>
                      <a:pt x="78" y="10"/>
                    </a:lnTo>
                    <a:lnTo>
                      <a:pt x="110" y="4"/>
                    </a:lnTo>
                    <a:lnTo>
                      <a:pt x="146" y="0"/>
                    </a:lnTo>
                    <a:lnTo>
                      <a:pt x="184" y="0"/>
                    </a:lnTo>
                    <a:lnTo>
                      <a:pt x="224" y="4"/>
                    </a:lnTo>
                    <a:lnTo>
                      <a:pt x="246" y="8"/>
                    </a:lnTo>
                    <a:lnTo>
                      <a:pt x="268" y="14"/>
                    </a:lnTo>
                    <a:lnTo>
                      <a:pt x="290" y="20"/>
                    </a:lnTo>
                    <a:lnTo>
                      <a:pt x="314" y="30"/>
                    </a:lnTo>
                    <a:lnTo>
                      <a:pt x="336" y="40"/>
                    </a:lnTo>
                    <a:lnTo>
                      <a:pt x="360" y="52"/>
                    </a:lnTo>
                    <a:lnTo>
                      <a:pt x="382" y="66"/>
                    </a:lnTo>
                    <a:lnTo>
                      <a:pt x="406" y="82"/>
                    </a:lnTo>
                    <a:lnTo>
                      <a:pt x="430" y="100"/>
                    </a:lnTo>
                    <a:lnTo>
                      <a:pt x="452" y="122"/>
                    </a:lnTo>
                    <a:lnTo>
                      <a:pt x="476" y="144"/>
                    </a:lnTo>
                    <a:lnTo>
                      <a:pt x="498" y="170"/>
                    </a:lnTo>
                    <a:lnTo>
                      <a:pt x="522" y="200"/>
                    </a:lnTo>
                    <a:lnTo>
                      <a:pt x="544" y="230"/>
                    </a:lnTo>
                    <a:lnTo>
                      <a:pt x="544" y="230"/>
                    </a:lnTo>
                    <a:lnTo>
                      <a:pt x="586" y="294"/>
                    </a:lnTo>
                    <a:lnTo>
                      <a:pt x="628" y="352"/>
                    </a:lnTo>
                    <a:lnTo>
                      <a:pt x="668" y="404"/>
                    </a:lnTo>
                    <a:lnTo>
                      <a:pt x="708" y="450"/>
                    </a:lnTo>
                    <a:lnTo>
                      <a:pt x="746" y="492"/>
                    </a:lnTo>
                    <a:lnTo>
                      <a:pt x="782" y="528"/>
                    </a:lnTo>
                    <a:lnTo>
                      <a:pt x="820" y="562"/>
                    </a:lnTo>
                    <a:lnTo>
                      <a:pt x="856" y="590"/>
                    </a:lnTo>
                    <a:lnTo>
                      <a:pt x="892" y="616"/>
                    </a:lnTo>
                    <a:lnTo>
                      <a:pt x="930" y="638"/>
                    </a:lnTo>
                    <a:lnTo>
                      <a:pt x="966" y="658"/>
                    </a:lnTo>
                    <a:lnTo>
                      <a:pt x="1004" y="674"/>
                    </a:lnTo>
                    <a:lnTo>
                      <a:pt x="1042" y="686"/>
                    </a:lnTo>
                    <a:lnTo>
                      <a:pt x="1082" y="698"/>
                    </a:lnTo>
                    <a:lnTo>
                      <a:pt x="1122" y="706"/>
                    </a:lnTo>
                    <a:lnTo>
                      <a:pt x="1164" y="714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167" name="Freeform 23"/>
              <p:cNvSpPr>
                <a:spLocks/>
              </p:cNvSpPr>
              <p:nvPr/>
            </p:nvSpPr>
            <p:spPr bwMode="auto">
              <a:xfrm>
                <a:off x="-241" y="2389"/>
                <a:ext cx="1185" cy="678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0" y="42"/>
                  </a:cxn>
                  <a:cxn ang="0">
                    <a:pos x="14" y="34"/>
                  </a:cxn>
                  <a:cxn ang="0">
                    <a:pos x="30" y="28"/>
                  </a:cxn>
                  <a:cxn ang="0">
                    <a:pos x="52" y="20"/>
                  </a:cxn>
                  <a:cxn ang="0">
                    <a:pos x="80" y="12"/>
                  </a:cxn>
                  <a:cxn ang="0">
                    <a:pos x="110" y="6"/>
                  </a:cxn>
                  <a:cxn ang="0">
                    <a:pos x="146" y="2"/>
                  </a:cxn>
                  <a:cxn ang="0">
                    <a:pos x="184" y="0"/>
                  </a:cxn>
                  <a:cxn ang="0">
                    <a:pos x="226" y="2"/>
                  </a:cxn>
                  <a:cxn ang="0">
                    <a:pos x="248" y="6"/>
                  </a:cxn>
                  <a:cxn ang="0">
                    <a:pos x="270" y="10"/>
                  </a:cxn>
                  <a:cxn ang="0">
                    <a:pos x="292" y="16"/>
                  </a:cxn>
                  <a:cxn ang="0">
                    <a:pos x="316" y="24"/>
                  </a:cxn>
                  <a:cxn ang="0">
                    <a:pos x="338" y="32"/>
                  </a:cxn>
                  <a:cxn ang="0">
                    <a:pos x="362" y="44"/>
                  </a:cxn>
                  <a:cxn ang="0">
                    <a:pos x="386" y="58"/>
                  </a:cxn>
                  <a:cxn ang="0">
                    <a:pos x="410" y="72"/>
                  </a:cxn>
                  <a:cxn ang="0">
                    <a:pos x="434" y="90"/>
                  </a:cxn>
                  <a:cxn ang="0">
                    <a:pos x="458" y="110"/>
                  </a:cxn>
                  <a:cxn ang="0">
                    <a:pos x="482" y="132"/>
                  </a:cxn>
                  <a:cxn ang="0">
                    <a:pos x="506" y="158"/>
                  </a:cxn>
                  <a:cxn ang="0">
                    <a:pos x="528" y="186"/>
                  </a:cxn>
                  <a:cxn ang="0">
                    <a:pos x="552" y="216"/>
                  </a:cxn>
                  <a:cxn ang="0">
                    <a:pos x="552" y="216"/>
                  </a:cxn>
                  <a:cxn ang="0">
                    <a:pos x="596" y="278"/>
                  </a:cxn>
                  <a:cxn ang="0">
                    <a:pos x="640" y="334"/>
                  </a:cxn>
                  <a:cxn ang="0">
                    <a:pos x="682" y="386"/>
                  </a:cxn>
                  <a:cxn ang="0">
                    <a:pos x="722" y="430"/>
                  </a:cxn>
                  <a:cxn ang="0">
                    <a:pos x="762" y="472"/>
                  </a:cxn>
                  <a:cxn ang="0">
                    <a:pos x="800" y="508"/>
                  </a:cxn>
                  <a:cxn ang="0">
                    <a:pos x="838" y="540"/>
                  </a:cxn>
                  <a:cxn ang="0">
                    <a:pos x="876" y="568"/>
                  </a:cxn>
                  <a:cxn ang="0">
                    <a:pos x="914" y="592"/>
                  </a:cxn>
                  <a:cxn ang="0">
                    <a:pos x="952" y="612"/>
                  </a:cxn>
                  <a:cxn ang="0">
                    <a:pos x="988" y="630"/>
                  </a:cxn>
                  <a:cxn ang="0">
                    <a:pos x="1026" y="644"/>
                  </a:cxn>
                  <a:cxn ang="0">
                    <a:pos x="1066" y="656"/>
                  </a:cxn>
                  <a:cxn ang="0">
                    <a:pos x="1106" y="666"/>
                  </a:cxn>
                  <a:cxn ang="0">
                    <a:pos x="1146" y="674"/>
                  </a:cxn>
                  <a:cxn ang="0">
                    <a:pos x="1188" y="678"/>
                  </a:cxn>
                </a:cxnLst>
                <a:rect l="0" t="0" r="r" b="b"/>
                <a:pathLst>
                  <a:path w="1188" h="678">
                    <a:moveTo>
                      <a:pt x="0" y="42"/>
                    </a:moveTo>
                    <a:lnTo>
                      <a:pt x="0" y="42"/>
                    </a:lnTo>
                    <a:lnTo>
                      <a:pt x="14" y="34"/>
                    </a:lnTo>
                    <a:lnTo>
                      <a:pt x="30" y="28"/>
                    </a:lnTo>
                    <a:lnTo>
                      <a:pt x="52" y="20"/>
                    </a:lnTo>
                    <a:lnTo>
                      <a:pt x="80" y="12"/>
                    </a:lnTo>
                    <a:lnTo>
                      <a:pt x="110" y="6"/>
                    </a:lnTo>
                    <a:lnTo>
                      <a:pt x="146" y="2"/>
                    </a:lnTo>
                    <a:lnTo>
                      <a:pt x="184" y="0"/>
                    </a:lnTo>
                    <a:lnTo>
                      <a:pt x="226" y="2"/>
                    </a:lnTo>
                    <a:lnTo>
                      <a:pt x="248" y="6"/>
                    </a:lnTo>
                    <a:lnTo>
                      <a:pt x="270" y="10"/>
                    </a:lnTo>
                    <a:lnTo>
                      <a:pt x="292" y="16"/>
                    </a:lnTo>
                    <a:lnTo>
                      <a:pt x="316" y="24"/>
                    </a:lnTo>
                    <a:lnTo>
                      <a:pt x="338" y="32"/>
                    </a:lnTo>
                    <a:lnTo>
                      <a:pt x="362" y="44"/>
                    </a:lnTo>
                    <a:lnTo>
                      <a:pt x="386" y="58"/>
                    </a:lnTo>
                    <a:lnTo>
                      <a:pt x="410" y="72"/>
                    </a:lnTo>
                    <a:lnTo>
                      <a:pt x="434" y="90"/>
                    </a:lnTo>
                    <a:lnTo>
                      <a:pt x="458" y="110"/>
                    </a:lnTo>
                    <a:lnTo>
                      <a:pt x="482" y="132"/>
                    </a:lnTo>
                    <a:lnTo>
                      <a:pt x="506" y="158"/>
                    </a:lnTo>
                    <a:lnTo>
                      <a:pt x="528" y="186"/>
                    </a:lnTo>
                    <a:lnTo>
                      <a:pt x="552" y="216"/>
                    </a:lnTo>
                    <a:lnTo>
                      <a:pt x="552" y="216"/>
                    </a:lnTo>
                    <a:lnTo>
                      <a:pt x="596" y="278"/>
                    </a:lnTo>
                    <a:lnTo>
                      <a:pt x="640" y="334"/>
                    </a:lnTo>
                    <a:lnTo>
                      <a:pt x="682" y="386"/>
                    </a:lnTo>
                    <a:lnTo>
                      <a:pt x="722" y="430"/>
                    </a:lnTo>
                    <a:lnTo>
                      <a:pt x="762" y="472"/>
                    </a:lnTo>
                    <a:lnTo>
                      <a:pt x="800" y="508"/>
                    </a:lnTo>
                    <a:lnTo>
                      <a:pt x="838" y="540"/>
                    </a:lnTo>
                    <a:lnTo>
                      <a:pt x="876" y="568"/>
                    </a:lnTo>
                    <a:lnTo>
                      <a:pt x="914" y="592"/>
                    </a:lnTo>
                    <a:lnTo>
                      <a:pt x="952" y="612"/>
                    </a:lnTo>
                    <a:lnTo>
                      <a:pt x="988" y="630"/>
                    </a:lnTo>
                    <a:lnTo>
                      <a:pt x="1026" y="644"/>
                    </a:lnTo>
                    <a:lnTo>
                      <a:pt x="1066" y="656"/>
                    </a:lnTo>
                    <a:lnTo>
                      <a:pt x="1106" y="666"/>
                    </a:lnTo>
                    <a:lnTo>
                      <a:pt x="1146" y="674"/>
                    </a:lnTo>
                    <a:lnTo>
                      <a:pt x="1188" y="67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168" name="Freeform 24"/>
              <p:cNvSpPr>
                <a:spLocks/>
              </p:cNvSpPr>
              <p:nvPr/>
            </p:nvSpPr>
            <p:spPr bwMode="auto">
              <a:xfrm>
                <a:off x="-235" y="2401"/>
                <a:ext cx="1209" cy="643"/>
              </a:xfrm>
              <a:custGeom>
                <a:avLst/>
                <a:gdLst/>
                <a:ahLst/>
                <a:cxnLst>
                  <a:cxn ang="0">
                    <a:pos x="0" y="50"/>
                  </a:cxn>
                  <a:cxn ang="0">
                    <a:pos x="0" y="50"/>
                  </a:cxn>
                  <a:cxn ang="0">
                    <a:pos x="14" y="42"/>
                  </a:cxn>
                  <a:cxn ang="0">
                    <a:pos x="30" y="36"/>
                  </a:cxn>
                  <a:cxn ang="0">
                    <a:pos x="52" y="26"/>
                  </a:cxn>
                  <a:cxn ang="0">
                    <a:pos x="78" y="18"/>
                  </a:cxn>
                  <a:cxn ang="0">
                    <a:pos x="110" y="10"/>
                  </a:cxn>
                  <a:cxn ang="0">
                    <a:pos x="144" y="4"/>
                  </a:cxn>
                  <a:cxn ang="0">
                    <a:pos x="182" y="0"/>
                  </a:cxn>
                  <a:cxn ang="0">
                    <a:pos x="224" y="2"/>
                  </a:cxn>
                  <a:cxn ang="0">
                    <a:pos x="246" y="4"/>
                  </a:cxn>
                  <a:cxn ang="0">
                    <a:pos x="268" y="8"/>
                  </a:cxn>
                  <a:cxn ang="0">
                    <a:pos x="292" y="12"/>
                  </a:cxn>
                  <a:cxn ang="0">
                    <a:pos x="314" y="20"/>
                  </a:cxn>
                  <a:cxn ang="0">
                    <a:pos x="338" y="28"/>
                  </a:cxn>
                  <a:cxn ang="0">
                    <a:pos x="362" y="38"/>
                  </a:cxn>
                  <a:cxn ang="0">
                    <a:pos x="386" y="50"/>
                  </a:cxn>
                  <a:cxn ang="0">
                    <a:pos x="412" y="66"/>
                  </a:cxn>
                  <a:cxn ang="0">
                    <a:pos x="436" y="82"/>
                  </a:cxn>
                  <a:cxn ang="0">
                    <a:pos x="460" y="102"/>
                  </a:cxn>
                  <a:cxn ang="0">
                    <a:pos x="484" y="122"/>
                  </a:cxn>
                  <a:cxn ang="0">
                    <a:pos x="510" y="148"/>
                  </a:cxn>
                  <a:cxn ang="0">
                    <a:pos x="534" y="174"/>
                  </a:cxn>
                  <a:cxn ang="0">
                    <a:pos x="558" y="204"/>
                  </a:cxn>
                  <a:cxn ang="0">
                    <a:pos x="558" y="204"/>
                  </a:cxn>
                  <a:cxn ang="0">
                    <a:pos x="606" y="266"/>
                  </a:cxn>
                  <a:cxn ang="0">
                    <a:pos x="650" y="320"/>
                  </a:cxn>
                  <a:cxn ang="0">
                    <a:pos x="694" y="370"/>
                  </a:cxn>
                  <a:cxn ang="0">
                    <a:pos x="736" y="414"/>
                  </a:cxn>
                  <a:cxn ang="0">
                    <a:pos x="776" y="452"/>
                  </a:cxn>
                  <a:cxn ang="0">
                    <a:pos x="816" y="488"/>
                  </a:cxn>
                  <a:cxn ang="0">
                    <a:pos x="856" y="518"/>
                  </a:cxn>
                  <a:cxn ang="0">
                    <a:pos x="894" y="544"/>
                  </a:cxn>
                  <a:cxn ang="0">
                    <a:pos x="932" y="566"/>
                  </a:cxn>
                  <a:cxn ang="0">
                    <a:pos x="970" y="586"/>
                  </a:cxn>
                  <a:cxn ang="0">
                    <a:pos x="1008" y="602"/>
                  </a:cxn>
                  <a:cxn ang="0">
                    <a:pos x="1048" y="616"/>
                  </a:cxn>
                  <a:cxn ang="0">
                    <a:pos x="1086" y="626"/>
                  </a:cxn>
                  <a:cxn ang="0">
                    <a:pos x="1126" y="634"/>
                  </a:cxn>
                  <a:cxn ang="0">
                    <a:pos x="1168" y="640"/>
                  </a:cxn>
                  <a:cxn ang="0">
                    <a:pos x="1210" y="644"/>
                  </a:cxn>
                </a:cxnLst>
                <a:rect l="0" t="0" r="r" b="b"/>
                <a:pathLst>
                  <a:path w="1210" h="644">
                    <a:moveTo>
                      <a:pt x="0" y="50"/>
                    </a:moveTo>
                    <a:lnTo>
                      <a:pt x="0" y="50"/>
                    </a:lnTo>
                    <a:lnTo>
                      <a:pt x="14" y="42"/>
                    </a:lnTo>
                    <a:lnTo>
                      <a:pt x="30" y="36"/>
                    </a:lnTo>
                    <a:lnTo>
                      <a:pt x="52" y="26"/>
                    </a:lnTo>
                    <a:lnTo>
                      <a:pt x="78" y="18"/>
                    </a:lnTo>
                    <a:lnTo>
                      <a:pt x="110" y="10"/>
                    </a:lnTo>
                    <a:lnTo>
                      <a:pt x="144" y="4"/>
                    </a:lnTo>
                    <a:lnTo>
                      <a:pt x="182" y="0"/>
                    </a:lnTo>
                    <a:lnTo>
                      <a:pt x="224" y="2"/>
                    </a:lnTo>
                    <a:lnTo>
                      <a:pt x="246" y="4"/>
                    </a:lnTo>
                    <a:lnTo>
                      <a:pt x="268" y="8"/>
                    </a:lnTo>
                    <a:lnTo>
                      <a:pt x="292" y="12"/>
                    </a:lnTo>
                    <a:lnTo>
                      <a:pt x="314" y="20"/>
                    </a:lnTo>
                    <a:lnTo>
                      <a:pt x="338" y="28"/>
                    </a:lnTo>
                    <a:lnTo>
                      <a:pt x="362" y="38"/>
                    </a:lnTo>
                    <a:lnTo>
                      <a:pt x="386" y="50"/>
                    </a:lnTo>
                    <a:lnTo>
                      <a:pt x="412" y="66"/>
                    </a:lnTo>
                    <a:lnTo>
                      <a:pt x="436" y="82"/>
                    </a:lnTo>
                    <a:lnTo>
                      <a:pt x="460" y="102"/>
                    </a:lnTo>
                    <a:lnTo>
                      <a:pt x="484" y="122"/>
                    </a:lnTo>
                    <a:lnTo>
                      <a:pt x="510" y="148"/>
                    </a:lnTo>
                    <a:lnTo>
                      <a:pt x="534" y="174"/>
                    </a:lnTo>
                    <a:lnTo>
                      <a:pt x="558" y="204"/>
                    </a:lnTo>
                    <a:lnTo>
                      <a:pt x="558" y="204"/>
                    </a:lnTo>
                    <a:lnTo>
                      <a:pt x="606" y="266"/>
                    </a:lnTo>
                    <a:lnTo>
                      <a:pt x="650" y="320"/>
                    </a:lnTo>
                    <a:lnTo>
                      <a:pt x="694" y="370"/>
                    </a:lnTo>
                    <a:lnTo>
                      <a:pt x="736" y="414"/>
                    </a:lnTo>
                    <a:lnTo>
                      <a:pt x="776" y="452"/>
                    </a:lnTo>
                    <a:lnTo>
                      <a:pt x="816" y="488"/>
                    </a:lnTo>
                    <a:lnTo>
                      <a:pt x="856" y="518"/>
                    </a:lnTo>
                    <a:lnTo>
                      <a:pt x="894" y="544"/>
                    </a:lnTo>
                    <a:lnTo>
                      <a:pt x="932" y="566"/>
                    </a:lnTo>
                    <a:lnTo>
                      <a:pt x="970" y="586"/>
                    </a:lnTo>
                    <a:lnTo>
                      <a:pt x="1008" y="602"/>
                    </a:lnTo>
                    <a:lnTo>
                      <a:pt x="1048" y="616"/>
                    </a:lnTo>
                    <a:lnTo>
                      <a:pt x="1086" y="626"/>
                    </a:lnTo>
                    <a:lnTo>
                      <a:pt x="1126" y="634"/>
                    </a:lnTo>
                    <a:lnTo>
                      <a:pt x="1168" y="640"/>
                    </a:lnTo>
                    <a:lnTo>
                      <a:pt x="1210" y="644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169" name="Freeform 25"/>
              <p:cNvSpPr>
                <a:spLocks/>
              </p:cNvSpPr>
              <p:nvPr/>
            </p:nvSpPr>
            <p:spPr bwMode="auto">
              <a:xfrm>
                <a:off x="-222" y="2409"/>
                <a:ext cx="1231" cy="609"/>
              </a:xfrm>
              <a:custGeom>
                <a:avLst/>
                <a:gdLst/>
                <a:ahLst/>
                <a:cxnLst>
                  <a:cxn ang="0">
                    <a:pos x="0" y="58"/>
                  </a:cxn>
                  <a:cxn ang="0">
                    <a:pos x="0" y="58"/>
                  </a:cxn>
                  <a:cxn ang="0">
                    <a:pos x="14" y="50"/>
                  </a:cxn>
                  <a:cxn ang="0">
                    <a:pos x="30" y="42"/>
                  </a:cxn>
                  <a:cxn ang="0">
                    <a:pos x="50" y="34"/>
                  </a:cxn>
                  <a:cxn ang="0">
                    <a:pos x="76" y="24"/>
                  </a:cxn>
                  <a:cxn ang="0">
                    <a:pos x="108" y="14"/>
                  </a:cxn>
                  <a:cxn ang="0">
                    <a:pos x="142" y="6"/>
                  </a:cxn>
                  <a:cxn ang="0">
                    <a:pos x="182" y="2"/>
                  </a:cxn>
                  <a:cxn ang="0">
                    <a:pos x="224" y="0"/>
                  </a:cxn>
                  <a:cxn ang="0">
                    <a:pos x="246" y="2"/>
                  </a:cxn>
                  <a:cxn ang="0">
                    <a:pos x="268" y="6"/>
                  </a:cxn>
                  <a:cxn ang="0">
                    <a:pos x="290" y="10"/>
                  </a:cxn>
                  <a:cxn ang="0">
                    <a:pos x="314" y="16"/>
                  </a:cxn>
                  <a:cxn ang="0">
                    <a:pos x="338" y="22"/>
                  </a:cxn>
                  <a:cxn ang="0">
                    <a:pos x="362" y="32"/>
                  </a:cxn>
                  <a:cxn ang="0">
                    <a:pos x="388" y="44"/>
                  </a:cxn>
                  <a:cxn ang="0">
                    <a:pos x="412" y="58"/>
                  </a:cxn>
                  <a:cxn ang="0">
                    <a:pos x="438" y="74"/>
                  </a:cxn>
                  <a:cxn ang="0">
                    <a:pos x="462" y="92"/>
                  </a:cxn>
                  <a:cxn ang="0">
                    <a:pos x="488" y="112"/>
                  </a:cxn>
                  <a:cxn ang="0">
                    <a:pos x="514" y="136"/>
                  </a:cxn>
                  <a:cxn ang="0">
                    <a:pos x="538" y="162"/>
                  </a:cxn>
                  <a:cxn ang="0">
                    <a:pos x="564" y="192"/>
                  </a:cxn>
                  <a:cxn ang="0">
                    <a:pos x="564" y="192"/>
                  </a:cxn>
                  <a:cxn ang="0">
                    <a:pos x="612" y="252"/>
                  </a:cxn>
                  <a:cxn ang="0">
                    <a:pos x="660" y="304"/>
                  </a:cxn>
                  <a:cxn ang="0">
                    <a:pos x="704" y="352"/>
                  </a:cxn>
                  <a:cxn ang="0">
                    <a:pos x="748" y="396"/>
                  </a:cxn>
                  <a:cxn ang="0">
                    <a:pos x="790" y="434"/>
                  </a:cxn>
                  <a:cxn ang="0">
                    <a:pos x="832" y="466"/>
                  </a:cxn>
                  <a:cxn ang="0">
                    <a:pos x="872" y="496"/>
                  </a:cxn>
                  <a:cxn ang="0">
                    <a:pos x="910" y="520"/>
                  </a:cxn>
                  <a:cxn ang="0">
                    <a:pos x="950" y="542"/>
                  </a:cxn>
                  <a:cxn ang="0">
                    <a:pos x="988" y="560"/>
                  </a:cxn>
                  <a:cxn ang="0">
                    <a:pos x="1028" y="574"/>
                  </a:cxn>
                  <a:cxn ang="0">
                    <a:pos x="1066" y="586"/>
                  </a:cxn>
                  <a:cxn ang="0">
                    <a:pos x="1106" y="596"/>
                  </a:cxn>
                  <a:cxn ang="0">
                    <a:pos x="1146" y="602"/>
                  </a:cxn>
                  <a:cxn ang="0">
                    <a:pos x="1188" y="606"/>
                  </a:cxn>
                  <a:cxn ang="0">
                    <a:pos x="1230" y="610"/>
                  </a:cxn>
                </a:cxnLst>
                <a:rect l="0" t="0" r="r" b="b"/>
                <a:pathLst>
                  <a:path w="1230" h="610">
                    <a:moveTo>
                      <a:pt x="0" y="58"/>
                    </a:moveTo>
                    <a:lnTo>
                      <a:pt x="0" y="58"/>
                    </a:lnTo>
                    <a:lnTo>
                      <a:pt x="14" y="50"/>
                    </a:lnTo>
                    <a:lnTo>
                      <a:pt x="30" y="42"/>
                    </a:lnTo>
                    <a:lnTo>
                      <a:pt x="50" y="34"/>
                    </a:lnTo>
                    <a:lnTo>
                      <a:pt x="76" y="24"/>
                    </a:lnTo>
                    <a:lnTo>
                      <a:pt x="108" y="14"/>
                    </a:lnTo>
                    <a:lnTo>
                      <a:pt x="142" y="6"/>
                    </a:lnTo>
                    <a:lnTo>
                      <a:pt x="182" y="2"/>
                    </a:lnTo>
                    <a:lnTo>
                      <a:pt x="224" y="0"/>
                    </a:lnTo>
                    <a:lnTo>
                      <a:pt x="246" y="2"/>
                    </a:lnTo>
                    <a:lnTo>
                      <a:pt x="268" y="6"/>
                    </a:lnTo>
                    <a:lnTo>
                      <a:pt x="290" y="10"/>
                    </a:lnTo>
                    <a:lnTo>
                      <a:pt x="314" y="16"/>
                    </a:lnTo>
                    <a:lnTo>
                      <a:pt x="338" y="22"/>
                    </a:lnTo>
                    <a:lnTo>
                      <a:pt x="362" y="32"/>
                    </a:lnTo>
                    <a:lnTo>
                      <a:pt x="388" y="44"/>
                    </a:lnTo>
                    <a:lnTo>
                      <a:pt x="412" y="58"/>
                    </a:lnTo>
                    <a:lnTo>
                      <a:pt x="438" y="74"/>
                    </a:lnTo>
                    <a:lnTo>
                      <a:pt x="462" y="92"/>
                    </a:lnTo>
                    <a:lnTo>
                      <a:pt x="488" y="112"/>
                    </a:lnTo>
                    <a:lnTo>
                      <a:pt x="514" y="136"/>
                    </a:lnTo>
                    <a:lnTo>
                      <a:pt x="538" y="162"/>
                    </a:lnTo>
                    <a:lnTo>
                      <a:pt x="564" y="192"/>
                    </a:lnTo>
                    <a:lnTo>
                      <a:pt x="564" y="192"/>
                    </a:lnTo>
                    <a:lnTo>
                      <a:pt x="612" y="252"/>
                    </a:lnTo>
                    <a:lnTo>
                      <a:pt x="660" y="304"/>
                    </a:lnTo>
                    <a:lnTo>
                      <a:pt x="704" y="352"/>
                    </a:lnTo>
                    <a:lnTo>
                      <a:pt x="748" y="396"/>
                    </a:lnTo>
                    <a:lnTo>
                      <a:pt x="790" y="434"/>
                    </a:lnTo>
                    <a:lnTo>
                      <a:pt x="832" y="466"/>
                    </a:lnTo>
                    <a:lnTo>
                      <a:pt x="872" y="496"/>
                    </a:lnTo>
                    <a:lnTo>
                      <a:pt x="910" y="520"/>
                    </a:lnTo>
                    <a:lnTo>
                      <a:pt x="950" y="542"/>
                    </a:lnTo>
                    <a:lnTo>
                      <a:pt x="988" y="560"/>
                    </a:lnTo>
                    <a:lnTo>
                      <a:pt x="1028" y="574"/>
                    </a:lnTo>
                    <a:lnTo>
                      <a:pt x="1066" y="586"/>
                    </a:lnTo>
                    <a:lnTo>
                      <a:pt x="1106" y="596"/>
                    </a:lnTo>
                    <a:lnTo>
                      <a:pt x="1146" y="602"/>
                    </a:lnTo>
                    <a:lnTo>
                      <a:pt x="1188" y="606"/>
                    </a:lnTo>
                    <a:lnTo>
                      <a:pt x="1230" y="61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170" name="Freeform 26"/>
              <p:cNvSpPr>
                <a:spLocks/>
              </p:cNvSpPr>
              <p:nvPr/>
            </p:nvSpPr>
            <p:spPr bwMode="auto">
              <a:xfrm>
                <a:off x="-215" y="2426"/>
                <a:ext cx="1250" cy="571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0" y="68"/>
                  </a:cxn>
                  <a:cxn ang="0">
                    <a:pos x="14" y="58"/>
                  </a:cxn>
                  <a:cxn ang="0">
                    <a:pos x="28" y="50"/>
                  </a:cxn>
                  <a:cxn ang="0">
                    <a:pos x="50" y="40"/>
                  </a:cxn>
                  <a:cxn ang="0">
                    <a:pos x="76" y="28"/>
                  </a:cxn>
                  <a:cxn ang="0">
                    <a:pos x="106" y="18"/>
                  </a:cxn>
                  <a:cxn ang="0">
                    <a:pos x="142" y="10"/>
                  </a:cxn>
                  <a:cxn ang="0">
                    <a:pos x="180" y="2"/>
                  </a:cxn>
                  <a:cxn ang="0">
                    <a:pos x="222" y="0"/>
                  </a:cxn>
                  <a:cxn ang="0">
                    <a:pos x="244" y="2"/>
                  </a:cxn>
                  <a:cxn ang="0">
                    <a:pos x="266" y="2"/>
                  </a:cxn>
                  <a:cxn ang="0">
                    <a:pos x="290" y="6"/>
                  </a:cxn>
                  <a:cxn ang="0">
                    <a:pos x="314" y="12"/>
                  </a:cxn>
                  <a:cxn ang="0">
                    <a:pos x="338" y="18"/>
                  </a:cxn>
                  <a:cxn ang="0">
                    <a:pos x="362" y="26"/>
                  </a:cxn>
                  <a:cxn ang="0">
                    <a:pos x="388" y="38"/>
                  </a:cxn>
                  <a:cxn ang="0">
                    <a:pos x="414" y="50"/>
                  </a:cxn>
                  <a:cxn ang="0">
                    <a:pos x="440" y="66"/>
                  </a:cxn>
                  <a:cxn ang="0">
                    <a:pos x="464" y="82"/>
                  </a:cxn>
                  <a:cxn ang="0">
                    <a:pos x="490" y="102"/>
                  </a:cxn>
                  <a:cxn ang="0">
                    <a:pos x="516" y="126"/>
                  </a:cxn>
                  <a:cxn ang="0">
                    <a:pos x="544" y="150"/>
                  </a:cxn>
                  <a:cxn ang="0">
                    <a:pos x="570" y="180"/>
                  </a:cxn>
                  <a:cxn ang="0">
                    <a:pos x="570" y="180"/>
                  </a:cxn>
                  <a:cxn ang="0">
                    <a:pos x="620" y="236"/>
                  </a:cxn>
                  <a:cxn ang="0">
                    <a:pos x="668" y="288"/>
                  </a:cxn>
                  <a:cxn ang="0">
                    <a:pos x="716" y="334"/>
                  </a:cxn>
                  <a:cxn ang="0">
                    <a:pos x="760" y="376"/>
                  </a:cxn>
                  <a:cxn ang="0">
                    <a:pos x="804" y="412"/>
                  </a:cxn>
                  <a:cxn ang="0">
                    <a:pos x="846" y="444"/>
                  </a:cxn>
                  <a:cxn ang="0">
                    <a:pos x="886" y="472"/>
                  </a:cxn>
                  <a:cxn ang="0">
                    <a:pos x="928" y="496"/>
                  </a:cxn>
                  <a:cxn ang="0">
                    <a:pos x="966" y="516"/>
                  </a:cxn>
                  <a:cxn ang="0">
                    <a:pos x="1006" y="532"/>
                  </a:cxn>
                  <a:cxn ang="0">
                    <a:pos x="1046" y="546"/>
                  </a:cxn>
                  <a:cxn ang="0">
                    <a:pos x="1086" y="556"/>
                  </a:cxn>
                  <a:cxn ang="0">
                    <a:pos x="1126" y="564"/>
                  </a:cxn>
                  <a:cxn ang="0">
                    <a:pos x="1166" y="568"/>
                  </a:cxn>
                  <a:cxn ang="0">
                    <a:pos x="1208" y="572"/>
                  </a:cxn>
                  <a:cxn ang="0">
                    <a:pos x="1250" y="572"/>
                  </a:cxn>
                </a:cxnLst>
                <a:rect l="0" t="0" r="r" b="b"/>
                <a:pathLst>
                  <a:path w="1250" h="572">
                    <a:moveTo>
                      <a:pt x="0" y="68"/>
                    </a:moveTo>
                    <a:lnTo>
                      <a:pt x="0" y="68"/>
                    </a:lnTo>
                    <a:lnTo>
                      <a:pt x="14" y="58"/>
                    </a:lnTo>
                    <a:lnTo>
                      <a:pt x="28" y="50"/>
                    </a:lnTo>
                    <a:lnTo>
                      <a:pt x="50" y="40"/>
                    </a:lnTo>
                    <a:lnTo>
                      <a:pt x="76" y="28"/>
                    </a:lnTo>
                    <a:lnTo>
                      <a:pt x="106" y="18"/>
                    </a:lnTo>
                    <a:lnTo>
                      <a:pt x="142" y="10"/>
                    </a:lnTo>
                    <a:lnTo>
                      <a:pt x="180" y="2"/>
                    </a:lnTo>
                    <a:lnTo>
                      <a:pt x="222" y="0"/>
                    </a:lnTo>
                    <a:lnTo>
                      <a:pt x="244" y="2"/>
                    </a:lnTo>
                    <a:lnTo>
                      <a:pt x="266" y="2"/>
                    </a:lnTo>
                    <a:lnTo>
                      <a:pt x="290" y="6"/>
                    </a:lnTo>
                    <a:lnTo>
                      <a:pt x="314" y="12"/>
                    </a:lnTo>
                    <a:lnTo>
                      <a:pt x="338" y="18"/>
                    </a:lnTo>
                    <a:lnTo>
                      <a:pt x="362" y="26"/>
                    </a:lnTo>
                    <a:lnTo>
                      <a:pt x="388" y="38"/>
                    </a:lnTo>
                    <a:lnTo>
                      <a:pt x="414" y="50"/>
                    </a:lnTo>
                    <a:lnTo>
                      <a:pt x="440" y="66"/>
                    </a:lnTo>
                    <a:lnTo>
                      <a:pt x="464" y="82"/>
                    </a:lnTo>
                    <a:lnTo>
                      <a:pt x="490" y="102"/>
                    </a:lnTo>
                    <a:lnTo>
                      <a:pt x="516" y="126"/>
                    </a:lnTo>
                    <a:lnTo>
                      <a:pt x="544" y="150"/>
                    </a:lnTo>
                    <a:lnTo>
                      <a:pt x="570" y="180"/>
                    </a:lnTo>
                    <a:lnTo>
                      <a:pt x="570" y="180"/>
                    </a:lnTo>
                    <a:lnTo>
                      <a:pt x="620" y="236"/>
                    </a:lnTo>
                    <a:lnTo>
                      <a:pt x="668" y="288"/>
                    </a:lnTo>
                    <a:lnTo>
                      <a:pt x="716" y="334"/>
                    </a:lnTo>
                    <a:lnTo>
                      <a:pt x="760" y="376"/>
                    </a:lnTo>
                    <a:lnTo>
                      <a:pt x="804" y="412"/>
                    </a:lnTo>
                    <a:lnTo>
                      <a:pt x="846" y="444"/>
                    </a:lnTo>
                    <a:lnTo>
                      <a:pt x="886" y="472"/>
                    </a:lnTo>
                    <a:lnTo>
                      <a:pt x="928" y="496"/>
                    </a:lnTo>
                    <a:lnTo>
                      <a:pt x="966" y="516"/>
                    </a:lnTo>
                    <a:lnTo>
                      <a:pt x="1006" y="532"/>
                    </a:lnTo>
                    <a:lnTo>
                      <a:pt x="1046" y="546"/>
                    </a:lnTo>
                    <a:lnTo>
                      <a:pt x="1086" y="556"/>
                    </a:lnTo>
                    <a:lnTo>
                      <a:pt x="1126" y="564"/>
                    </a:lnTo>
                    <a:lnTo>
                      <a:pt x="1166" y="568"/>
                    </a:lnTo>
                    <a:lnTo>
                      <a:pt x="1208" y="572"/>
                    </a:lnTo>
                    <a:lnTo>
                      <a:pt x="1250" y="572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171" name="Freeform 27"/>
              <p:cNvSpPr>
                <a:spLocks/>
              </p:cNvSpPr>
              <p:nvPr/>
            </p:nvSpPr>
            <p:spPr bwMode="auto">
              <a:xfrm>
                <a:off x="-204" y="2431"/>
                <a:ext cx="1270" cy="537"/>
              </a:xfrm>
              <a:custGeom>
                <a:avLst/>
                <a:gdLst/>
                <a:ahLst/>
                <a:cxnLst>
                  <a:cxn ang="0">
                    <a:pos x="0" y="76"/>
                  </a:cxn>
                  <a:cxn ang="0">
                    <a:pos x="0" y="76"/>
                  </a:cxn>
                  <a:cxn ang="0">
                    <a:pos x="14" y="68"/>
                  </a:cxn>
                  <a:cxn ang="0">
                    <a:pos x="28" y="58"/>
                  </a:cxn>
                  <a:cxn ang="0">
                    <a:pos x="50" y="46"/>
                  </a:cxn>
                  <a:cxn ang="0">
                    <a:pos x="76" y="34"/>
                  </a:cxn>
                  <a:cxn ang="0">
                    <a:pos x="106" y="22"/>
                  </a:cxn>
                  <a:cxn ang="0">
                    <a:pos x="140" y="12"/>
                  </a:cxn>
                  <a:cxn ang="0">
                    <a:pos x="180" y="4"/>
                  </a:cxn>
                  <a:cxn ang="0">
                    <a:pos x="222" y="0"/>
                  </a:cxn>
                  <a:cxn ang="0">
                    <a:pos x="244" y="0"/>
                  </a:cxn>
                  <a:cxn ang="0">
                    <a:pos x="266" y="2"/>
                  </a:cxn>
                  <a:cxn ang="0">
                    <a:pos x="290" y="4"/>
                  </a:cxn>
                  <a:cxn ang="0">
                    <a:pos x="314" y="8"/>
                  </a:cxn>
                  <a:cxn ang="0">
                    <a:pos x="338" y="14"/>
                  </a:cxn>
                  <a:cxn ang="0">
                    <a:pos x="364" y="22"/>
                  </a:cxn>
                  <a:cxn ang="0">
                    <a:pos x="388" y="30"/>
                  </a:cxn>
                  <a:cxn ang="0">
                    <a:pos x="414" y="42"/>
                  </a:cxn>
                  <a:cxn ang="0">
                    <a:pos x="440" y="56"/>
                  </a:cxn>
                  <a:cxn ang="0">
                    <a:pos x="468" y="74"/>
                  </a:cxn>
                  <a:cxn ang="0">
                    <a:pos x="494" y="92"/>
                  </a:cxn>
                  <a:cxn ang="0">
                    <a:pos x="520" y="114"/>
                  </a:cxn>
                  <a:cxn ang="0">
                    <a:pos x="548" y="140"/>
                  </a:cxn>
                  <a:cxn ang="0">
                    <a:pos x="574" y="166"/>
                  </a:cxn>
                  <a:cxn ang="0">
                    <a:pos x="574" y="166"/>
                  </a:cxn>
                  <a:cxn ang="0">
                    <a:pos x="628" y="222"/>
                  </a:cxn>
                  <a:cxn ang="0">
                    <a:pos x="678" y="272"/>
                  </a:cxn>
                  <a:cxn ang="0">
                    <a:pos x="726" y="318"/>
                  </a:cxn>
                  <a:cxn ang="0">
                    <a:pos x="772" y="358"/>
                  </a:cxn>
                  <a:cxn ang="0">
                    <a:pos x="816" y="392"/>
                  </a:cxn>
                  <a:cxn ang="0">
                    <a:pos x="860" y="424"/>
                  </a:cxn>
                  <a:cxn ang="0">
                    <a:pos x="902" y="450"/>
                  </a:cxn>
                  <a:cxn ang="0">
                    <a:pos x="944" y="472"/>
                  </a:cxn>
                  <a:cxn ang="0">
                    <a:pos x="984" y="490"/>
                  </a:cxn>
                  <a:cxn ang="0">
                    <a:pos x="1024" y="506"/>
                  </a:cxn>
                  <a:cxn ang="0">
                    <a:pos x="1064" y="516"/>
                  </a:cxn>
                  <a:cxn ang="0">
                    <a:pos x="1104" y="526"/>
                  </a:cxn>
                  <a:cxn ang="0">
                    <a:pos x="1144" y="532"/>
                  </a:cxn>
                  <a:cxn ang="0">
                    <a:pos x="1184" y="536"/>
                  </a:cxn>
                  <a:cxn ang="0">
                    <a:pos x="1226" y="536"/>
                  </a:cxn>
                  <a:cxn ang="0">
                    <a:pos x="1270" y="536"/>
                  </a:cxn>
                </a:cxnLst>
                <a:rect l="0" t="0" r="r" b="b"/>
                <a:pathLst>
                  <a:path w="1270" h="536">
                    <a:moveTo>
                      <a:pt x="0" y="76"/>
                    </a:moveTo>
                    <a:lnTo>
                      <a:pt x="0" y="76"/>
                    </a:lnTo>
                    <a:lnTo>
                      <a:pt x="14" y="68"/>
                    </a:lnTo>
                    <a:lnTo>
                      <a:pt x="28" y="58"/>
                    </a:lnTo>
                    <a:lnTo>
                      <a:pt x="50" y="46"/>
                    </a:lnTo>
                    <a:lnTo>
                      <a:pt x="76" y="34"/>
                    </a:lnTo>
                    <a:lnTo>
                      <a:pt x="106" y="22"/>
                    </a:lnTo>
                    <a:lnTo>
                      <a:pt x="140" y="12"/>
                    </a:lnTo>
                    <a:lnTo>
                      <a:pt x="180" y="4"/>
                    </a:lnTo>
                    <a:lnTo>
                      <a:pt x="222" y="0"/>
                    </a:lnTo>
                    <a:lnTo>
                      <a:pt x="244" y="0"/>
                    </a:lnTo>
                    <a:lnTo>
                      <a:pt x="266" y="2"/>
                    </a:lnTo>
                    <a:lnTo>
                      <a:pt x="290" y="4"/>
                    </a:lnTo>
                    <a:lnTo>
                      <a:pt x="314" y="8"/>
                    </a:lnTo>
                    <a:lnTo>
                      <a:pt x="338" y="14"/>
                    </a:lnTo>
                    <a:lnTo>
                      <a:pt x="364" y="22"/>
                    </a:lnTo>
                    <a:lnTo>
                      <a:pt x="388" y="30"/>
                    </a:lnTo>
                    <a:lnTo>
                      <a:pt x="414" y="42"/>
                    </a:lnTo>
                    <a:lnTo>
                      <a:pt x="440" y="56"/>
                    </a:lnTo>
                    <a:lnTo>
                      <a:pt x="468" y="74"/>
                    </a:lnTo>
                    <a:lnTo>
                      <a:pt x="494" y="92"/>
                    </a:lnTo>
                    <a:lnTo>
                      <a:pt x="520" y="114"/>
                    </a:lnTo>
                    <a:lnTo>
                      <a:pt x="548" y="140"/>
                    </a:lnTo>
                    <a:lnTo>
                      <a:pt x="574" y="166"/>
                    </a:lnTo>
                    <a:lnTo>
                      <a:pt x="574" y="166"/>
                    </a:lnTo>
                    <a:lnTo>
                      <a:pt x="628" y="222"/>
                    </a:lnTo>
                    <a:lnTo>
                      <a:pt x="678" y="272"/>
                    </a:lnTo>
                    <a:lnTo>
                      <a:pt x="726" y="318"/>
                    </a:lnTo>
                    <a:lnTo>
                      <a:pt x="772" y="358"/>
                    </a:lnTo>
                    <a:lnTo>
                      <a:pt x="816" y="392"/>
                    </a:lnTo>
                    <a:lnTo>
                      <a:pt x="860" y="424"/>
                    </a:lnTo>
                    <a:lnTo>
                      <a:pt x="902" y="450"/>
                    </a:lnTo>
                    <a:lnTo>
                      <a:pt x="944" y="472"/>
                    </a:lnTo>
                    <a:lnTo>
                      <a:pt x="984" y="490"/>
                    </a:lnTo>
                    <a:lnTo>
                      <a:pt x="1024" y="506"/>
                    </a:lnTo>
                    <a:lnTo>
                      <a:pt x="1064" y="516"/>
                    </a:lnTo>
                    <a:lnTo>
                      <a:pt x="1104" y="526"/>
                    </a:lnTo>
                    <a:lnTo>
                      <a:pt x="1144" y="532"/>
                    </a:lnTo>
                    <a:lnTo>
                      <a:pt x="1184" y="536"/>
                    </a:lnTo>
                    <a:lnTo>
                      <a:pt x="1226" y="536"/>
                    </a:lnTo>
                    <a:lnTo>
                      <a:pt x="1270" y="536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172" name="Freeform 28"/>
              <p:cNvSpPr>
                <a:spLocks/>
              </p:cNvSpPr>
              <p:nvPr/>
            </p:nvSpPr>
            <p:spPr bwMode="auto">
              <a:xfrm>
                <a:off x="-188" y="2444"/>
                <a:ext cx="1286" cy="500"/>
              </a:xfrm>
              <a:custGeom>
                <a:avLst/>
                <a:gdLst/>
                <a:ahLst/>
                <a:cxnLst>
                  <a:cxn ang="0">
                    <a:pos x="0" y="86"/>
                  </a:cxn>
                  <a:cxn ang="0">
                    <a:pos x="0" y="86"/>
                  </a:cxn>
                  <a:cxn ang="0">
                    <a:pos x="12" y="76"/>
                  </a:cxn>
                  <a:cxn ang="0">
                    <a:pos x="28" y="66"/>
                  </a:cxn>
                  <a:cxn ang="0">
                    <a:pos x="48" y="54"/>
                  </a:cxn>
                  <a:cxn ang="0">
                    <a:pos x="74" y="42"/>
                  </a:cxn>
                  <a:cxn ang="0">
                    <a:pos x="104" y="28"/>
                  </a:cxn>
                  <a:cxn ang="0">
                    <a:pos x="138" y="16"/>
                  </a:cxn>
                  <a:cxn ang="0">
                    <a:pos x="176" y="6"/>
                  </a:cxn>
                  <a:cxn ang="0">
                    <a:pos x="218" y="2"/>
                  </a:cxn>
                  <a:cxn ang="0">
                    <a:pos x="240" y="0"/>
                  </a:cxn>
                  <a:cxn ang="0">
                    <a:pos x="264" y="0"/>
                  </a:cxn>
                  <a:cxn ang="0">
                    <a:pos x="288" y="2"/>
                  </a:cxn>
                  <a:cxn ang="0">
                    <a:pos x="312" y="4"/>
                  </a:cxn>
                  <a:cxn ang="0">
                    <a:pos x="336" y="10"/>
                  </a:cxn>
                  <a:cxn ang="0">
                    <a:pos x="362" y="16"/>
                  </a:cxn>
                  <a:cxn ang="0">
                    <a:pos x="388" y="24"/>
                  </a:cxn>
                  <a:cxn ang="0">
                    <a:pos x="414" y="36"/>
                  </a:cxn>
                  <a:cxn ang="0">
                    <a:pos x="440" y="50"/>
                  </a:cxn>
                  <a:cxn ang="0">
                    <a:pos x="468" y="64"/>
                  </a:cxn>
                  <a:cxn ang="0">
                    <a:pos x="494" y="82"/>
                  </a:cxn>
                  <a:cxn ang="0">
                    <a:pos x="522" y="104"/>
                  </a:cxn>
                  <a:cxn ang="0">
                    <a:pos x="550" y="128"/>
                  </a:cxn>
                  <a:cxn ang="0">
                    <a:pos x="578" y="154"/>
                  </a:cxn>
                  <a:cxn ang="0">
                    <a:pos x="578" y="154"/>
                  </a:cxn>
                  <a:cxn ang="0">
                    <a:pos x="632" y="208"/>
                  </a:cxn>
                  <a:cxn ang="0">
                    <a:pos x="684" y="256"/>
                  </a:cxn>
                  <a:cxn ang="0">
                    <a:pos x="734" y="300"/>
                  </a:cxn>
                  <a:cxn ang="0">
                    <a:pos x="782" y="338"/>
                  </a:cxn>
                  <a:cxn ang="0">
                    <a:pos x="828" y="372"/>
                  </a:cxn>
                  <a:cxn ang="0">
                    <a:pos x="872" y="400"/>
                  </a:cxn>
                  <a:cxn ang="0">
                    <a:pos x="914" y="426"/>
                  </a:cxn>
                  <a:cxn ang="0">
                    <a:pos x="956" y="446"/>
                  </a:cxn>
                  <a:cxn ang="0">
                    <a:pos x="998" y="464"/>
                  </a:cxn>
                  <a:cxn ang="0">
                    <a:pos x="1038" y="478"/>
                  </a:cxn>
                  <a:cxn ang="0">
                    <a:pos x="1078" y="488"/>
                  </a:cxn>
                  <a:cxn ang="0">
                    <a:pos x="1118" y="494"/>
                  </a:cxn>
                  <a:cxn ang="0">
                    <a:pos x="1160" y="498"/>
                  </a:cxn>
                  <a:cxn ang="0">
                    <a:pos x="1200" y="500"/>
                  </a:cxn>
                  <a:cxn ang="0">
                    <a:pos x="1242" y="500"/>
                  </a:cxn>
                  <a:cxn ang="0">
                    <a:pos x="1286" y="498"/>
                  </a:cxn>
                </a:cxnLst>
                <a:rect l="0" t="0" r="r" b="b"/>
                <a:pathLst>
                  <a:path w="1286" h="500">
                    <a:moveTo>
                      <a:pt x="0" y="86"/>
                    </a:moveTo>
                    <a:lnTo>
                      <a:pt x="0" y="86"/>
                    </a:lnTo>
                    <a:lnTo>
                      <a:pt x="12" y="76"/>
                    </a:lnTo>
                    <a:lnTo>
                      <a:pt x="28" y="66"/>
                    </a:lnTo>
                    <a:lnTo>
                      <a:pt x="48" y="54"/>
                    </a:lnTo>
                    <a:lnTo>
                      <a:pt x="74" y="42"/>
                    </a:lnTo>
                    <a:lnTo>
                      <a:pt x="104" y="28"/>
                    </a:lnTo>
                    <a:lnTo>
                      <a:pt x="138" y="16"/>
                    </a:lnTo>
                    <a:lnTo>
                      <a:pt x="176" y="6"/>
                    </a:lnTo>
                    <a:lnTo>
                      <a:pt x="218" y="2"/>
                    </a:lnTo>
                    <a:lnTo>
                      <a:pt x="240" y="0"/>
                    </a:lnTo>
                    <a:lnTo>
                      <a:pt x="264" y="0"/>
                    </a:lnTo>
                    <a:lnTo>
                      <a:pt x="288" y="2"/>
                    </a:lnTo>
                    <a:lnTo>
                      <a:pt x="312" y="4"/>
                    </a:lnTo>
                    <a:lnTo>
                      <a:pt x="336" y="10"/>
                    </a:lnTo>
                    <a:lnTo>
                      <a:pt x="362" y="16"/>
                    </a:lnTo>
                    <a:lnTo>
                      <a:pt x="388" y="24"/>
                    </a:lnTo>
                    <a:lnTo>
                      <a:pt x="414" y="36"/>
                    </a:lnTo>
                    <a:lnTo>
                      <a:pt x="440" y="50"/>
                    </a:lnTo>
                    <a:lnTo>
                      <a:pt x="468" y="64"/>
                    </a:lnTo>
                    <a:lnTo>
                      <a:pt x="494" y="82"/>
                    </a:lnTo>
                    <a:lnTo>
                      <a:pt x="522" y="104"/>
                    </a:lnTo>
                    <a:lnTo>
                      <a:pt x="550" y="128"/>
                    </a:lnTo>
                    <a:lnTo>
                      <a:pt x="578" y="154"/>
                    </a:lnTo>
                    <a:lnTo>
                      <a:pt x="578" y="154"/>
                    </a:lnTo>
                    <a:lnTo>
                      <a:pt x="632" y="208"/>
                    </a:lnTo>
                    <a:lnTo>
                      <a:pt x="684" y="256"/>
                    </a:lnTo>
                    <a:lnTo>
                      <a:pt x="734" y="300"/>
                    </a:lnTo>
                    <a:lnTo>
                      <a:pt x="782" y="338"/>
                    </a:lnTo>
                    <a:lnTo>
                      <a:pt x="828" y="372"/>
                    </a:lnTo>
                    <a:lnTo>
                      <a:pt x="872" y="400"/>
                    </a:lnTo>
                    <a:lnTo>
                      <a:pt x="914" y="426"/>
                    </a:lnTo>
                    <a:lnTo>
                      <a:pt x="956" y="446"/>
                    </a:lnTo>
                    <a:lnTo>
                      <a:pt x="998" y="464"/>
                    </a:lnTo>
                    <a:lnTo>
                      <a:pt x="1038" y="478"/>
                    </a:lnTo>
                    <a:lnTo>
                      <a:pt x="1078" y="488"/>
                    </a:lnTo>
                    <a:lnTo>
                      <a:pt x="1118" y="494"/>
                    </a:lnTo>
                    <a:lnTo>
                      <a:pt x="1160" y="498"/>
                    </a:lnTo>
                    <a:lnTo>
                      <a:pt x="1200" y="500"/>
                    </a:lnTo>
                    <a:lnTo>
                      <a:pt x="1242" y="500"/>
                    </a:lnTo>
                    <a:lnTo>
                      <a:pt x="1286" y="49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173" name="Freeform 29"/>
              <p:cNvSpPr>
                <a:spLocks/>
              </p:cNvSpPr>
              <p:nvPr/>
            </p:nvSpPr>
            <p:spPr bwMode="auto">
              <a:xfrm>
                <a:off x="-176" y="2457"/>
                <a:ext cx="1298" cy="46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96"/>
                  </a:cxn>
                  <a:cxn ang="0">
                    <a:pos x="12" y="86"/>
                  </a:cxn>
                  <a:cxn ang="0">
                    <a:pos x="28" y="76"/>
                  </a:cxn>
                  <a:cxn ang="0">
                    <a:pos x="48" y="62"/>
                  </a:cxn>
                  <a:cxn ang="0">
                    <a:pos x="72" y="48"/>
                  </a:cxn>
                  <a:cxn ang="0">
                    <a:pos x="102" y="34"/>
                  </a:cxn>
                  <a:cxn ang="0">
                    <a:pos x="136" y="20"/>
                  </a:cxn>
                  <a:cxn ang="0">
                    <a:pos x="174" y="10"/>
                  </a:cxn>
                  <a:cxn ang="0">
                    <a:pos x="216" y="2"/>
                  </a:cxn>
                  <a:cxn ang="0">
                    <a:pos x="238" y="0"/>
                  </a:cxn>
                  <a:cxn ang="0">
                    <a:pos x="262" y="0"/>
                  </a:cxn>
                  <a:cxn ang="0">
                    <a:pos x="286" y="0"/>
                  </a:cxn>
                  <a:cxn ang="0">
                    <a:pos x="310" y="2"/>
                  </a:cxn>
                  <a:cxn ang="0">
                    <a:pos x="334" y="6"/>
                  </a:cxn>
                  <a:cxn ang="0">
                    <a:pos x="360" y="12"/>
                  </a:cxn>
                  <a:cxn ang="0">
                    <a:pos x="386" y="20"/>
                  </a:cxn>
                  <a:cxn ang="0">
                    <a:pos x="414" y="30"/>
                  </a:cxn>
                  <a:cxn ang="0">
                    <a:pos x="440" y="42"/>
                  </a:cxn>
                  <a:cxn ang="0">
                    <a:pos x="468" y="56"/>
                  </a:cxn>
                  <a:cxn ang="0">
                    <a:pos x="496" y="74"/>
                  </a:cxn>
                  <a:cxn ang="0">
                    <a:pos x="524" y="94"/>
                  </a:cxn>
                  <a:cxn ang="0">
                    <a:pos x="552" y="116"/>
                  </a:cxn>
                  <a:cxn ang="0">
                    <a:pos x="582" y="142"/>
                  </a:cxn>
                  <a:cxn ang="0">
                    <a:pos x="582" y="142"/>
                  </a:cxn>
                  <a:cxn ang="0">
                    <a:pos x="638" y="194"/>
                  </a:cxn>
                  <a:cxn ang="0">
                    <a:pos x="692" y="242"/>
                  </a:cxn>
                  <a:cxn ang="0">
                    <a:pos x="742" y="282"/>
                  </a:cxn>
                  <a:cxn ang="0">
                    <a:pos x="792" y="320"/>
                  </a:cxn>
                  <a:cxn ang="0">
                    <a:pos x="838" y="352"/>
                  </a:cxn>
                  <a:cxn ang="0">
                    <a:pos x="884" y="378"/>
                  </a:cxn>
                  <a:cxn ang="0">
                    <a:pos x="928" y="402"/>
                  </a:cxn>
                  <a:cxn ang="0">
                    <a:pos x="970" y="422"/>
                  </a:cxn>
                  <a:cxn ang="0">
                    <a:pos x="1012" y="436"/>
                  </a:cxn>
                  <a:cxn ang="0">
                    <a:pos x="1052" y="448"/>
                  </a:cxn>
                  <a:cxn ang="0">
                    <a:pos x="1094" y="458"/>
                  </a:cxn>
                  <a:cxn ang="0">
                    <a:pos x="1134" y="464"/>
                  </a:cxn>
                  <a:cxn ang="0">
                    <a:pos x="1174" y="466"/>
                  </a:cxn>
                  <a:cxn ang="0">
                    <a:pos x="1216" y="466"/>
                  </a:cxn>
                  <a:cxn ang="0">
                    <a:pos x="1258" y="464"/>
                  </a:cxn>
                  <a:cxn ang="0">
                    <a:pos x="1302" y="460"/>
                  </a:cxn>
                </a:cxnLst>
                <a:rect l="0" t="0" r="r" b="b"/>
                <a:pathLst>
                  <a:path w="1302" h="466">
                    <a:moveTo>
                      <a:pt x="0" y="96"/>
                    </a:moveTo>
                    <a:lnTo>
                      <a:pt x="0" y="96"/>
                    </a:lnTo>
                    <a:lnTo>
                      <a:pt x="12" y="86"/>
                    </a:lnTo>
                    <a:lnTo>
                      <a:pt x="28" y="76"/>
                    </a:lnTo>
                    <a:lnTo>
                      <a:pt x="48" y="62"/>
                    </a:lnTo>
                    <a:lnTo>
                      <a:pt x="72" y="48"/>
                    </a:lnTo>
                    <a:lnTo>
                      <a:pt x="102" y="34"/>
                    </a:lnTo>
                    <a:lnTo>
                      <a:pt x="136" y="20"/>
                    </a:lnTo>
                    <a:lnTo>
                      <a:pt x="174" y="10"/>
                    </a:lnTo>
                    <a:lnTo>
                      <a:pt x="216" y="2"/>
                    </a:lnTo>
                    <a:lnTo>
                      <a:pt x="238" y="0"/>
                    </a:lnTo>
                    <a:lnTo>
                      <a:pt x="262" y="0"/>
                    </a:lnTo>
                    <a:lnTo>
                      <a:pt x="286" y="0"/>
                    </a:lnTo>
                    <a:lnTo>
                      <a:pt x="310" y="2"/>
                    </a:lnTo>
                    <a:lnTo>
                      <a:pt x="334" y="6"/>
                    </a:lnTo>
                    <a:lnTo>
                      <a:pt x="360" y="12"/>
                    </a:lnTo>
                    <a:lnTo>
                      <a:pt x="386" y="20"/>
                    </a:lnTo>
                    <a:lnTo>
                      <a:pt x="414" y="30"/>
                    </a:lnTo>
                    <a:lnTo>
                      <a:pt x="440" y="42"/>
                    </a:lnTo>
                    <a:lnTo>
                      <a:pt x="468" y="56"/>
                    </a:lnTo>
                    <a:lnTo>
                      <a:pt x="496" y="74"/>
                    </a:lnTo>
                    <a:lnTo>
                      <a:pt x="524" y="94"/>
                    </a:lnTo>
                    <a:lnTo>
                      <a:pt x="552" y="116"/>
                    </a:lnTo>
                    <a:lnTo>
                      <a:pt x="582" y="142"/>
                    </a:lnTo>
                    <a:lnTo>
                      <a:pt x="582" y="142"/>
                    </a:lnTo>
                    <a:lnTo>
                      <a:pt x="638" y="194"/>
                    </a:lnTo>
                    <a:lnTo>
                      <a:pt x="692" y="242"/>
                    </a:lnTo>
                    <a:lnTo>
                      <a:pt x="742" y="282"/>
                    </a:lnTo>
                    <a:lnTo>
                      <a:pt x="792" y="320"/>
                    </a:lnTo>
                    <a:lnTo>
                      <a:pt x="838" y="352"/>
                    </a:lnTo>
                    <a:lnTo>
                      <a:pt x="884" y="378"/>
                    </a:lnTo>
                    <a:lnTo>
                      <a:pt x="928" y="402"/>
                    </a:lnTo>
                    <a:lnTo>
                      <a:pt x="970" y="422"/>
                    </a:lnTo>
                    <a:lnTo>
                      <a:pt x="1012" y="436"/>
                    </a:lnTo>
                    <a:lnTo>
                      <a:pt x="1052" y="448"/>
                    </a:lnTo>
                    <a:lnTo>
                      <a:pt x="1094" y="458"/>
                    </a:lnTo>
                    <a:lnTo>
                      <a:pt x="1134" y="464"/>
                    </a:lnTo>
                    <a:lnTo>
                      <a:pt x="1174" y="466"/>
                    </a:lnTo>
                    <a:lnTo>
                      <a:pt x="1216" y="466"/>
                    </a:lnTo>
                    <a:lnTo>
                      <a:pt x="1258" y="464"/>
                    </a:lnTo>
                    <a:lnTo>
                      <a:pt x="1302" y="46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174" name="Freeform 30"/>
              <p:cNvSpPr>
                <a:spLocks/>
              </p:cNvSpPr>
              <p:nvPr/>
            </p:nvSpPr>
            <p:spPr bwMode="auto">
              <a:xfrm>
                <a:off x="-168" y="2464"/>
                <a:ext cx="1315" cy="436"/>
              </a:xfrm>
              <a:custGeom>
                <a:avLst/>
                <a:gdLst/>
                <a:ahLst/>
                <a:cxnLst>
                  <a:cxn ang="0">
                    <a:pos x="0" y="110"/>
                  </a:cxn>
                  <a:cxn ang="0">
                    <a:pos x="0" y="110"/>
                  </a:cxn>
                  <a:cxn ang="0">
                    <a:pos x="12" y="98"/>
                  </a:cxn>
                  <a:cxn ang="0">
                    <a:pos x="28" y="88"/>
                  </a:cxn>
                  <a:cxn ang="0">
                    <a:pos x="48" y="74"/>
                  </a:cxn>
                  <a:cxn ang="0">
                    <a:pos x="72" y="58"/>
                  </a:cxn>
                  <a:cxn ang="0">
                    <a:pos x="102" y="42"/>
                  </a:cxn>
                  <a:cxn ang="0">
                    <a:pos x="136" y="28"/>
                  </a:cxn>
                  <a:cxn ang="0">
                    <a:pos x="174" y="14"/>
                  </a:cxn>
                  <a:cxn ang="0">
                    <a:pos x="216" y="6"/>
                  </a:cxn>
                  <a:cxn ang="0">
                    <a:pos x="238" y="2"/>
                  </a:cxn>
                  <a:cxn ang="0">
                    <a:pos x="260" y="0"/>
                  </a:cxn>
                  <a:cxn ang="0">
                    <a:pos x="284" y="0"/>
                  </a:cxn>
                  <a:cxn ang="0">
                    <a:pos x="308" y="2"/>
                  </a:cxn>
                  <a:cxn ang="0">
                    <a:pos x="334" y="4"/>
                  </a:cxn>
                  <a:cxn ang="0">
                    <a:pos x="360" y="10"/>
                  </a:cxn>
                  <a:cxn ang="0">
                    <a:pos x="386" y="16"/>
                  </a:cxn>
                  <a:cxn ang="0">
                    <a:pos x="412" y="26"/>
                  </a:cxn>
                  <a:cxn ang="0">
                    <a:pos x="440" y="36"/>
                  </a:cxn>
                  <a:cxn ang="0">
                    <a:pos x="468" y="50"/>
                  </a:cxn>
                  <a:cxn ang="0">
                    <a:pos x="496" y="66"/>
                  </a:cxn>
                  <a:cxn ang="0">
                    <a:pos x="526" y="86"/>
                  </a:cxn>
                  <a:cxn ang="0">
                    <a:pos x="556" y="108"/>
                  </a:cxn>
                  <a:cxn ang="0">
                    <a:pos x="584" y="132"/>
                  </a:cxn>
                  <a:cxn ang="0">
                    <a:pos x="584" y="132"/>
                  </a:cxn>
                  <a:cxn ang="0">
                    <a:pos x="644" y="182"/>
                  </a:cxn>
                  <a:cxn ang="0">
                    <a:pos x="698" y="228"/>
                  </a:cxn>
                  <a:cxn ang="0">
                    <a:pos x="750" y="268"/>
                  </a:cxn>
                  <a:cxn ang="0">
                    <a:pos x="800" y="302"/>
                  </a:cxn>
                  <a:cxn ang="0">
                    <a:pos x="848" y="332"/>
                  </a:cxn>
                  <a:cxn ang="0">
                    <a:pos x="894" y="358"/>
                  </a:cxn>
                  <a:cxn ang="0">
                    <a:pos x="940" y="380"/>
                  </a:cxn>
                  <a:cxn ang="0">
                    <a:pos x="982" y="398"/>
                  </a:cxn>
                  <a:cxn ang="0">
                    <a:pos x="1026" y="412"/>
                  </a:cxn>
                  <a:cxn ang="0">
                    <a:pos x="1066" y="422"/>
                  </a:cxn>
                  <a:cxn ang="0">
                    <a:pos x="1108" y="430"/>
                  </a:cxn>
                  <a:cxn ang="0">
                    <a:pos x="1148" y="434"/>
                  </a:cxn>
                  <a:cxn ang="0">
                    <a:pos x="1190" y="434"/>
                  </a:cxn>
                  <a:cxn ang="0">
                    <a:pos x="1232" y="434"/>
                  </a:cxn>
                  <a:cxn ang="0">
                    <a:pos x="1274" y="430"/>
                  </a:cxn>
                  <a:cxn ang="0">
                    <a:pos x="1316" y="424"/>
                  </a:cxn>
                </a:cxnLst>
                <a:rect l="0" t="0" r="r" b="b"/>
                <a:pathLst>
                  <a:path w="1316" h="434">
                    <a:moveTo>
                      <a:pt x="0" y="110"/>
                    </a:moveTo>
                    <a:lnTo>
                      <a:pt x="0" y="110"/>
                    </a:lnTo>
                    <a:lnTo>
                      <a:pt x="12" y="98"/>
                    </a:lnTo>
                    <a:lnTo>
                      <a:pt x="28" y="88"/>
                    </a:lnTo>
                    <a:lnTo>
                      <a:pt x="48" y="74"/>
                    </a:lnTo>
                    <a:lnTo>
                      <a:pt x="72" y="58"/>
                    </a:lnTo>
                    <a:lnTo>
                      <a:pt x="102" y="42"/>
                    </a:lnTo>
                    <a:lnTo>
                      <a:pt x="136" y="28"/>
                    </a:lnTo>
                    <a:lnTo>
                      <a:pt x="174" y="14"/>
                    </a:lnTo>
                    <a:lnTo>
                      <a:pt x="216" y="6"/>
                    </a:lnTo>
                    <a:lnTo>
                      <a:pt x="238" y="2"/>
                    </a:lnTo>
                    <a:lnTo>
                      <a:pt x="260" y="0"/>
                    </a:lnTo>
                    <a:lnTo>
                      <a:pt x="284" y="0"/>
                    </a:lnTo>
                    <a:lnTo>
                      <a:pt x="308" y="2"/>
                    </a:lnTo>
                    <a:lnTo>
                      <a:pt x="334" y="4"/>
                    </a:lnTo>
                    <a:lnTo>
                      <a:pt x="360" y="10"/>
                    </a:lnTo>
                    <a:lnTo>
                      <a:pt x="386" y="16"/>
                    </a:lnTo>
                    <a:lnTo>
                      <a:pt x="412" y="26"/>
                    </a:lnTo>
                    <a:lnTo>
                      <a:pt x="440" y="36"/>
                    </a:lnTo>
                    <a:lnTo>
                      <a:pt x="468" y="50"/>
                    </a:lnTo>
                    <a:lnTo>
                      <a:pt x="496" y="66"/>
                    </a:lnTo>
                    <a:lnTo>
                      <a:pt x="526" y="86"/>
                    </a:lnTo>
                    <a:lnTo>
                      <a:pt x="556" y="108"/>
                    </a:lnTo>
                    <a:lnTo>
                      <a:pt x="584" y="132"/>
                    </a:lnTo>
                    <a:lnTo>
                      <a:pt x="584" y="132"/>
                    </a:lnTo>
                    <a:lnTo>
                      <a:pt x="644" y="182"/>
                    </a:lnTo>
                    <a:lnTo>
                      <a:pt x="698" y="228"/>
                    </a:lnTo>
                    <a:lnTo>
                      <a:pt x="750" y="268"/>
                    </a:lnTo>
                    <a:lnTo>
                      <a:pt x="800" y="302"/>
                    </a:lnTo>
                    <a:lnTo>
                      <a:pt x="848" y="332"/>
                    </a:lnTo>
                    <a:lnTo>
                      <a:pt x="894" y="358"/>
                    </a:lnTo>
                    <a:lnTo>
                      <a:pt x="940" y="380"/>
                    </a:lnTo>
                    <a:lnTo>
                      <a:pt x="982" y="398"/>
                    </a:lnTo>
                    <a:lnTo>
                      <a:pt x="1026" y="412"/>
                    </a:lnTo>
                    <a:lnTo>
                      <a:pt x="1066" y="422"/>
                    </a:lnTo>
                    <a:lnTo>
                      <a:pt x="1108" y="430"/>
                    </a:lnTo>
                    <a:lnTo>
                      <a:pt x="1148" y="434"/>
                    </a:lnTo>
                    <a:lnTo>
                      <a:pt x="1190" y="434"/>
                    </a:lnTo>
                    <a:lnTo>
                      <a:pt x="1232" y="434"/>
                    </a:lnTo>
                    <a:lnTo>
                      <a:pt x="1274" y="430"/>
                    </a:lnTo>
                    <a:lnTo>
                      <a:pt x="1316" y="424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175" name="Freeform 31"/>
              <p:cNvSpPr>
                <a:spLocks/>
              </p:cNvSpPr>
              <p:nvPr/>
            </p:nvSpPr>
            <p:spPr bwMode="auto">
              <a:xfrm>
                <a:off x="-157" y="2474"/>
                <a:ext cx="1328" cy="404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0" y="120"/>
                  </a:cxn>
                  <a:cxn ang="0">
                    <a:pos x="12" y="110"/>
                  </a:cxn>
                  <a:cxn ang="0">
                    <a:pos x="26" y="98"/>
                  </a:cxn>
                  <a:cxn ang="0">
                    <a:pos x="46" y="82"/>
                  </a:cxn>
                  <a:cxn ang="0">
                    <a:pos x="70" y="66"/>
                  </a:cxn>
                  <a:cxn ang="0">
                    <a:pos x="100" y="48"/>
                  </a:cxn>
                  <a:cxn ang="0">
                    <a:pos x="132" y="32"/>
                  </a:cxn>
                  <a:cxn ang="0">
                    <a:pos x="170" y="18"/>
                  </a:cxn>
                  <a:cxn ang="0">
                    <a:pos x="212" y="8"/>
                  </a:cxn>
                  <a:cxn ang="0">
                    <a:pos x="234" y="4"/>
                  </a:cxn>
                  <a:cxn ang="0">
                    <a:pos x="256" y="2"/>
                  </a:cxn>
                  <a:cxn ang="0">
                    <a:pos x="280" y="0"/>
                  </a:cxn>
                  <a:cxn ang="0">
                    <a:pos x="306" y="0"/>
                  </a:cxn>
                  <a:cxn ang="0">
                    <a:pos x="330" y="2"/>
                  </a:cxn>
                  <a:cxn ang="0">
                    <a:pos x="356" y="6"/>
                  </a:cxn>
                  <a:cxn ang="0">
                    <a:pos x="384" y="12"/>
                  </a:cxn>
                  <a:cxn ang="0">
                    <a:pos x="410" y="20"/>
                  </a:cxn>
                  <a:cxn ang="0">
                    <a:pos x="438" y="30"/>
                  </a:cxn>
                  <a:cxn ang="0">
                    <a:pos x="468" y="42"/>
                  </a:cxn>
                  <a:cxn ang="0">
                    <a:pos x="496" y="58"/>
                  </a:cxn>
                  <a:cxn ang="0">
                    <a:pos x="526" y="76"/>
                  </a:cxn>
                  <a:cxn ang="0">
                    <a:pos x="556" y="96"/>
                  </a:cxn>
                  <a:cxn ang="0">
                    <a:pos x="586" y="120"/>
                  </a:cxn>
                  <a:cxn ang="0">
                    <a:pos x="586" y="120"/>
                  </a:cxn>
                  <a:cxn ang="0">
                    <a:pos x="646" y="168"/>
                  </a:cxn>
                  <a:cxn ang="0">
                    <a:pos x="702" y="212"/>
                  </a:cxn>
                  <a:cxn ang="0">
                    <a:pos x="756" y="250"/>
                  </a:cxn>
                  <a:cxn ang="0">
                    <a:pos x="808" y="282"/>
                  </a:cxn>
                  <a:cxn ang="0">
                    <a:pos x="858" y="312"/>
                  </a:cxn>
                  <a:cxn ang="0">
                    <a:pos x="904" y="336"/>
                  </a:cxn>
                  <a:cxn ang="0">
                    <a:pos x="950" y="356"/>
                  </a:cxn>
                  <a:cxn ang="0">
                    <a:pos x="994" y="372"/>
                  </a:cxn>
                  <a:cxn ang="0">
                    <a:pos x="1036" y="384"/>
                  </a:cxn>
                  <a:cxn ang="0">
                    <a:pos x="1078" y="392"/>
                  </a:cxn>
                  <a:cxn ang="0">
                    <a:pos x="1120" y="398"/>
                  </a:cxn>
                  <a:cxn ang="0">
                    <a:pos x="1160" y="402"/>
                  </a:cxn>
                  <a:cxn ang="0">
                    <a:pos x="1202" y="400"/>
                  </a:cxn>
                  <a:cxn ang="0">
                    <a:pos x="1244" y="398"/>
                  </a:cxn>
                  <a:cxn ang="0">
                    <a:pos x="1286" y="392"/>
                  </a:cxn>
                  <a:cxn ang="0">
                    <a:pos x="1328" y="384"/>
                  </a:cxn>
                </a:cxnLst>
                <a:rect l="0" t="0" r="r" b="b"/>
                <a:pathLst>
                  <a:path w="1328" h="402">
                    <a:moveTo>
                      <a:pt x="0" y="120"/>
                    </a:moveTo>
                    <a:lnTo>
                      <a:pt x="0" y="120"/>
                    </a:lnTo>
                    <a:lnTo>
                      <a:pt x="12" y="110"/>
                    </a:lnTo>
                    <a:lnTo>
                      <a:pt x="26" y="98"/>
                    </a:lnTo>
                    <a:lnTo>
                      <a:pt x="46" y="82"/>
                    </a:lnTo>
                    <a:lnTo>
                      <a:pt x="70" y="66"/>
                    </a:lnTo>
                    <a:lnTo>
                      <a:pt x="100" y="48"/>
                    </a:lnTo>
                    <a:lnTo>
                      <a:pt x="132" y="32"/>
                    </a:lnTo>
                    <a:lnTo>
                      <a:pt x="170" y="18"/>
                    </a:lnTo>
                    <a:lnTo>
                      <a:pt x="212" y="8"/>
                    </a:lnTo>
                    <a:lnTo>
                      <a:pt x="234" y="4"/>
                    </a:lnTo>
                    <a:lnTo>
                      <a:pt x="256" y="2"/>
                    </a:lnTo>
                    <a:lnTo>
                      <a:pt x="280" y="0"/>
                    </a:lnTo>
                    <a:lnTo>
                      <a:pt x="306" y="0"/>
                    </a:lnTo>
                    <a:lnTo>
                      <a:pt x="330" y="2"/>
                    </a:lnTo>
                    <a:lnTo>
                      <a:pt x="356" y="6"/>
                    </a:lnTo>
                    <a:lnTo>
                      <a:pt x="384" y="12"/>
                    </a:lnTo>
                    <a:lnTo>
                      <a:pt x="410" y="20"/>
                    </a:lnTo>
                    <a:lnTo>
                      <a:pt x="438" y="30"/>
                    </a:lnTo>
                    <a:lnTo>
                      <a:pt x="468" y="42"/>
                    </a:lnTo>
                    <a:lnTo>
                      <a:pt x="496" y="58"/>
                    </a:lnTo>
                    <a:lnTo>
                      <a:pt x="526" y="76"/>
                    </a:lnTo>
                    <a:lnTo>
                      <a:pt x="556" y="96"/>
                    </a:lnTo>
                    <a:lnTo>
                      <a:pt x="586" y="120"/>
                    </a:lnTo>
                    <a:lnTo>
                      <a:pt x="586" y="120"/>
                    </a:lnTo>
                    <a:lnTo>
                      <a:pt x="646" y="168"/>
                    </a:lnTo>
                    <a:lnTo>
                      <a:pt x="702" y="212"/>
                    </a:lnTo>
                    <a:lnTo>
                      <a:pt x="756" y="250"/>
                    </a:lnTo>
                    <a:lnTo>
                      <a:pt x="808" y="282"/>
                    </a:lnTo>
                    <a:lnTo>
                      <a:pt x="858" y="312"/>
                    </a:lnTo>
                    <a:lnTo>
                      <a:pt x="904" y="336"/>
                    </a:lnTo>
                    <a:lnTo>
                      <a:pt x="950" y="356"/>
                    </a:lnTo>
                    <a:lnTo>
                      <a:pt x="994" y="372"/>
                    </a:lnTo>
                    <a:lnTo>
                      <a:pt x="1036" y="384"/>
                    </a:lnTo>
                    <a:lnTo>
                      <a:pt x="1078" y="392"/>
                    </a:lnTo>
                    <a:lnTo>
                      <a:pt x="1120" y="398"/>
                    </a:lnTo>
                    <a:lnTo>
                      <a:pt x="1160" y="402"/>
                    </a:lnTo>
                    <a:lnTo>
                      <a:pt x="1202" y="400"/>
                    </a:lnTo>
                    <a:lnTo>
                      <a:pt x="1244" y="398"/>
                    </a:lnTo>
                    <a:lnTo>
                      <a:pt x="1286" y="392"/>
                    </a:lnTo>
                    <a:lnTo>
                      <a:pt x="1328" y="384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176" name="Freeform 32"/>
              <p:cNvSpPr>
                <a:spLocks/>
              </p:cNvSpPr>
              <p:nvPr/>
            </p:nvSpPr>
            <p:spPr bwMode="auto">
              <a:xfrm>
                <a:off x="-138" y="2482"/>
                <a:ext cx="1339" cy="368"/>
              </a:xfrm>
              <a:custGeom>
                <a:avLst/>
                <a:gdLst/>
                <a:ahLst/>
                <a:cxnLst>
                  <a:cxn ang="0">
                    <a:pos x="0" y="134"/>
                  </a:cxn>
                  <a:cxn ang="0">
                    <a:pos x="0" y="134"/>
                  </a:cxn>
                  <a:cxn ang="0">
                    <a:pos x="12" y="122"/>
                  </a:cxn>
                  <a:cxn ang="0">
                    <a:pos x="26" y="110"/>
                  </a:cxn>
                  <a:cxn ang="0">
                    <a:pos x="44" y="94"/>
                  </a:cxn>
                  <a:cxn ang="0">
                    <a:pos x="68" y="76"/>
                  </a:cxn>
                  <a:cxn ang="0">
                    <a:pos x="98" y="58"/>
                  </a:cxn>
                  <a:cxn ang="0">
                    <a:pos x="130" y="40"/>
                  </a:cxn>
                  <a:cxn ang="0">
                    <a:pos x="168" y="24"/>
                  </a:cxn>
                  <a:cxn ang="0">
                    <a:pos x="210" y="12"/>
                  </a:cxn>
                  <a:cxn ang="0">
                    <a:pos x="232" y="8"/>
                  </a:cxn>
                  <a:cxn ang="0">
                    <a:pos x="254" y="4"/>
                  </a:cxn>
                  <a:cxn ang="0">
                    <a:pos x="278" y="2"/>
                  </a:cxn>
                  <a:cxn ang="0">
                    <a:pos x="302" y="0"/>
                  </a:cxn>
                  <a:cxn ang="0">
                    <a:pos x="328" y="2"/>
                  </a:cxn>
                  <a:cxn ang="0">
                    <a:pos x="354" y="4"/>
                  </a:cxn>
                  <a:cxn ang="0">
                    <a:pos x="382" y="10"/>
                  </a:cxn>
                  <a:cxn ang="0">
                    <a:pos x="408" y="16"/>
                  </a:cxn>
                  <a:cxn ang="0">
                    <a:pos x="438" y="26"/>
                  </a:cxn>
                  <a:cxn ang="0">
                    <a:pos x="466" y="38"/>
                  </a:cxn>
                  <a:cxn ang="0">
                    <a:pos x="496" y="52"/>
                  </a:cxn>
                  <a:cxn ang="0">
                    <a:pos x="526" y="68"/>
                  </a:cxn>
                  <a:cxn ang="0">
                    <a:pos x="556" y="88"/>
                  </a:cxn>
                  <a:cxn ang="0">
                    <a:pos x="588" y="110"/>
                  </a:cxn>
                  <a:cxn ang="0">
                    <a:pos x="588" y="110"/>
                  </a:cxn>
                  <a:cxn ang="0">
                    <a:pos x="650" y="158"/>
                  </a:cxn>
                  <a:cxn ang="0">
                    <a:pos x="708" y="198"/>
                  </a:cxn>
                  <a:cxn ang="0">
                    <a:pos x="762" y="234"/>
                  </a:cxn>
                  <a:cxn ang="0">
                    <a:pos x="816" y="266"/>
                  </a:cxn>
                  <a:cxn ang="0">
                    <a:pos x="866" y="292"/>
                  </a:cxn>
                  <a:cxn ang="0">
                    <a:pos x="912" y="314"/>
                  </a:cxn>
                  <a:cxn ang="0">
                    <a:pos x="960" y="334"/>
                  </a:cxn>
                  <a:cxn ang="0">
                    <a:pos x="1004" y="348"/>
                  </a:cxn>
                  <a:cxn ang="0">
                    <a:pos x="1046" y="358"/>
                  </a:cxn>
                  <a:cxn ang="0">
                    <a:pos x="1090" y="366"/>
                  </a:cxn>
                  <a:cxn ang="0">
                    <a:pos x="1130" y="370"/>
                  </a:cxn>
                  <a:cxn ang="0">
                    <a:pos x="1172" y="370"/>
                  </a:cxn>
                  <a:cxn ang="0">
                    <a:pos x="1214" y="368"/>
                  </a:cxn>
                  <a:cxn ang="0">
                    <a:pos x="1254" y="364"/>
                  </a:cxn>
                  <a:cxn ang="0">
                    <a:pos x="1296" y="356"/>
                  </a:cxn>
                  <a:cxn ang="0">
                    <a:pos x="1340" y="348"/>
                  </a:cxn>
                </a:cxnLst>
                <a:rect l="0" t="0" r="r" b="b"/>
                <a:pathLst>
                  <a:path w="1340" h="370">
                    <a:moveTo>
                      <a:pt x="0" y="134"/>
                    </a:moveTo>
                    <a:lnTo>
                      <a:pt x="0" y="134"/>
                    </a:lnTo>
                    <a:lnTo>
                      <a:pt x="12" y="122"/>
                    </a:lnTo>
                    <a:lnTo>
                      <a:pt x="26" y="110"/>
                    </a:lnTo>
                    <a:lnTo>
                      <a:pt x="44" y="94"/>
                    </a:lnTo>
                    <a:lnTo>
                      <a:pt x="68" y="76"/>
                    </a:lnTo>
                    <a:lnTo>
                      <a:pt x="98" y="58"/>
                    </a:lnTo>
                    <a:lnTo>
                      <a:pt x="130" y="40"/>
                    </a:lnTo>
                    <a:lnTo>
                      <a:pt x="168" y="24"/>
                    </a:lnTo>
                    <a:lnTo>
                      <a:pt x="210" y="12"/>
                    </a:lnTo>
                    <a:lnTo>
                      <a:pt x="232" y="8"/>
                    </a:lnTo>
                    <a:lnTo>
                      <a:pt x="254" y="4"/>
                    </a:lnTo>
                    <a:lnTo>
                      <a:pt x="278" y="2"/>
                    </a:lnTo>
                    <a:lnTo>
                      <a:pt x="302" y="0"/>
                    </a:lnTo>
                    <a:lnTo>
                      <a:pt x="328" y="2"/>
                    </a:lnTo>
                    <a:lnTo>
                      <a:pt x="354" y="4"/>
                    </a:lnTo>
                    <a:lnTo>
                      <a:pt x="382" y="10"/>
                    </a:lnTo>
                    <a:lnTo>
                      <a:pt x="408" y="16"/>
                    </a:lnTo>
                    <a:lnTo>
                      <a:pt x="438" y="26"/>
                    </a:lnTo>
                    <a:lnTo>
                      <a:pt x="466" y="38"/>
                    </a:lnTo>
                    <a:lnTo>
                      <a:pt x="496" y="52"/>
                    </a:lnTo>
                    <a:lnTo>
                      <a:pt x="526" y="68"/>
                    </a:lnTo>
                    <a:lnTo>
                      <a:pt x="556" y="88"/>
                    </a:lnTo>
                    <a:lnTo>
                      <a:pt x="588" y="110"/>
                    </a:lnTo>
                    <a:lnTo>
                      <a:pt x="588" y="110"/>
                    </a:lnTo>
                    <a:lnTo>
                      <a:pt x="650" y="158"/>
                    </a:lnTo>
                    <a:lnTo>
                      <a:pt x="708" y="198"/>
                    </a:lnTo>
                    <a:lnTo>
                      <a:pt x="762" y="234"/>
                    </a:lnTo>
                    <a:lnTo>
                      <a:pt x="816" y="266"/>
                    </a:lnTo>
                    <a:lnTo>
                      <a:pt x="866" y="292"/>
                    </a:lnTo>
                    <a:lnTo>
                      <a:pt x="912" y="314"/>
                    </a:lnTo>
                    <a:lnTo>
                      <a:pt x="960" y="334"/>
                    </a:lnTo>
                    <a:lnTo>
                      <a:pt x="1004" y="348"/>
                    </a:lnTo>
                    <a:lnTo>
                      <a:pt x="1046" y="358"/>
                    </a:lnTo>
                    <a:lnTo>
                      <a:pt x="1090" y="366"/>
                    </a:lnTo>
                    <a:lnTo>
                      <a:pt x="1130" y="370"/>
                    </a:lnTo>
                    <a:lnTo>
                      <a:pt x="1172" y="370"/>
                    </a:lnTo>
                    <a:lnTo>
                      <a:pt x="1214" y="368"/>
                    </a:lnTo>
                    <a:lnTo>
                      <a:pt x="1254" y="364"/>
                    </a:lnTo>
                    <a:lnTo>
                      <a:pt x="1296" y="356"/>
                    </a:lnTo>
                    <a:lnTo>
                      <a:pt x="1340" y="34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177" name="Freeform 33"/>
              <p:cNvSpPr>
                <a:spLocks/>
              </p:cNvSpPr>
              <p:nvPr/>
            </p:nvSpPr>
            <p:spPr bwMode="auto">
              <a:xfrm>
                <a:off x="-123" y="2492"/>
                <a:ext cx="1344" cy="336"/>
              </a:xfrm>
              <a:custGeom>
                <a:avLst/>
                <a:gdLst/>
                <a:ahLst/>
                <a:cxnLst>
                  <a:cxn ang="0">
                    <a:pos x="0" y="146"/>
                  </a:cxn>
                  <a:cxn ang="0">
                    <a:pos x="0" y="146"/>
                  </a:cxn>
                  <a:cxn ang="0">
                    <a:pos x="10" y="134"/>
                  </a:cxn>
                  <a:cxn ang="0">
                    <a:pos x="24" y="120"/>
                  </a:cxn>
                  <a:cxn ang="0">
                    <a:pos x="42" y="104"/>
                  </a:cxn>
                  <a:cxn ang="0">
                    <a:pos x="66" y="86"/>
                  </a:cxn>
                  <a:cxn ang="0">
                    <a:pos x="94" y="66"/>
                  </a:cxn>
                  <a:cxn ang="0">
                    <a:pos x="128" y="46"/>
                  </a:cxn>
                  <a:cxn ang="0">
                    <a:pos x="164" y="30"/>
                  </a:cxn>
                  <a:cxn ang="0">
                    <a:pos x="184" y="22"/>
                  </a:cxn>
                  <a:cxn ang="0">
                    <a:pos x="204" y="16"/>
                  </a:cxn>
                  <a:cxn ang="0">
                    <a:pos x="226" y="10"/>
                  </a:cxn>
                  <a:cxn ang="0">
                    <a:pos x="250" y="4"/>
                  </a:cxn>
                  <a:cxn ang="0">
                    <a:pos x="274" y="2"/>
                  </a:cxn>
                  <a:cxn ang="0">
                    <a:pos x="298" y="0"/>
                  </a:cxn>
                  <a:cxn ang="0">
                    <a:pos x="324" y="0"/>
                  </a:cxn>
                  <a:cxn ang="0">
                    <a:pos x="350" y="2"/>
                  </a:cxn>
                  <a:cxn ang="0">
                    <a:pos x="378" y="6"/>
                  </a:cxn>
                  <a:cxn ang="0">
                    <a:pos x="406" y="12"/>
                  </a:cxn>
                  <a:cxn ang="0">
                    <a:pos x="434" y="20"/>
                  </a:cxn>
                  <a:cxn ang="0">
                    <a:pos x="464" y="30"/>
                  </a:cxn>
                  <a:cxn ang="0">
                    <a:pos x="494" y="44"/>
                  </a:cxn>
                  <a:cxn ang="0">
                    <a:pos x="524" y="58"/>
                  </a:cxn>
                  <a:cxn ang="0">
                    <a:pos x="556" y="78"/>
                  </a:cxn>
                  <a:cxn ang="0">
                    <a:pos x="588" y="100"/>
                  </a:cxn>
                  <a:cxn ang="0">
                    <a:pos x="588" y="100"/>
                  </a:cxn>
                  <a:cxn ang="0">
                    <a:pos x="650" y="144"/>
                  </a:cxn>
                  <a:cxn ang="0">
                    <a:pos x="710" y="182"/>
                  </a:cxn>
                  <a:cxn ang="0">
                    <a:pos x="766" y="216"/>
                  </a:cxn>
                  <a:cxn ang="0">
                    <a:pos x="820" y="246"/>
                  </a:cxn>
                  <a:cxn ang="0">
                    <a:pos x="870" y="270"/>
                  </a:cxn>
                  <a:cxn ang="0">
                    <a:pos x="920" y="292"/>
                  </a:cxn>
                  <a:cxn ang="0">
                    <a:pos x="966" y="308"/>
                  </a:cxn>
                  <a:cxn ang="0">
                    <a:pos x="1012" y="322"/>
                  </a:cxn>
                  <a:cxn ang="0">
                    <a:pos x="1056" y="330"/>
                  </a:cxn>
                  <a:cxn ang="0">
                    <a:pos x="1098" y="336"/>
                  </a:cxn>
                  <a:cxn ang="0">
                    <a:pos x="1140" y="338"/>
                  </a:cxn>
                  <a:cxn ang="0">
                    <a:pos x="1182" y="338"/>
                  </a:cxn>
                  <a:cxn ang="0">
                    <a:pos x="1222" y="334"/>
                  </a:cxn>
                  <a:cxn ang="0">
                    <a:pos x="1264" y="328"/>
                  </a:cxn>
                  <a:cxn ang="0">
                    <a:pos x="1306" y="318"/>
                  </a:cxn>
                  <a:cxn ang="0">
                    <a:pos x="1348" y="308"/>
                  </a:cxn>
                </a:cxnLst>
                <a:rect l="0" t="0" r="r" b="b"/>
                <a:pathLst>
                  <a:path w="1348" h="338">
                    <a:moveTo>
                      <a:pt x="0" y="146"/>
                    </a:moveTo>
                    <a:lnTo>
                      <a:pt x="0" y="146"/>
                    </a:lnTo>
                    <a:lnTo>
                      <a:pt x="10" y="134"/>
                    </a:lnTo>
                    <a:lnTo>
                      <a:pt x="24" y="120"/>
                    </a:lnTo>
                    <a:lnTo>
                      <a:pt x="42" y="104"/>
                    </a:lnTo>
                    <a:lnTo>
                      <a:pt x="66" y="86"/>
                    </a:lnTo>
                    <a:lnTo>
                      <a:pt x="94" y="66"/>
                    </a:lnTo>
                    <a:lnTo>
                      <a:pt x="128" y="46"/>
                    </a:lnTo>
                    <a:lnTo>
                      <a:pt x="164" y="30"/>
                    </a:lnTo>
                    <a:lnTo>
                      <a:pt x="184" y="22"/>
                    </a:lnTo>
                    <a:lnTo>
                      <a:pt x="204" y="16"/>
                    </a:lnTo>
                    <a:lnTo>
                      <a:pt x="226" y="10"/>
                    </a:lnTo>
                    <a:lnTo>
                      <a:pt x="250" y="4"/>
                    </a:lnTo>
                    <a:lnTo>
                      <a:pt x="274" y="2"/>
                    </a:lnTo>
                    <a:lnTo>
                      <a:pt x="298" y="0"/>
                    </a:lnTo>
                    <a:lnTo>
                      <a:pt x="324" y="0"/>
                    </a:lnTo>
                    <a:lnTo>
                      <a:pt x="350" y="2"/>
                    </a:lnTo>
                    <a:lnTo>
                      <a:pt x="378" y="6"/>
                    </a:lnTo>
                    <a:lnTo>
                      <a:pt x="406" y="12"/>
                    </a:lnTo>
                    <a:lnTo>
                      <a:pt x="434" y="20"/>
                    </a:lnTo>
                    <a:lnTo>
                      <a:pt x="464" y="30"/>
                    </a:lnTo>
                    <a:lnTo>
                      <a:pt x="494" y="44"/>
                    </a:lnTo>
                    <a:lnTo>
                      <a:pt x="524" y="58"/>
                    </a:lnTo>
                    <a:lnTo>
                      <a:pt x="556" y="78"/>
                    </a:lnTo>
                    <a:lnTo>
                      <a:pt x="588" y="100"/>
                    </a:lnTo>
                    <a:lnTo>
                      <a:pt x="588" y="100"/>
                    </a:lnTo>
                    <a:lnTo>
                      <a:pt x="650" y="144"/>
                    </a:lnTo>
                    <a:lnTo>
                      <a:pt x="710" y="182"/>
                    </a:lnTo>
                    <a:lnTo>
                      <a:pt x="766" y="216"/>
                    </a:lnTo>
                    <a:lnTo>
                      <a:pt x="820" y="246"/>
                    </a:lnTo>
                    <a:lnTo>
                      <a:pt x="870" y="270"/>
                    </a:lnTo>
                    <a:lnTo>
                      <a:pt x="920" y="292"/>
                    </a:lnTo>
                    <a:lnTo>
                      <a:pt x="966" y="308"/>
                    </a:lnTo>
                    <a:lnTo>
                      <a:pt x="1012" y="322"/>
                    </a:lnTo>
                    <a:lnTo>
                      <a:pt x="1056" y="330"/>
                    </a:lnTo>
                    <a:lnTo>
                      <a:pt x="1098" y="336"/>
                    </a:lnTo>
                    <a:lnTo>
                      <a:pt x="1140" y="338"/>
                    </a:lnTo>
                    <a:lnTo>
                      <a:pt x="1182" y="338"/>
                    </a:lnTo>
                    <a:lnTo>
                      <a:pt x="1222" y="334"/>
                    </a:lnTo>
                    <a:lnTo>
                      <a:pt x="1264" y="328"/>
                    </a:lnTo>
                    <a:lnTo>
                      <a:pt x="1306" y="318"/>
                    </a:lnTo>
                    <a:lnTo>
                      <a:pt x="1348" y="30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178" name="Freeform 34"/>
              <p:cNvSpPr>
                <a:spLocks/>
              </p:cNvSpPr>
              <p:nvPr/>
            </p:nvSpPr>
            <p:spPr bwMode="auto">
              <a:xfrm>
                <a:off x="-110" y="2495"/>
                <a:ext cx="1356" cy="307"/>
              </a:xfrm>
              <a:custGeom>
                <a:avLst/>
                <a:gdLst/>
                <a:ahLst/>
                <a:cxnLst>
                  <a:cxn ang="0">
                    <a:pos x="0" y="160"/>
                  </a:cxn>
                  <a:cxn ang="0">
                    <a:pos x="0" y="160"/>
                  </a:cxn>
                  <a:cxn ang="0">
                    <a:pos x="10" y="148"/>
                  </a:cxn>
                  <a:cxn ang="0">
                    <a:pos x="24" y="134"/>
                  </a:cxn>
                  <a:cxn ang="0">
                    <a:pos x="42" y="116"/>
                  </a:cxn>
                  <a:cxn ang="0">
                    <a:pos x="64" y="96"/>
                  </a:cxn>
                  <a:cxn ang="0">
                    <a:pos x="92" y="76"/>
                  </a:cxn>
                  <a:cxn ang="0">
                    <a:pos x="124" y="56"/>
                  </a:cxn>
                  <a:cxn ang="0">
                    <a:pos x="160" y="36"/>
                  </a:cxn>
                  <a:cxn ang="0">
                    <a:pos x="180" y="28"/>
                  </a:cxn>
                  <a:cxn ang="0">
                    <a:pos x="202" y="20"/>
                  </a:cxn>
                  <a:cxn ang="0">
                    <a:pos x="222" y="14"/>
                  </a:cxn>
                  <a:cxn ang="0">
                    <a:pos x="246" y="8"/>
                  </a:cxn>
                  <a:cxn ang="0">
                    <a:pos x="270" y="4"/>
                  </a:cxn>
                  <a:cxn ang="0">
                    <a:pos x="294" y="2"/>
                  </a:cxn>
                  <a:cxn ang="0">
                    <a:pos x="320" y="0"/>
                  </a:cxn>
                  <a:cxn ang="0">
                    <a:pos x="346" y="2"/>
                  </a:cxn>
                  <a:cxn ang="0">
                    <a:pos x="374" y="4"/>
                  </a:cxn>
                  <a:cxn ang="0">
                    <a:pos x="402" y="8"/>
                  </a:cxn>
                  <a:cxn ang="0">
                    <a:pos x="430" y="16"/>
                  </a:cxn>
                  <a:cxn ang="0">
                    <a:pos x="460" y="26"/>
                  </a:cxn>
                  <a:cxn ang="0">
                    <a:pos x="492" y="38"/>
                  </a:cxn>
                  <a:cxn ang="0">
                    <a:pos x="522" y="52"/>
                  </a:cxn>
                  <a:cxn ang="0">
                    <a:pos x="554" y="70"/>
                  </a:cxn>
                  <a:cxn ang="0">
                    <a:pos x="588" y="90"/>
                  </a:cxn>
                  <a:cxn ang="0">
                    <a:pos x="588" y="90"/>
                  </a:cxn>
                  <a:cxn ang="0">
                    <a:pos x="652" y="132"/>
                  </a:cxn>
                  <a:cxn ang="0">
                    <a:pos x="712" y="168"/>
                  </a:cxn>
                  <a:cxn ang="0">
                    <a:pos x="770" y="200"/>
                  </a:cxn>
                  <a:cxn ang="0">
                    <a:pos x="824" y="228"/>
                  </a:cxn>
                  <a:cxn ang="0">
                    <a:pos x="876" y="252"/>
                  </a:cxn>
                  <a:cxn ang="0">
                    <a:pos x="926" y="270"/>
                  </a:cxn>
                  <a:cxn ang="0">
                    <a:pos x="974" y="286"/>
                  </a:cxn>
                  <a:cxn ang="0">
                    <a:pos x="1018" y="296"/>
                  </a:cxn>
                  <a:cxn ang="0">
                    <a:pos x="1062" y="304"/>
                  </a:cxn>
                  <a:cxn ang="0">
                    <a:pos x="1106" y="308"/>
                  </a:cxn>
                  <a:cxn ang="0">
                    <a:pos x="1148" y="308"/>
                  </a:cxn>
                  <a:cxn ang="0">
                    <a:pos x="1190" y="306"/>
                  </a:cxn>
                  <a:cxn ang="0">
                    <a:pos x="1230" y="300"/>
                  </a:cxn>
                  <a:cxn ang="0">
                    <a:pos x="1272" y="292"/>
                  </a:cxn>
                  <a:cxn ang="0">
                    <a:pos x="1314" y="282"/>
                  </a:cxn>
                  <a:cxn ang="0">
                    <a:pos x="1356" y="270"/>
                  </a:cxn>
                </a:cxnLst>
                <a:rect l="0" t="0" r="r" b="b"/>
                <a:pathLst>
                  <a:path w="1356" h="308">
                    <a:moveTo>
                      <a:pt x="0" y="160"/>
                    </a:moveTo>
                    <a:lnTo>
                      <a:pt x="0" y="160"/>
                    </a:lnTo>
                    <a:lnTo>
                      <a:pt x="10" y="148"/>
                    </a:lnTo>
                    <a:lnTo>
                      <a:pt x="24" y="134"/>
                    </a:lnTo>
                    <a:lnTo>
                      <a:pt x="42" y="116"/>
                    </a:lnTo>
                    <a:lnTo>
                      <a:pt x="64" y="96"/>
                    </a:lnTo>
                    <a:lnTo>
                      <a:pt x="92" y="76"/>
                    </a:lnTo>
                    <a:lnTo>
                      <a:pt x="124" y="56"/>
                    </a:lnTo>
                    <a:lnTo>
                      <a:pt x="160" y="36"/>
                    </a:lnTo>
                    <a:lnTo>
                      <a:pt x="180" y="28"/>
                    </a:lnTo>
                    <a:lnTo>
                      <a:pt x="202" y="20"/>
                    </a:lnTo>
                    <a:lnTo>
                      <a:pt x="222" y="14"/>
                    </a:lnTo>
                    <a:lnTo>
                      <a:pt x="246" y="8"/>
                    </a:lnTo>
                    <a:lnTo>
                      <a:pt x="270" y="4"/>
                    </a:lnTo>
                    <a:lnTo>
                      <a:pt x="294" y="2"/>
                    </a:lnTo>
                    <a:lnTo>
                      <a:pt x="320" y="0"/>
                    </a:lnTo>
                    <a:lnTo>
                      <a:pt x="346" y="2"/>
                    </a:lnTo>
                    <a:lnTo>
                      <a:pt x="374" y="4"/>
                    </a:lnTo>
                    <a:lnTo>
                      <a:pt x="402" y="8"/>
                    </a:lnTo>
                    <a:lnTo>
                      <a:pt x="430" y="16"/>
                    </a:lnTo>
                    <a:lnTo>
                      <a:pt x="460" y="26"/>
                    </a:lnTo>
                    <a:lnTo>
                      <a:pt x="492" y="38"/>
                    </a:lnTo>
                    <a:lnTo>
                      <a:pt x="522" y="52"/>
                    </a:lnTo>
                    <a:lnTo>
                      <a:pt x="554" y="70"/>
                    </a:lnTo>
                    <a:lnTo>
                      <a:pt x="588" y="90"/>
                    </a:lnTo>
                    <a:lnTo>
                      <a:pt x="588" y="90"/>
                    </a:lnTo>
                    <a:lnTo>
                      <a:pt x="652" y="132"/>
                    </a:lnTo>
                    <a:lnTo>
                      <a:pt x="712" y="168"/>
                    </a:lnTo>
                    <a:lnTo>
                      <a:pt x="770" y="200"/>
                    </a:lnTo>
                    <a:lnTo>
                      <a:pt x="824" y="228"/>
                    </a:lnTo>
                    <a:lnTo>
                      <a:pt x="876" y="252"/>
                    </a:lnTo>
                    <a:lnTo>
                      <a:pt x="926" y="270"/>
                    </a:lnTo>
                    <a:lnTo>
                      <a:pt x="974" y="286"/>
                    </a:lnTo>
                    <a:lnTo>
                      <a:pt x="1018" y="296"/>
                    </a:lnTo>
                    <a:lnTo>
                      <a:pt x="1062" y="304"/>
                    </a:lnTo>
                    <a:lnTo>
                      <a:pt x="1106" y="308"/>
                    </a:lnTo>
                    <a:lnTo>
                      <a:pt x="1148" y="308"/>
                    </a:lnTo>
                    <a:lnTo>
                      <a:pt x="1190" y="306"/>
                    </a:lnTo>
                    <a:lnTo>
                      <a:pt x="1230" y="300"/>
                    </a:lnTo>
                    <a:lnTo>
                      <a:pt x="1272" y="292"/>
                    </a:lnTo>
                    <a:lnTo>
                      <a:pt x="1314" y="282"/>
                    </a:lnTo>
                    <a:lnTo>
                      <a:pt x="1356" y="27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179" name="Freeform 35"/>
              <p:cNvSpPr>
                <a:spLocks/>
              </p:cNvSpPr>
              <p:nvPr/>
            </p:nvSpPr>
            <p:spPr bwMode="auto">
              <a:xfrm>
                <a:off x="-90" y="2509"/>
                <a:ext cx="1363" cy="277"/>
              </a:xfrm>
              <a:custGeom>
                <a:avLst/>
                <a:gdLst/>
                <a:ahLst/>
                <a:cxnLst>
                  <a:cxn ang="0">
                    <a:pos x="0" y="172"/>
                  </a:cxn>
                  <a:cxn ang="0">
                    <a:pos x="0" y="172"/>
                  </a:cxn>
                  <a:cxn ang="0">
                    <a:pos x="10" y="160"/>
                  </a:cxn>
                  <a:cxn ang="0">
                    <a:pos x="22" y="146"/>
                  </a:cxn>
                  <a:cxn ang="0">
                    <a:pos x="40" y="126"/>
                  </a:cxn>
                  <a:cxn ang="0">
                    <a:pos x="64" y="106"/>
                  </a:cxn>
                  <a:cxn ang="0">
                    <a:pos x="90" y="84"/>
                  </a:cxn>
                  <a:cxn ang="0">
                    <a:pos x="122" y="62"/>
                  </a:cxn>
                  <a:cxn ang="0">
                    <a:pos x="158" y="42"/>
                  </a:cxn>
                  <a:cxn ang="0">
                    <a:pos x="178" y="32"/>
                  </a:cxn>
                  <a:cxn ang="0">
                    <a:pos x="198" y="24"/>
                  </a:cxn>
                  <a:cxn ang="0">
                    <a:pos x="220" y="16"/>
                  </a:cxn>
                  <a:cxn ang="0">
                    <a:pos x="242" y="10"/>
                  </a:cxn>
                  <a:cxn ang="0">
                    <a:pos x="266" y="6"/>
                  </a:cxn>
                  <a:cxn ang="0">
                    <a:pos x="290" y="2"/>
                  </a:cxn>
                  <a:cxn ang="0">
                    <a:pos x="316" y="0"/>
                  </a:cxn>
                  <a:cxn ang="0">
                    <a:pos x="342" y="0"/>
                  </a:cxn>
                  <a:cxn ang="0">
                    <a:pos x="370" y="0"/>
                  </a:cxn>
                  <a:cxn ang="0">
                    <a:pos x="398" y="4"/>
                  </a:cxn>
                  <a:cxn ang="0">
                    <a:pos x="428" y="10"/>
                  </a:cxn>
                  <a:cxn ang="0">
                    <a:pos x="458" y="18"/>
                  </a:cxn>
                  <a:cxn ang="0">
                    <a:pos x="490" y="30"/>
                  </a:cxn>
                  <a:cxn ang="0">
                    <a:pos x="520" y="44"/>
                  </a:cxn>
                  <a:cxn ang="0">
                    <a:pos x="554" y="60"/>
                  </a:cxn>
                  <a:cxn ang="0">
                    <a:pos x="588" y="80"/>
                  </a:cxn>
                  <a:cxn ang="0">
                    <a:pos x="588" y="80"/>
                  </a:cxn>
                  <a:cxn ang="0">
                    <a:pos x="654" y="118"/>
                  </a:cxn>
                  <a:cxn ang="0">
                    <a:pos x="716" y="154"/>
                  </a:cxn>
                  <a:cxn ang="0">
                    <a:pos x="774" y="184"/>
                  </a:cxn>
                  <a:cxn ang="0">
                    <a:pos x="830" y="208"/>
                  </a:cxn>
                  <a:cxn ang="0">
                    <a:pos x="882" y="230"/>
                  </a:cxn>
                  <a:cxn ang="0">
                    <a:pos x="932" y="248"/>
                  </a:cxn>
                  <a:cxn ang="0">
                    <a:pos x="980" y="260"/>
                  </a:cxn>
                  <a:cxn ang="0">
                    <a:pos x="1026" y="270"/>
                  </a:cxn>
                  <a:cxn ang="0">
                    <a:pos x="1070" y="276"/>
                  </a:cxn>
                  <a:cxn ang="0">
                    <a:pos x="1114" y="278"/>
                  </a:cxn>
                  <a:cxn ang="0">
                    <a:pos x="1156" y="276"/>
                  </a:cxn>
                  <a:cxn ang="0">
                    <a:pos x="1198" y="272"/>
                  </a:cxn>
                  <a:cxn ang="0">
                    <a:pos x="1238" y="266"/>
                  </a:cxn>
                  <a:cxn ang="0">
                    <a:pos x="1280" y="256"/>
                  </a:cxn>
                  <a:cxn ang="0">
                    <a:pos x="1322" y="244"/>
                  </a:cxn>
                  <a:cxn ang="0">
                    <a:pos x="1364" y="228"/>
                  </a:cxn>
                </a:cxnLst>
                <a:rect l="0" t="0" r="r" b="b"/>
                <a:pathLst>
                  <a:path w="1364" h="278">
                    <a:moveTo>
                      <a:pt x="0" y="172"/>
                    </a:moveTo>
                    <a:lnTo>
                      <a:pt x="0" y="172"/>
                    </a:lnTo>
                    <a:lnTo>
                      <a:pt x="10" y="160"/>
                    </a:lnTo>
                    <a:lnTo>
                      <a:pt x="22" y="146"/>
                    </a:lnTo>
                    <a:lnTo>
                      <a:pt x="40" y="126"/>
                    </a:lnTo>
                    <a:lnTo>
                      <a:pt x="64" y="106"/>
                    </a:lnTo>
                    <a:lnTo>
                      <a:pt x="90" y="84"/>
                    </a:lnTo>
                    <a:lnTo>
                      <a:pt x="122" y="62"/>
                    </a:lnTo>
                    <a:lnTo>
                      <a:pt x="158" y="42"/>
                    </a:lnTo>
                    <a:lnTo>
                      <a:pt x="178" y="32"/>
                    </a:lnTo>
                    <a:lnTo>
                      <a:pt x="198" y="24"/>
                    </a:lnTo>
                    <a:lnTo>
                      <a:pt x="220" y="16"/>
                    </a:lnTo>
                    <a:lnTo>
                      <a:pt x="242" y="10"/>
                    </a:lnTo>
                    <a:lnTo>
                      <a:pt x="266" y="6"/>
                    </a:lnTo>
                    <a:lnTo>
                      <a:pt x="290" y="2"/>
                    </a:lnTo>
                    <a:lnTo>
                      <a:pt x="316" y="0"/>
                    </a:lnTo>
                    <a:lnTo>
                      <a:pt x="342" y="0"/>
                    </a:lnTo>
                    <a:lnTo>
                      <a:pt x="370" y="0"/>
                    </a:lnTo>
                    <a:lnTo>
                      <a:pt x="398" y="4"/>
                    </a:lnTo>
                    <a:lnTo>
                      <a:pt x="428" y="10"/>
                    </a:lnTo>
                    <a:lnTo>
                      <a:pt x="458" y="18"/>
                    </a:lnTo>
                    <a:lnTo>
                      <a:pt x="490" y="30"/>
                    </a:lnTo>
                    <a:lnTo>
                      <a:pt x="520" y="44"/>
                    </a:lnTo>
                    <a:lnTo>
                      <a:pt x="554" y="60"/>
                    </a:lnTo>
                    <a:lnTo>
                      <a:pt x="588" y="80"/>
                    </a:lnTo>
                    <a:lnTo>
                      <a:pt x="588" y="80"/>
                    </a:lnTo>
                    <a:lnTo>
                      <a:pt x="654" y="118"/>
                    </a:lnTo>
                    <a:lnTo>
                      <a:pt x="716" y="154"/>
                    </a:lnTo>
                    <a:lnTo>
                      <a:pt x="774" y="184"/>
                    </a:lnTo>
                    <a:lnTo>
                      <a:pt x="830" y="208"/>
                    </a:lnTo>
                    <a:lnTo>
                      <a:pt x="882" y="230"/>
                    </a:lnTo>
                    <a:lnTo>
                      <a:pt x="932" y="248"/>
                    </a:lnTo>
                    <a:lnTo>
                      <a:pt x="980" y="260"/>
                    </a:lnTo>
                    <a:lnTo>
                      <a:pt x="1026" y="270"/>
                    </a:lnTo>
                    <a:lnTo>
                      <a:pt x="1070" y="276"/>
                    </a:lnTo>
                    <a:lnTo>
                      <a:pt x="1114" y="278"/>
                    </a:lnTo>
                    <a:lnTo>
                      <a:pt x="1156" y="276"/>
                    </a:lnTo>
                    <a:lnTo>
                      <a:pt x="1198" y="272"/>
                    </a:lnTo>
                    <a:lnTo>
                      <a:pt x="1238" y="266"/>
                    </a:lnTo>
                    <a:lnTo>
                      <a:pt x="1280" y="256"/>
                    </a:lnTo>
                    <a:lnTo>
                      <a:pt x="1322" y="244"/>
                    </a:lnTo>
                    <a:lnTo>
                      <a:pt x="1364" y="22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180" name="Freeform 36"/>
              <p:cNvSpPr>
                <a:spLocks/>
              </p:cNvSpPr>
              <p:nvPr/>
            </p:nvSpPr>
            <p:spPr bwMode="auto">
              <a:xfrm>
                <a:off x="-74" y="2514"/>
                <a:ext cx="1368" cy="250"/>
              </a:xfrm>
              <a:custGeom>
                <a:avLst/>
                <a:gdLst/>
                <a:ahLst/>
                <a:cxnLst>
                  <a:cxn ang="0">
                    <a:pos x="0" y="188"/>
                  </a:cxn>
                  <a:cxn ang="0">
                    <a:pos x="0" y="188"/>
                  </a:cxn>
                  <a:cxn ang="0">
                    <a:pos x="10" y="174"/>
                  </a:cxn>
                  <a:cxn ang="0">
                    <a:pos x="22" y="158"/>
                  </a:cxn>
                  <a:cxn ang="0">
                    <a:pos x="38" y="140"/>
                  </a:cxn>
                  <a:cxn ang="0">
                    <a:pos x="60" y="118"/>
                  </a:cxn>
                  <a:cxn ang="0">
                    <a:pos x="86" y="94"/>
                  </a:cxn>
                  <a:cxn ang="0">
                    <a:pos x="118" y="72"/>
                  </a:cxn>
                  <a:cxn ang="0">
                    <a:pos x="154" y="50"/>
                  </a:cxn>
                  <a:cxn ang="0">
                    <a:pos x="172" y="40"/>
                  </a:cxn>
                  <a:cxn ang="0">
                    <a:pos x="194" y="30"/>
                  </a:cxn>
                  <a:cxn ang="0">
                    <a:pos x="214" y="22"/>
                  </a:cxn>
                  <a:cxn ang="0">
                    <a:pos x="238" y="14"/>
                  </a:cxn>
                  <a:cxn ang="0">
                    <a:pos x="260" y="8"/>
                  </a:cxn>
                  <a:cxn ang="0">
                    <a:pos x="286" y="4"/>
                  </a:cxn>
                  <a:cxn ang="0">
                    <a:pos x="310" y="0"/>
                  </a:cxn>
                  <a:cxn ang="0">
                    <a:pos x="338" y="0"/>
                  </a:cxn>
                  <a:cxn ang="0">
                    <a:pos x="366" y="0"/>
                  </a:cxn>
                  <a:cxn ang="0">
                    <a:pos x="394" y="2"/>
                  </a:cxn>
                  <a:cxn ang="0">
                    <a:pos x="424" y="8"/>
                  </a:cxn>
                  <a:cxn ang="0">
                    <a:pos x="454" y="14"/>
                  </a:cxn>
                  <a:cxn ang="0">
                    <a:pos x="486" y="24"/>
                  </a:cxn>
                  <a:cxn ang="0">
                    <a:pos x="518" y="36"/>
                  </a:cxn>
                  <a:cxn ang="0">
                    <a:pos x="550" y="52"/>
                  </a:cxn>
                  <a:cxn ang="0">
                    <a:pos x="586" y="70"/>
                  </a:cxn>
                  <a:cxn ang="0">
                    <a:pos x="586" y="70"/>
                  </a:cxn>
                  <a:cxn ang="0">
                    <a:pos x="652" y="108"/>
                  </a:cxn>
                  <a:cxn ang="0">
                    <a:pos x="716" y="140"/>
                  </a:cxn>
                  <a:cxn ang="0">
                    <a:pos x="776" y="168"/>
                  </a:cxn>
                  <a:cxn ang="0">
                    <a:pos x="832" y="192"/>
                  </a:cxn>
                  <a:cxn ang="0">
                    <a:pos x="886" y="210"/>
                  </a:cxn>
                  <a:cxn ang="0">
                    <a:pos x="936" y="226"/>
                  </a:cxn>
                  <a:cxn ang="0">
                    <a:pos x="984" y="236"/>
                  </a:cxn>
                  <a:cxn ang="0">
                    <a:pos x="1030" y="244"/>
                  </a:cxn>
                  <a:cxn ang="0">
                    <a:pos x="1076" y="248"/>
                  </a:cxn>
                  <a:cxn ang="0">
                    <a:pos x="1118" y="250"/>
                  </a:cxn>
                  <a:cxn ang="0">
                    <a:pos x="1160" y="246"/>
                  </a:cxn>
                  <a:cxn ang="0">
                    <a:pos x="1202" y="240"/>
                  </a:cxn>
                  <a:cxn ang="0">
                    <a:pos x="1244" y="232"/>
                  </a:cxn>
                  <a:cxn ang="0">
                    <a:pos x="1284" y="220"/>
                  </a:cxn>
                  <a:cxn ang="0">
                    <a:pos x="1326" y="206"/>
                  </a:cxn>
                  <a:cxn ang="0">
                    <a:pos x="1368" y="190"/>
                  </a:cxn>
                </a:cxnLst>
                <a:rect l="0" t="0" r="r" b="b"/>
                <a:pathLst>
                  <a:path w="1368" h="250">
                    <a:moveTo>
                      <a:pt x="0" y="188"/>
                    </a:moveTo>
                    <a:lnTo>
                      <a:pt x="0" y="188"/>
                    </a:lnTo>
                    <a:lnTo>
                      <a:pt x="10" y="174"/>
                    </a:lnTo>
                    <a:lnTo>
                      <a:pt x="22" y="158"/>
                    </a:lnTo>
                    <a:lnTo>
                      <a:pt x="38" y="140"/>
                    </a:lnTo>
                    <a:lnTo>
                      <a:pt x="60" y="118"/>
                    </a:lnTo>
                    <a:lnTo>
                      <a:pt x="86" y="94"/>
                    </a:lnTo>
                    <a:lnTo>
                      <a:pt x="118" y="72"/>
                    </a:lnTo>
                    <a:lnTo>
                      <a:pt x="154" y="50"/>
                    </a:lnTo>
                    <a:lnTo>
                      <a:pt x="172" y="40"/>
                    </a:lnTo>
                    <a:lnTo>
                      <a:pt x="194" y="30"/>
                    </a:lnTo>
                    <a:lnTo>
                      <a:pt x="214" y="22"/>
                    </a:lnTo>
                    <a:lnTo>
                      <a:pt x="238" y="14"/>
                    </a:lnTo>
                    <a:lnTo>
                      <a:pt x="260" y="8"/>
                    </a:lnTo>
                    <a:lnTo>
                      <a:pt x="286" y="4"/>
                    </a:lnTo>
                    <a:lnTo>
                      <a:pt x="310" y="0"/>
                    </a:lnTo>
                    <a:lnTo>
                      <a:pt x="338" y="0"/>
                    </a:lnTo>
                    <a:lnTo>
                      <a:pt x="366" y="0"/>
                    </a:lnTo>
                    <a:lnTo>
                      <a:pt x="394" y="2"/>
                    </a:lnTo>
                    <a:lnTo>
                      <a:pt x="424" y="8"/>
                    </a:lnTo>
                    <a:lnTo>
                      <a:pt x="454" y="14"/>
                    </a:lnTo>
                    <a:lnTo>
                      <a:pt x="486" y="24"/>
                    </a:lnTo>
                    <a:lnTo>
                      <a:pt x="518" y="36"/>
                    </a:lnTo>
                    <a:lnTo>
                      <a:pt x="550" y="52"/>
                    </a:lnTo>
                    <a:lnTo>
                      <a:pt x="586" y="70"/>
                    </a:lnTo>
                    <a:lnTo>
                      <a:pt x="586" y="70"/>
                    </a:lnTo>
                    <a:lnTo>
                      <a:pt x="652" y="108"/>
                    </a:lnTo>
                    <a:lnTo>
                      <a:pt x="716" y="140"/>
                    </a:lnTo>
                    <a:lnTo>
                      <a:pt x="776" y="168"/>
                    </a:lnTo>
                    <a:lnTo>
                      <a:pt x="832" y="192"/>
                    </a:lnTo>
                    <a:lnTo>
                      <a:pt x="886" y="210"/>
                    </a:lnTo>
                    <a:lnTo>
                      <a:pt x="936" y="226"/>
                    </a:lnTo>
                    <a:lnTo>
                      <a:pt x="984" y="236"/>
                    </a:lnTo>
                    <a:lnTo>
                      <a:pt x="1030" y="244"/>
                    </a:lnTo>
                    <a:lnTo>
                      <a:pt x="1076" y="248"/>
                    </a:lnTo>
                    <a:lnTo>
                      <a:pt x="1118" y="250"/>
                    </a:lnTo>
                    <a:lnTo>
                      <a:pt x="1160" y="246"/>
                    </a:lnTo>
                    <a:lnTo>
                      <a:pt x="1202" y="240"/>
                    </a:lnTo>
                    <a:lnTo>
                      <a:pt x="1244" y="232"/>
                    </a:lnTo>
                    <a:lnTo>
                      <a:pt x="1284" y="220"/>
                    </a:lnTo>
                    <a:lnTo>
                      <a:pt x="1326" y="206"/>
                    </a:lnTo>
                    <a:lnTo>
                      <a:pt x="1368" y="19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181" name="Freeform 37"/>
              <p:cNvSpPr>
                <a:spLocks/>
              </p:cNvSpPr>
              <p:nvPr/>
            </p:nvSpPr>
            <p:spPr bwMode="auto">
              <a:xfrm>
                <a:off x="-56" y="2520"/>
                <a:ext cx="1371" cy="223"/>
              </a:xfrm>
              <a:custGeom>
                <a:avLst/>
                <a:gdLst/>
                <a:ahLst/>
                <a:cxnLst>
                  <a:cxn ang="0">
                    <a:pos x="0" y="204"/>
                  </a:cxn>
                  <a:cxn ang="0">
                    <a:pos x="0" y="204"/>
                  </a:cxn>
                  <a:cxn ang="0">
                    <a:pos x="8" y="188"/>
                  </a:cxn>
                  <a:cxn ang="0">
                    <a:pos x="20" y="174"/>
                  </a:cxn>
                  <a:cxn ang="0">
                    <a:pos x="38" y="154"/>
                  </a:cxn>
                  <a:cxn ang="0">
                    <a:pos x="58" y="130"/>
                  </a:cxn>
                  <a:cxn ang="0">
                    <a:pos x="84" y="106"/>
                  </a:cxn>
                  <a:cxn ang="0">
                    <a:pos x="114" y="82"/>
                  </a:cxn>
                  <a:cxn ang="0">
                    <a:pos x="150" y="58"/>
                  </a:cxn>
                  <a:cxn ang="0">
                    <a:pos x="168" y="48"/>
                  </a:cxn>
                  <a:cxn ang="0">
                    <a:pos x="188" y="36"/>
                  </a:cxn>
                  <a:cxn ang="0">
                    <a:pos x="210" y="28"/>
                  </a:cxn>
                  <a:cxn ang="0">
                    <a:pos x="232" y="20"/>
                  </a:cxn>
                  <a:cxn ang="0">
                    <a:pos x="256" y="12"/>
                  </a:cxn>
                  <a:cxn ang="0">
                    <a:pos x="280" y="6"/>
                  </a:cxn>
                  <a:cxn ang="0">
                    <a:pos x="306" y="2"/>
                  </a:cxn>
                  <a:cxn ang="0">
                    <a:pos x="332" y="0"/>
                  </a:cxn>
                  <a:cxn ang="0">
                    <a:pos x="360" y="0"/>
                  </a:cxn>
                  <a:cxn ang="0">
                    <a:pos x="390" y="0"/>
                  </a:cxn>
                  <a:cxn ang="0">
                    <a:pos x="418" y="4"/>
                  </a:cxn>
                  <a:cxn ang="0">
                    <a:pos x="450" y="10"/>
                  </a:cxn>
                  <a:cxn ang="0">
                    <a:pos x="482" y="20"/>
                  </a:cxn>
                  <a:cxn ang="0">
                    <a:pos x="514" y="30"/>
                  </a:cxn>
                  <a:cxn ang="0">
                    <a:pos x="548" y="44"/>
                  </a:cxn>
                  <a:cxn ang="0">
                    <a:pos x="584" y="62"/>
                  </a:cxn>
                  <a:cxn ang="0">
                    <a:pos x="584" y="62"/>
                  </a:cxn>
                  <a:cxn ang="0">
                    <a:pos x="652" y="96"/>
                  </a:cxn>
                  <a:cxn ang="0">
                    <a:pos x="716" y="126"/>
                  </a:cxn>
                  <a:cxn ang="0">
                    <a:pos x="776" y="152"/>
                  </a:cxn>
                  <a:cxn ang="0">
                    <a:pos x="834" y="174"/>
                  </a:cxn>
                  <a:cxn ang="0">
                    <a:pos x="888" y="190"/>
                  </a:cxn>
                  <a:cxn ang="0">
                    <a:pos x="940" y="204"/>
                  </a:cxn>
                  <a:cxn ang="0">
                    <a:pos x="988" y="214"/>
                  </a:cxn>
                  <a:cxn ang="0">
                    <a:pos x="1034" y="220"/>
                  </a:cxn>
                  <a:cxn ang="0">
                    <a:pos x="1080" y="222"/>
                  </a:cxn>
                  <a:cxn ang="0">
                    <a:pos x="1124" y="220"/>
                  </a:cxn>
                  <a:cxn ang="0">
                    <a:pos x="1166" y="216"/>
                  </a:cxn>
                  <a:cxn ang="0">
                    <a:pos x="1206" y="208"/>
                  </a:cxn>
                  <a:cxn ang="0">
                    <a:pos x="1248" y="198"/>
                  </a:cxn>
                  <a:cxn ang="0">
                    <a:pos x="1288" y="186"/>
                  </a:cxn>
                  <a:cxn ang="0">
                    <a:pos x="1330" y="170"/>
                  </a:cxn>
                  <a:cxn ang="0">
                    <a:pos x="1370" y="152"/>
                  </a:cxn>
                </a:cxnLst>
                <a:rect l="0" t="0" r="r" b="b"/>
                <a:pathLst>
                  <a:path w="1370" h="222">
                    <a:moveTo>
                      <a:pt x="0" y="204"/>
                    </a:moveTo>
                    <a:lnTo>
                      <a:pt x="0" y="204"/>
                    </a:lnTo>
                    <a:lnTo>
                      <a:pt x="8" y="188"/>
                    </a:lnTo>
                    <a:lnTo>
                      <a:pt x="20" y="174"/>
                    </a:lnTo>
                    <a:lnTo>
                      <a:pt x="38" y="154"/>
                    </a:lnTo>
                    <a:lnTo>
                      <a:pt x="58" y="130"/>
                    </a:lnTo>
                    <a:lnTo>
                      <a:pt x="84" y="106"/>
                    </a:lnTo>
                    <a:lnTo>
                      <a:pt x="114" y="82"/>
                    </a:lnTo>
                    <a:lnTo>
                      <a:pt x="150" y="58"/>
                    </a:lnTo>
                    <a:lnTo>
                      <a:pt x="168" y="48"/>
                    </a:lnTo>
                    <a:lnTo>
                      <a:pt x="188" y="36"/>
                    </a:lnTo>
                    <a:lnTo>
                      <a:pt x="210" y="28"/>
                    </a:lnTo>
                    <a:lnTo>
                      <a:pt x="232" y="20"/>
                    </a:lnTo>
                    <a:lnTo>
                      <a:pt x="256" y="12"/>
                    </a:lnTo>
                    <a:lnTo>
                      <a:pt x="280" y="6"/>
                    </a:lnTo>
                    <a:lnTo>
                      <a:pt x="306" y="2"/>
                    </a:lnTo>
                    <a:lnTo>
                      <a:pt x="332" y="0"/>
                    </a:lnTo>
                    <a:lnTo>
                      <a:pt x="360" y="0"/>
                    </a:lnTo>
                    <a:lnTo>
                      <a:pt x="390" y="0"/>
                    </a:lnTo>
                    <a:lnTo>
                      <a:pt x="418" y="4"/>
                    </a:lnTo>
                    <a:lnTo>
                      <a:pt x="450" y="10"/>
                    </a:lnTo>
                    <a:lnTo>
                      <a:pt x="482" y="20"/>
                    </a:lnTo>
                    <a:lnTo>
                      <a:pt x="514" y="30"/>
                    </a:lnTo>
                    <a:lnTo>
                      <a:pt x="548" y="44"/>
                    </a:lnTo>
                    <a:lnTo>
                      <a:pt x="584" y="62"/>
                    </a:lnTo>
                    <a:lnTo>
                      <a:pt x="584" y="62"/>
                    </a:lnTo>
                    <a:lnTo>
                      <a:pt x="652" y="96"/>
                    </a:lnTo>
                    <a:lnTo>
                      <a:pt x="716" y="126"/>
                    </a:lnTo>
                    <a:lnTo>
                      <a:pt x="776" y="152"/>
                    </a:lnTo>
                    <a:lnTo>
                      <a:pt x="834" y="174"/>
                    </a:lnTo>
                    <a:lnTo>
                      <a:pt x="888" y="190"/>
                    </a:lnTo>
                    <a:lnTo>
                      <a:pt x="940" y="204"/>
                    </a:lnTo>
                    <a:lnTo>
                      <a:pt x="988" y="214"/>
                    </a:lnTo>
                    <a:lnTo>
                      <a:pt x="1034" y="220"/>
                    </a:lnTo>
                    <a:lnTo>
                      <a:pt x="1080" y="222"/>
                    </a:lnTo>
                    <a:lnTo>
                      <a:pt x="1124" y="220"/>
                    </a:lnTo>
                    <a:lnTo>
                      <a:pt x="1166" y="216"/>
                    </a:lnTo>
                    <a:lnTo>
                      <a:pt x="1206" y="208"/>
                    </a:lnTo>
                    <a:lnTo>
                      <a:pt x="1248" y="198"/>
                    </a:lnTo>
                    <a:lnTo>
                      <a:pt x="1288" y="186"/>
                    </a:lnTo>
                    <a:lnTo>
                      <a:pt x="1330" y="170"/>
                    </a:lnTo>
                    <a:lnTo>
                      <a:pt x="1370" y="152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182" name="Freeform 38"/>
              <p:cNvSpPr>
                <a:spLocks/>
              </p:cNvSpPr>
              <p:nvPr/>
            </p:nvSpPr>
            <p:spPr bwMode="auto">
              <a:xfrm>
                <a:off x="-37" y="2528"/>
                <a:ext cx="1376" cy="218"/>
              </a:xfrm>
              <a:custGeom>
                <a:avLst/>
                <a:gdLst/>
                <a:ahLst/>
                <a:cxnLst>
                  <a:cxn ang="0">
                    <a:pos x="0" y="218"/>
                  </a:cxn>
                  <a:cxn ang="0">
                    <a:pos x="0" y="218"/>
                  </a:cxn>
                  <a:cxn ang="0">
                    <a:pos x="10" y="204"/>
                  </a:cxn>
                  <a:cxn ang="0">
                    <a:pos x="20" y="188"/>
                  </a:cxn>
                  <a:cxn ang="0">
                    <a:pos x="36" y="166"/>
                  </a:cxn>
                  <a:cxn ang="0">
                    <a:pos x="58" y="144"/>
                  </a:cxn>
                  <a:cxn ang="0">
                    <a:pos x="82" y="118"/>
                  </a:cxn>
                  <a:cxn ang="0">
                    <a:pos x="112" y="92"/>
                  </a:cxn>
                  <a:cxn ang="0">
                    <a:pos x="146" y="66"/>
                  </a:cxn>
                  <a:cxn ang="0">
                    <a:pos x="166" y="54"/>
                  </a:cxn>
                  <a:cxn ang="0">
                    <a:pos x="186" y="44"/>
                  </a:cxn>
                  <a:cxn ang="0">
                    <a:pos x="206" y="34"/>
                  </a:cxn>
                  <a:cxn ang="0">
                    <a:pos x="228" y="24"/>
                  </a:cxn>
                  <a:cxn ang="0">
                    <a:pos x="252" y="16"/>
                  </a:cxn>
                  <a:cxn ang="0">
                    <a:pos x="276" y="10"/>
                  </a:cxn>
                  <a:cxn ang="0">
                    <a:pos x="302" y="4"/>
                  </a:cxn>
                  <a:cxn ang="0">
                    <a:pos x="328" y="0"/>
                  </a:cxn>
                  <a:cxn ang="0">
                    <a:pos x="356" y="0"/>
                  </a:cxn>
                  <a:cxn ang="0">
                    <a:pos x="384" y="0"/>
                  </a:cxn>
                  <a:cxn ang="0">
                    <a:pos x="414" y="2"/>
                  </a:cxn>
                  <a:cxn ang="0">
                    <a:pos x="446" y="6"/>
                  </a:cxn>
                  <a:cxn ang="0">
                    <a:pos x="478" y="14"/>
                  </a:cxn>
                  <a:cxn ang="0">
                    <a:pos x="512" y="24"/>
                  </a:cxn>
                  <a:cxn ang="0">
                    <a:pos x="546" y="38"/>
                  </a:cxn>
                  <a:cxn ang="0">
                    <a:pos x="582" y="52"/>
                  </a:cxn>
                  <a:cxn ang="0">
                    <a:pos x="582" y="52"/>
                  </a:cxn>
                  <a:cxn ang="0">
                    <a:pos x="650" y="86"/>
                  </a:cxn>
                  <a:cxn ang="0">
                    <a:pos x="716" y="112"/>
                  </a:cxn>
                  <a:cxn ang="0">
                    <a:pos x="778" y="136"/>
                  </a:cxn>
                  <a:cxn ang="0">
                    <a:pos x="836" y="156"/>
                  </a:cxn>
                  <a:cxn ang="0">
                    <a:pos x="890" y="170"/>
                  </a:cxn>
                  <a:cxn ang="0">
                    <a:pos x="942" y="182"/>
                  </a:cxn>
                  <a:cxn ang="0">
                    <a:pos x="992" y="190"/>
                  </a:cxn>
                  <a:cxn ang="0">
                    <a:pos x="1038" y="194"/>
                  </a:cxn>
                  <a:cxn ang="0">
                    <a:pos x="1084" y="194"/>
                  </a:cxn>
                  <a:cxn ang="0">
                    <a:pos x="1128" y="192"/>
                  </a:cxn>
                  <a:cxn ang="0">
                    <a:pos x="1170" y="186"/>
                  </a:cxn>
                  <a:cxn ang="0">
                    <a:pos x="1210" y="176"/>
                  </a:cxn>
                  <a:cxn ang="0">
                    <a:pos x="1252" y="164"/>
                  </a:cxn>
                  <a:cxn ang="0">
                    <a:pos x="1292" y="150"/>
                  </a:cxn>
                  <a:cxn ang="0">
                    <a:pos x="1332" y="132"/>
                  </a:cxn>
                  <a:cxn ang="0">
                    <a:pos x="1374" y="112"/>
                  </a:cxn>
                </a:cxnLst>
                <a:rect l="0" t="0" r="r" b="b"/>
                <a:pathLst>
                  <a:path w="1374" h="218">
                    <a:moveTo>
                      <a:pt x="0" y="218"/>
                    </a:moveTo>
                    <a:lnTo>
                      <a:pt x="0" y="218"/>
                    </a:lnTo>
                    <a:lnTo>
                      <a:pt x="10" y="204"/>
                    </a:lnTo>
                    <a:lnTo>
                      <a:pt x="20" y="188"/>
                    </a:lnTo>
                    <a:lnTo>
                      <a:pt x="36" y="166"/>
                    </a:lnTo>
                    <a:lnTo>
                      <a:pt x="58" y="144"/>
                    </a:lnTo>
                    <a:lnTo>
                      <a:pt x="82" y="118"/>
                    </a:lnTo>
                    <a:lnTo>
                      <a:pt x="112" y="92"/>
                    </a:lnTo>
                    <a:lnTo>
                      <a:pt x="146" y="66"/>
                    </a:lnTo>
                    <a:lnTo>
                      <a:pt x="166" y="54"/>
                    </a:lnTo>
                    <a:lnTo>
                      <a:pt x="186" y="44"/>
                    </a:lnTo>
                    <a:lnTo>
                      <a:pt x="206" y="34"/>
                    </a:lnTo>
                    <a:lnTo>
                      <a:pt x="228" y="24"/>
                    </a:lnTo>
                    <a:lnTo>
                      <a:pt x="252" y="16"/>
                    </a:lnTo>
                    <a:lnTo>
                      <a:pt x="276" y="10"/>
                    </a:lnTo>
                    <a:lnTo>
                      <a:pt x="302" y="4"/>
                    </a:lnTo>
                    <a:lnTo>
                      <a:pt x="328" y="0"/>
                    </a:lnTo>
                    <a:lnTo>
                      <a:pt x="356" y="0"/>
                    </a:lnTo>
                    <a:lnTo>
                      <a:pt x="384" y="0"/>
                    </a:lnTo>
                    <a:lnTo>
                      <a:pt x="414" y="2"/>
                    </a:lnTo>
                    <a:lnTo>
                      <a:pt x="446" y="6"/>
                    </a:lnTo>
                    <a:lnTo>
                      <a:pt x="478" y="14"/>
                    </a:lnTo>
                    <a:lnTo>
                      <a:pt x="512" y="24"/>
                    </a:lnTo>
                    <a:lnTo>
                      <a:pt x="546" y="38"/>
                    </a:lnTo>
                    <a:lnTo>
                      <a:pt x="582" y="52"/>
                    </a:lnTo>
                    <a:lnTo>
                      <a:pt x="582" y="52"/>
                    </a:lnTo>
                    <a:lnTo>
                      <a:pt x="650" y="86"/>
                    </a:lnTo>
                    <a:lnTo>
                      <a:pt x="716" y="112"/>
                    </a:lnTo>
                    <a:lnTo>
                      <a:pt x="778" y="136"/>
                    </a:lnTo>
                    <a:lnTo>
                      <a:pt x="836" y="156"/>
                    </a:lnTo>
                    <a:lnTo>
                      <a:pt x="890" y="170"/>
                    </a:lnTo>
                    <a:lnTo>
                      <a:pt x="942" y="182"/>
                    </a:lnTo>
                    <a:lnTo>
                      <a:pt x="992" y="190"/>
                    </a:lnTo>
                    <a:lnTo>
                      <a:pt x="1038" y="194"/>
                    </a:lnTo>
                    <a:lnTo>
                      <a:pt x="1084" y="194"/>
                    </a:lnTo>
                    <a:lnTo>
                      <a:pt x="1128" y="192"/>
                    </a:lnTo>
                    <a:lnTo>
                      <a:pt x="1170" y="186"/>
                    </a:lnTo>
                    <a:lnTo>
                      <a:pt x="1210" y="176"/>
                    </a:lnTo>
                    <a:lnTo>
                      <a:pt x="1252" y="164"/>
                    </a:lnTo>
                    <a:lnTo>
                      <a:pt x="1292" y="150"/>
                    </a:lnTo>
                    <a:lnTo>
                      <a:pt x="1332" y="132"/>
                    </a:lnTo>
                    <a:lnTo>
                      <a:pt x="1374" y="112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183" name="Freeform 39"/>
              <p:cNvSpPr>
                <a:spLocks/>
              </p:cNvSpPr>
              <p:nvPr/>
            </p:nvSpPr>
            <p:spPr bwMode="auto">
              <a:xfrm>
                <a:off x="-16" y="2532"/>
                <a:ext cx="1376" cy="238"/>
              </a:xfrm>
              <a:custGeom>
                <a:avLst/>
                <a:gdLst/>
                <a:ahLst/>
                <a:cxnLst>
                  <a:cxn ang="0">
                    <a:pos x="0" y="236"/>
                  </a:cxn>
                  <a:cxn ang="0">
                    <a:pos x="0" y="236"/>
                  </a:cxn>
                  <a:cxn ang="0">
                    <a:pos x="8" y="222"/>
                  </a:cxn>
                  <a:cxn ang="0">
                    <a:pos x="20" y="204"/>
                  </a:cxn>
                  <a:cxn ang="0">
                    <a:pos x="36" y="182"/>
                  </a:cxn>
                  <a:cxn ang="0">
                    <a:pos x="56" y="158"/>
                  </a:cxn>
                  <a:cxn ang="0">
                    <a:pos x="80" y="132"/>
                  </a:cxn>
                  <a:cxn ang="0">
                    <a:pos x="108" y="104"/>
                  </a:cxn>
                  <a:cxn ang="0">
                    <a:pos x="142" y="78"/>
                  </a:cxn>
                  <a:cxn ang="0">
                    <a:pos x="160" y="64"/>
                  </a:cxn>
                  <a:cxn ang="0">
                    <a:pos x="180" y="52"/>
                  </a:cxn>
                  <a:cxn ang="0">
                    <a:pos x="202" y="42"/>
                  </a:cxn>
                  <a:cxn ang="0">
                    <a:pos x="222" y="32"/>
                  </a:cxn>
                  <a:cxn ang="0">
                    <a:pos x="246" y="22"/>
                  </a:cxn>
                  <a:cxn ang="0">
                    <a:pos x="270" y="14"/>
                  </a:cxn>
                  <a:cxn ang="0">
                    <a:pos x="296" y="8"/>
                  </a:cxn>
                  <a:cxn ang="0">
                    <a:pos x="322" y="4"/>
                  </a:cxn>
                  <a:cxn ang="0">
                    <a:pos x="350" y="2"/>
                  </a:cxn>
                  <a:cxn ang="0">
                    <a:pos x="378" y="0"/>
                  </a:cxn>
                  <a:cxn ang="0">
                    <a:pos x="408" y="2"/>
                  </a:cxn>
                  <a:cxn ang="0">
                    <a:pos x="440" y="6"/>
                  </a:cxn>
                  <a:cxn ang="0">
                    <a:pos x="472" y="12"/>
                  </a:cxn>
                  <a:cxn ang="0">
                    <a:pos x="506" y="20"/>
                  </a:cxn>
                  <a:cxn ang="0">
                    <a:pos x="542" y="32"/>
                  </a:cxn>
                  <a:cxn ang="0">
                    <a:pos x="578" y="46"/>
                  </a:cxn>
                  <a:cxn ang="0">
                    <a:pos x="578" y="46"/>
                  </a:cxn>
                  <a:cxn ang="0">
                    <a:pos x="648" y="76"/>
                  </a:cxn>
                  <a:cxn ang="0">
                    <a:pos x="714" y="102"/>
                  </a:cxn>
                  <a:cxn ang="0">
                    <a:pos x="778" y="122"/>
                  </a:cxn>
                  <a:cxn ang="0">
                    <a:pos x="836" y="140"/>
                  </a:cxn>
                  <a:cxn ang="0">
                    <a:pos x="892" y="152"/>
                  </a:cxn>
                  <a:cxn ang="0">
                    <a:pos x="944" y="162"/>
                  </a:cxn>
                  <a:cxn ang="0">
                    <a:pos x="994" y="168"/>
                  </a:cxn>
                  <a:cxn ang="0">
                    <a:pos x="1040" y="170"/>
                  </a:cxn>
                  <a:cxn ang="0">
                    <a:pos x="1086" y="168"/>
                  </a:cxn>
                  <a:cxn ang="0">
                    <a:pos x="1130" y="164"/>
                  </a:cxn>
                  <a:cxn ang="0">
                    <a:pos x="1172" y="156"/>
                  </a:cxn>
                  <a:cxn ang="0">
                    <a:pos x="1212" y="146"/>
                  </a:cxn>
                  <a:cxn ang="0">
                    <a:pos x="1252" y="132"/>
                  </a:cxn>
                  <a:cxn ang="0">
                    <a:pos x="1292" y="116"/>
                  </a:cxn>
                  <a:cxn ang="0">
                    <a:pos x="1332" y="96"/>
                  </a:cxn>
                  <a:cxn ang="0">
                    <a:pos x="1374" y="74"/>
                  </a:cxn>
                </a:cxnLst>
                <a:rect l="0" t="0" r="r" b="b"/>
                <a:pathLst>
                  <a:path w="1374" h="236">
                    <a:moveTo>
                      <a:pt x="0" y="236"/>
                    </a:moveTo>
                    <a:lnTo>
                      <a:pt x="0" y="236"/>
                    </a:lnTo>
                    <a:lnTo>
                      <a:pt x="8" y="222"/>
                    </a:lnTo>
                    <a:lnTo>
                      <a:pt x="20" y="204"/>
                    </a:lnTo>
                    <a:lnTo>
                      <a:pt x="36" y="182"/>
                    </a:lnTo>
                    <a:lnTo>
                      <a:pt x="56" y="158"/>
                    </a:lnTo>
                    <a:lnTo>
                      <a:pt x="80" y="132"/>
                    </a:lnTo>
                    <a:lnTo>
                      <a:pt x="108" y="104"/>
                    </a:lnTo>
                    <a:lnTo>
                      <a:pt x="142" y="78"/>
                    </a:lnTo>
                    <a:lnTo>
                      <a:pt x="160" y="64"/>
                    </a:lnTo>
                    <a:lnTo>
                      <a:pt x="180" y="52"/>
                    </a:lnTo>
                    <a:lnTo>
                      <a:pt x="202" y="42"/>
                    </a:lnTo>
                    <a:lnTo>
                      <a:pt x="222" y="32"/>
                    </a:lnTo>
                    <a:lnTo>
                      <a:pt x="246" y="22"/>
                    </a:lnTo>
                    <a:lnTo>
                      <a:pt x="270" y="14"/>
                    </a:lnTo>
                    <a:lnTo>
                      <a:pt x="296" y="8"/>
                    </a:lnTo>
                    <a:lnTo>
                      <a:pt x="322" y="4"/>
                    </a:lnTo>
                    <a:lnTo>
                      <a:pt x="350" y="2"/>
                    </a:lnTo>
                    <a:lnTo>
                      <a:pt x="378" y="0"/>
                    </a:lnTo>
                    <a:lnTo>
                      <a:pt x="408" y="2"/>
                    </a:lnTo>
                    <a:lnTo>
                      <a:pt x="440" y="6"/>
                    </a:lnTo>
                    <a:lnTo>
                      <a:pt x="472" y="12"/>
                    </a:lnTo>
                    <a:lnTo>
                      <a:pt x="506" y="20"/>
                    </a:lnTo>
                    <a:lnTo>
                      <a:pt x="542" y="32"/>
                    </a:lnTo>
                    <a:lnTo>
                      <a:pt x="578" y="46"/>
                    </a:lnTo>
                    <a:lnTo>
                      <a:pt x="578" y="46"/>
                    </a:lnTo>
                    <a:lnTo>
                      <a:pt x="648" y="76"/>
                    </a:lnTo>
                    <a:lnTo>
                      <a:pt x="714" y="102"/>
                    </a:lnTo>
                    <a:lnTo>
                      <a:pt x="778" y="122"/>
                    </a:lnTo>
                    <a:lnTo>
                      <a:pt x="836" y="140"/>
                    </a:lnTo>
                    <a:lnTo>
                      <a:pt x="892" y="152"/>
                    </a:lnTo>
                    <a:lnTo>
                      <a:pt x="944" y="162"/>
                    </a:lnTo>
                    <a:lnTo>
                      <a:pt x="994" y="168"/>
                    </a:lnTo>
                    <a:lnTo>
                      <a:pt x="1040" y="170"/>
                    </a:lnTo>
                    <a:lnTo>
                      <a:pt x="1086" y="168"/>
                    </a:lnTo>
                    <a:lnTo>
                      <a:pt x="1130" y="164"/>
                    </a:lnTo>
                    <a:lnTo>
                      <a:pt x="1172" y="156"/>
                    </a:lnTo>
                    <a:lnTo>
                      <a:pt x="1212" y="146"/>
                    </a:lnTo>
                    <a:lnTo>
                      <a:pt x="1252" y="132"/>
                    </a:lnTo>
                    <a:lnTo>
                      <a:pt x="1292" y="116"/>
                    </a:lnTo>
                    <a:lnTo>
                      <a:pt x="1332" y="96"/>
                    </a:lnTo>
                    <a:lnTo>
                      <a:pt x="1374" y="74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184" name="Freeform 40"/>
              <p:cNvSpPr>
                <a:spLocks/>
              </p:cNvSpPr>
              <p:nvPr/>
            </p:nvSpPr>
            <p:spPr bwMode="auto">
              <a:xfrm>
                <a:off x="3" y="2540"/>
                <a:ext cx="1373" cy="253"/>
              </a:xfrm>
              <a:custGeom>
                <a:avLst/>
                <a:gdLst/>
                <a:ahLst/>
                <a:cxnLst>
                  <a:cxn ang="0">
                    <a:pos x="0" y="252"/>
                  </a:cxn>
                  <a:cxn ang="0">
                    <a:pos x="0" y="252"/>
                  </a:cxn>
                  <a:cxn ang="0">
                    <a:pos x="8" y="236"/>
                  </a:cxn>
                  <a:cxn ang="0">
                    <a:pos x="20" y="220"/>
                  </a:cxn>
                  <a:cxn ang="0">
                    <a:pos x="34" y="196"/>
                  </a:cxn>
                  <a:cxn ang="0">
                    <a:pos x="54" y="172"/>
                  </a:cxn>
                  <a:cxn ang="0">
                    <a:pos x="78" y="144"/>
                  </a:cxn>
                  <a:cxn ang="0">
                    <a:pos x="106" y="114"/>
                  </a:cxn>
                  <a:cxn ang="0">
                    <a:pos x="138" y="86"/>
                  </a:cxn>
                  <a:cxn ang="0">
                    <a:pos x="156" y="74"/>
                  </a:cxn>
                  <a:cxn ang="0">
                    <a:pos x="176" y="60"/>
                  </a:cxn>
                  <a:cxn ang="0">
                    <a:pos x="196" y="48"/>
                  </a:cxn>
                  <a:cxn ang="0">
                    <a:pos x="218" y="38"/>
                  </a:cxn>
                  <a:cxn ang="0">
                    <a:pos x="240" y="28"/>
                  </a:cxn>
                  <a:cxn ang="0">
                    <a:pos x="264" y="18"/>
                  </a:cxn>
                  <a:cxn ang="0">
                    <a:pos x="290" y="12"/>
                  </a:cxn>
                  <a:cxn ang="0">
                    <a:pos x="316" y="6"/>
                  </a:cxn>
                  <a:cxn ang="0">
                    <a:pos x="344" y="2"/>
                  </a:cxn>
                  <a:cxn ang="0">
                    <a:pos x="374" y="0"/>
                  </a:cxn>
                  <a:cxn ang="0">
                    <a:pos x="404" y="0"/>
                  </a:cxn>
                  <a:cxn ang="0">
                    <a:pos x="434" y="2"/>
                  </a:cxn>
                  <a:cxn ang="0">
                    <a:pos x="468" y="8"/>
                  </a:cxn>
                  <a:cxn ang="0">
                    <a:pos x="502" y="14"/>
                  </a:cxn>
                  <a:cxn ang="0">
                    <a:pos x="536" y="24"/>
                  </a:cxn>
                  <a:cxn ang="0">
                    <a:pos x="574" y="38"/>
                  </a:cxn>
                  <a:cxn ang="0">
                    <a:pos x="574" y="38"/>
                  </a:cxn>
                  <a:cxn ang="0">
                    <a:pos x="646" y="66"/>
                  </a:cxn>
                  <a:cxn ang="0">
                    <a:pos x="712" y="88"/>
                  </a:cxn>
                  <a:cxn ang="0">
                    <a:pos x="776" y="106"/>
                  </a:cxn>
                  <a:cxn ang="0">
                    <a:pos x="836" y="122"/>
                  </a:cxn>
                  <a:cxn ang="0">
                    <a:pos x="892" y="132"/>
                  </a:cxn>
                  <a:cxn ang="0">
                    <a:pos x="944" y="140"/>
                  </a:cxn>
                  <a:cxn ang="0">
                    <a:pos x="994" y="144"/>
                  </a:cxn>
                  <a:cxn ang="0">
                    <a:pos x="1042" y="144"/>
                  </a:cxn>
                  <a:cxn ang="0">
                    <a:pos x="1086" y="142"/>
                  </a:cxn>
                  <a:cxn ang="0">
                    <a:pos x="1130" y="134"/>
                  </a:cxn>
                  <a:cxn ang="0">
                    <a:pos x="1172" y="126"/>
                  </a:cxn>
                  <a:cxn ang="0">
                    <a:pos x="1212" y="112"/>
                  </a:cxn>
                  <a:cxn ang="0">
                    <a:pos x="1254" y="98"/>
                  </a:cxn>
                  <a:cxn ang="0">
                    <a:pos x="1292" y="80"/>
                  </a:cxn>
                  <a:cxn ang="0">
                    <a:pos x="1332" y="58"/>
                  </a:cxn>
                  <a:cxn ang="0">
                    <a:pos x="1372" y="34"/>
                  </a:cxn>
                </a:cxnLst>
                <a:rect l="0" t="0" r="r" b="b"/>
                <a:pathLst>
                  <a:path w="1372" h="252">
                    <a:moveTo>
                      <a:pt x="0" y="252"/>
                    </a:moveTo>
                    <a:lnTo>
                      <a:pt x="0" y="252"/>
                    </a:lnTo>
                    <a:lnTo>
                      <a:pt x="8" y="236"/>
                    </a:lnTo>
                    <a:lnTo>
                      <a:pt x="20" y="220"/>
                    </a:lnTo>
                    <a:lnTo>
                      <a:pt x="34" y="196"/>
                    </a:lnTo>
                    <a:lnTo>
                      <a:pt x="54" y="172"/>
                    </a:lnTo>
                    <a:lnTo>
                      <a:pt x="78" y="144"/>
                    </a:lnTo>
                    <a:lnTo>
                      <a:pt x="106" y="114"/>
                    </a:lnTo>
                    <a:lnTo>
                      <a:pt x="138" y="86"/>
                    </a:lnTo>
                    <a:lnTo>
                      <a:pt x="156" y="74"/>
                    </a:lnTo>
                    <a:lnTo>
                      <a:pt x="176" y="60"/>
                    </a:lnTo>
                    <a:lnTo>
                      <a:pt x="196" y="48"/>
                    </a:lnTo>
                    <a:lnTo>
                      <a:pt x="218" y="38"/>
                    </a:lnTo>
                    <a:lnTo>
                      <a:pt x="240" y="28"/>
                    </a:lnTo>
                    <a:lnTo>
                      <a:pt x="264" y="18"/>
                    </a:lnTo>
                    <a:lnTo>
                      <a:pt x="290" y="12"/>
                    </a:lnTo>
                    <a:lnTo>
                      <a:pt x="316" y="6"/>
                    </a:lnTo>
                    <a:lnTo>
                      <a:pt x="344" y="2"/>
                    </a:lnTo>
                    <a:lnTo>
                      <a:pt x="374" y="0"/>
                    </a:lnTo>
                    <a:lnTo>
                      <a:pt x="404" y="0"/>
                    </a:lnTo>
                    <a:lnTo>
                      <a:pt x="434" y="2"/>
                    </a:lnTo>
                    <a:lnTo>
                      <a:pt x="468" y="8"/>
                    </a:lnTo>
                    <a:lnTo>
                      <a:pt x="502" y="14"/>
                    </a:lnTo>
                    <a:lnTo>
                      <a:pt x="536" y="24"/>
                    </a:lnTo>
                    <a:lnTo>
                      <a:pt x="574" y="38"/>
                    </a:lnTo>
                    <a:lnTo>
                      <a:pt x="574" y="38"/>
                    </a:lnTo>
                    <a:lnTo>
                      <a:pt x="646" y="66"/>
                    </a:lnTo>
                    <a:lnTo>
                      <a:pt x="712" y="88"/>
                    </a:lnTo>
                    <a:lnTo>
                      <a:pt x="776" y="106"/>
                    </a:lnTo>
                    <a:lnTo>
                      <a:pt x="836" y="122"/>
                    </a:lnTo>
                    <a:lnTo>
                      <a:pt x="892" y="132"/>
                    </a:lnTo>
                    <a:lnTo>
                      <a:pt x="944" y="140"/>
                    </a:lnTo>
                    <a:lnTo>
                      <a:pt x="994" y="144"/>
                    </a:lnTo>
                    <a:lnTo>
                      <a:pt x="1042" y="144"/>
                    </a:lnTo>
                    <a:lnTo>
                      <a:pt x="1086" y="142"/>
                    </a:lnTo>
                    <a:lnTo>
                      <a:pt x="1130" y="134"/>
                    </a:lnTo>
                    <a:lnTo>
                      <a:pt x="1172" y="126"/>
                    </a:lnTo>
                    <a:lnTo>
                      <a:pt x="1212" y="112"/>
                    </a:lnTo>
                    <a:lnTo>
                      <a:pt x="1254" y="98"/>
                    </a:lnTo>
                    <a:lnTo>
                      <a:pt x="1292" y="80"/>
                    </a:lnTo>
                    <a:lnTo>
                      <a:pt x="1332" y="58"/>
                    </a:lnTo>
                    <a:lnTo>
                      <a:pt x="1372" y="34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185" name="Freeform 41"/>
              <p:cNvSpPr>
                <a:spLocks/>
              </p:cNvSpPr>
              <p:nvPr/>
            </p:nvSpPr>
            <p:spPr bwMode="auto">
              <a:xfrm>
                <a:off x="26" y="2545"/>
                <a:ext cx="1368" cy="272"/>
              </a:xfrm>
              <a:custGeom>
                <a:avLst/>
                <a:gdLst/>
                <a:ahLst/>
                <a:cxnLst>
                  <a:cxn ang="0">
                    <a:pos x="0" y="272"/>
                  </a:cxn>
                  <a:cxn ang="0">
                    <a:pos x="0" y="272"/>
                  </a:cxn>
                  <a:cxn ang="0">
                    <a:pos x="8" y="256"/>
                  </a:cxn>
                  <a:cxn ang="0">
                    <a:pos x="18" y="238"/>
                  </a:cxn>
                  <a:cxn ang="0">
                    <a:pos x="32" y="216"/>
                  </a:cxn>
                  <a:cxn ang="0">
                    <a:pos x="50" y="188"/>
                  </a:cxn>
                  <a:cxn ang="0">
                    <a:pos x="74" y="160"/>
                  </a:cxn>
                  <a:cxn ang="0">
                    <a:pos x="102" y="130"/>
                  </a:cxn>
                  <a:cxn ang="0">
                    <a:pos x="134" y="100"/>
                  </a:cxn>
                  <a:cxn ang="0">
                    <a:pos x="150" y="86"/>
                  </a:cxn>
                  <a:cxn ang="0">
                    <a:pos x="170" y="72"/>
                  </a:cxn>
                  <a:cxn ang="0">
                    <a:pos x="190" y="60"/>
                  </a:cxn>
                  <a:cxn ang="0">
                    <a:pos x="212" y="48"/>
                  </a:cxn>
                  <a:cxn ang="0">
                    <a:pos x="234" y="36"/>
                  </a:cxn>
                  <a:cxn ang="0">
                    <a:pos x="258" y="26"/>
                  </a:cxn>
                  <a:cxn ang="0">
                    <a:pos x="282" y="18"/>
                  </a:cxn>
                  <a:cxn ang="0">
                    <a:pos x="310" y="12"/>
                  </a:cxn>
                  <a:cxn ang="0">
                    <a:pos x="338" y="6"/>
                  </a:cxn>
                  <a:cxn ang="0">
                    <a:pos x="366" y="4"/>
                  </a:cxn>
                  <a:cxn ang="0">
                    <a:pos x="396" y="2"/>
                  </a:cxn>
                  <a:cxn ang="0">
                    <a:pos x="428" y="4"/>
                  </a:cxn>
                  <a:cxn ang="0">
                    <a:pos x="460" y="8"/>
                  </a:cxn>
                  <a:cxn ang="0">
                    <a:pos x="496" y="14"/>
                  </a:cxn>
                  <a:cxn ang="0">
                    <a:pos x="530" y="22"/>
                  </a:cxn>
                  <a:cxn ang="0">
                    <a:pos x="568" y="34"/>
                  </a:cxn>
                  <a:cxn ang="0">
                    <a:pos x="568" y="34"/>
                  </a:cxn>
                  <a:cxn ang="0">
                    <a:pos x="640" y="58"/>
                  </a:cxn>
                  <a:cxn ang="0">
                    <a:pos x="708" y="78"/>
                  </a:cxn>
                  <a:cxn ang="0">
                    <a:pos x="772" y="96"/>
                  </a:cxn>
                  <a:cxn ang="0">
                    <a:pos x="832" y="108"/>
                  </a:cxn>
                  <a:cxn ang="0">
                    <a:pos x="890" y="116"/>
                  </a:cxn>
                  <a:cxn ang="0">
                    <a:pos x="942" y="122"/>
                  </a:cxn>
                  <a:cxn ang="0">
                    <a:pos x="992" y="124"/>
                  </a:cxn>
                  <a:cxn ang="0">
                    <a:pos x="1040" y="122"/>
                  </a:cxn>
                  <a:cxn ang="0">
                    <a:pos x="1086" y="118"/>
                  </a:cxn>
                  <a:cxn ang="0">
                    <a:pos x="1128" y="110"/>
                  </a:cxn>
                  <a:cxn ang="0">
                    <a:pos x="1170" y="98"/>
                  </a:cxn>
                  <a:cxn ang="0">
                    <a:pos x="1212" y="84"/>
                  </a:cxn>
                  <a:cxn ang="0">
                    <a:pos x="1250" y="66"/>
                  </a:cxn>
                  <a:cxn ang="0">
                    <a:pos x="1290" y="46"/>
                  </a:cxn>
                  <a:cxn ang="0">
                    <a:pos x="1330" y="24"/>
                  </a:cxn>
                  <a:cxn ang="0">
                    <a:pos x="1368" y="0"/>
                  </a:cxn>
                </a:cxnLst>
                <a:rect l="0" t="0" r="r" b="b"/>
                <a:pathLst>
                  <a:path w="1368" h="272">
                    <a:moveTo>
                      <a:pt x="0" y="272"/>
                    </a:moveTo>
                    <a:lnTo>
                      <a:pt x="0" y="272"/>
                    </a:lnTo>
                    <a:lnTo>
                      <a:pt x="8" y="256"/>
                    </a:lnTo>
                    <a:lnTo>
                      <a:pt x="18" y="238"/>
                    </a:lnTo>
                    <a:lnTo>
                      <a:pt x="32" y="216"/>
                    </a:lnTo>
                    <a:lnTo>
                      <a:pt x="50" y="188"/>
                    </a:lnTo>
                    <a:lnTo>
                      <a:pt x="74" y="160"/>
                    </a:lnTo>
                    <a:lnTo>
                      <a:pt x="102" y="130"/>
                    </a:lnTo>
                    <a:lnTo>
                      <a:pt x="134" y="100"/>
                    </a:lnTo>
                    <a:lnTo>
                      <a:pt x="150" y="86"/>
                    </a:lnTo>
                    <a:lnTo>
                      <a:pt x="170" y="72"/>
                    </a:lnTo>
                    <a:lnTo>
                      <a:pt x="190" y="60"/>
                    </a:lnTo>
                    <a:lnTo>
                      <a:pt x="212" y="48"/>
                    </a:lnTo>
                    <a:lnTo>
                      <a:pt x="234" y="36"/>
                    </a:lnTo>
                    <a:lnTo>
                      <a:pt x="258" y="26"/>
                    </a:lnTo>
                    <a:lnTo>
                      <a:pt x="282" y="18"/>
                    </a:lnTo>
                    <a:lnTo>
                      <a:pt x="310" y="12"/>
                    </a:lnTo>
                    <a:lnTo>
                      <a:pt x="338" y="6"/>
                    </a:lnTo>
                    <a:lnTo>
                      <a:pt x="366" y="4"/>
                    </a:lnTo>
                    <a:lnTo>
                      <a:pt x="396" y="2"/>
                    </a:lnTo>
                    <a:lnTo>
                      <a:pt x="428" y="4"/>
                    </a:lnTo>
                    <a:lnTo>
                      <a:pt x="460" y="8"/>
                    </a:lnTo>
                    <a:lnTo>
                      <a:pt x="496" y="14"/>
                    </a:lnTo>
                    <a:lnTo>
                      <a:pt x="530" y="22"/>
                    </a:lnTo>
                    <a:lnTo>
                      <a:pt x="568" y="34"/>
                    </a:lnTo>
                    <a:lnTo>
                      <a:pt x="568" y="34"/>
                    </a:lnTo>
                    <a:lnTo>
                      <a:pt x="640" y="58"/>
                    </a:lnTo>
                    <a:lnTo>
                      <a:pt x="708" y="78"/>
                    </a:lnTo>
                    <a:lnTo>
                      <a:pt x="772" y="96"/>
                    </a:lnTo>
                    <a:lnTo>
                      <a:pt x="832" y="108"/>
                    </a:lnTo>
                    <a:lnTo>
                      <a:pt x="890" y="116"/>
                    </a:lnTo>
                    <a:lnTo>
                      <a:pt x="942" y="122"/>
                    </a:lnTo>
                    <a:lnTo>
                      <a:pt x="992" y="124"/>
                    </a:lnTo>
                    <a:lnTo>
                      <a:pt x="1040" y="122"/>
                    </a:lnTo>
                    <a:lnTo>
                      <a:pt x="1086" y="118"/>
                    </a:lnTo>
                    <a:lnTo>
                      <a:pt x="1128" y="110"/>
                    </a:lnTo>
                    <a:lnTo>
                      <a:pt x="1170" y="98"/>
                    </a:lnTo>
                    <a:lnTo>
                      <a:pt x="1212" y="84"/>
                    </a:lnTo>
                    <a:lnTo>
                      <a:pt x="1250" y="66"/>
                    </a:lnTo>
                    <a:lnTo>
                      <a:pt x="1290" y="46"/>
                    </a:lnTo>
                    <a:lnTo>
                      <a:pt x="1330" y="24"/>
                    </a:lnTo>
                    <a:lnTo>
                      <a:pt x="1368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186" name="Freeform 42"/>
              <p:cNvSpPr>
                <a:spLocks/>
              </p:cNvSpPr>
              <p:nvPr/>
            </p:nvSpPr>
            <p:spPr bwMode="auto">
              <a:xfrm>
                <a:off x="48" y="2518"/>
                <a:ext cx="1363" cy="326"/>
              </a:xfrm>
              <a:custGeom>
                <a:avLst/>
                <a:gdLst/>
                <a:ahLst/>
                <a:cxnLst>
                  <a:cxn ang="0">
                    <a:pos x="0" y="328"/>
                  </a:cxn>
                  <a:cxn ang="0">
                    <a:pos x="0" y="328"/>
                  </a:cxn>
                  <a:cxn ang="0">
                    <a:pos x="8" y="312"/>
                  </a:cxn>
                  <a:cxn ang="0">
                    <a:pos x="18" y="294"/>
                  </a:cxn>
                  <a:cxn ang="0">
                    <a:pos x="32" y="270"/>
                  </a:cxn>
                  <a:cxn ang="0">
                    <a:pos x="48" y="242"/>
                  </a:cxn>
                  <a:cxn ang="0">
                    <a:pos x="70" y="212"/>
                  </a:cxn>
                  <a:cxn ang="0">
                    <a:pos x="98" y="180"/>
                  </a:cxn>
                  <a:cxn ang="0">
                    <a:pos x="128" y="150"/>
                  </a:cxn>
                  <a:cxn ang="0">
                    <a:pos x="146" y="134"/>
                  </a:cxn>
                  <a:cxn ang="0">
                    <a:pos x="164" y="120"/>
                  </a:cxn>
                  <a:cxn ang="0">
                    <a:pos x="184" y="106"/>
                  </a:cxn>
                  <a:cxn ang="0">
                    <a:pos x="206" y="94"/>
                  </a:cxn>
                  <a:cxn ang="0">
                    <a:pos x="228" y="82"/>
                  </a:cxn>
                  <a:cxn ang="0">
                    <a:pos x="252" y="70"/>
                  </a:cxn>
                  <a:cxn ang="0">
                    <a:pos x="276" y="62"/>
                  </a:cxn>
                  <a:cxn ang="0">
                    <a:pos x="302" y="54"/>
                  </a:cxn>
                  <a:cxn ang="0">
                    <a:pos x="330" y="48"/>
                  </a:cxn>
                  <a:cxn ang="0">
                    <a:pos x="360" y="44"/>
                  </a:cxn>
                  <a:cxn ang="0">
                    <a:pos x="390" y="42"/>
                  </a:cxn>
                  <a:cxn ang="0">
                    <a:pos x="422" y="42"/>
                  </a:cxn>
                  <a:cxn ang="0">
                    <a:pos x="454" y="44"/>
                  </a:cxn>
                  <a:cxn ang="0">
                    <a:pos x="488" y="48"/>
                  </a:cxn>
                  <a:cxn ang="0">
                    <a:pos x="524" y="56"/>
                  </a:cxn>
                  <a:cxn ang="0">
                    <a:pos x="562" y="66"/>
                  </a:cxn>
                  <a:cxn ang="0">
                    <a:pos x="562" y="66"/>
                  </a:cxn>
                  <a:cxn ang="0">
                    <a:pos x="636" y="88"/>
                  </a:cxn>
                  <a:cxn ang="0">
                    <a:pos x="706" y="106"/>
                  </a:cxn>
                  <a:cxn ang="0">
                    <a:pos x="770" y="120"/>
                  </a:cxn>
                  <a:cxn ang="0">
                    <a:pos x="830" y="130"/>
                  </a:cxn>
                  <a:cxn ang="0">
                    <a:pos x="888" y="136"/>
                  </a:cxn>
                  <a:cxn ang="0">
                    <a:pos x="940" y="140"/>
                  </a:cxn>
                  <a:cxn ang="0">
                    <a:pos x="990" y="140"/>
                  </a:cxn>
                  <a:cxn ang="0">
                    <a:pos x="1038" y="136"/>
                  </a:cxn>
                  <a:cxn ang="0">
                    <a:pos x="1084" y="130"/>
                  </a:cxn>
                  <a:cxn ang="0">
                    <a:pos x="1126" y="120"/>
                  </a:cxn>
                  <a:cxn ang="0">
                    <a:pos x="1168" y="106"/>
                  </a:cxn>
                  <a:cxn ang="0">
                    <a:pos x="1208" y="90"/>
                  </a:cxn>
                  <a:cxn ang="0">
                    <a:pos x="1248" y="72"/>
                  </a:cxn>
                  <a:cxn ang="0">
                    <a:pos x="1286" y="50"/>
                  </a:cxn>
                  <a:cxn ang="0">
                    <a:pos x="1324" y="26"/>
                  </a:cxn>
                  <a:cxn ang="0">
                    <a:pos x="1364" y="0"/>
                  </a:cxn>
                </a:cxnLst>
                <a:rect l="0" t="0" r="r" b="b"/>
                <a:pathLst>
                  <a:path w="1364" h="328">
                    <a:moveTo>
                      <a:pt x="0" y="328"/>
                    </a:moveTo>
                    <a:lnTo>
                      <a:pt x="0" y="328"/>
                    </a:lnTo>
                    <a:lnTo>
                      <a:pt x="8" y="312"/>
                    </a:lnTo>
                    <a:lnTo>
                      <a:pt x="18" y="294"/>
                    </a:lnTo>
                    <a:lnTo>
                      <a:pt x="32" y="270"/>
                    </a:lnTo>
                    <a:lnTo>
                      <a:pt x="48" y="242"/>
                    </a:lnTo>
                    <a:lnTo>
                      <a:pt x="70" y="212"/>
                    </a:lnTo>
                    <a:lnTo>
                      <a:pt x="98" y="180"/>
                    </a:lnTo>
                    <a:lnTo>
                      <a:pt x="128" y="150"/>
                    </a:lnTo>
                    <a:lnTo>
                      <a:pt x="146" y="134"/>
                    </a:lnTo>
                    <a:lnTo>
                      <a:pt x="164" y="120"/>
                    </a:lnTo>
                    <a:lnTo>
                      <a:pt x="184" y="106"/>
                    </a:lnTo>
                    <a:lnTo>
                      <a:pt x="206" y="94"/>
                    </a:lnTo>
                    <a:lnTo>
                      <a:pt x="228" y="82"/>
                    </a:lnTo>
                    <a:lnTo>
                      <a:pt x="252" y="70"/>
                    </a:lnTo>
                    <a:lnTo>
                      <a:pt x="276" y="62"/>
                    </a:lnTo>
                    <a:lnTo>
                      <a:pt x="302" y="54"/>
                    </a:lnTo>
                    <a:lnTo>
                      <a:pt x="330" y="48"/>
                    </a:lnTo>
                    <a:lnTo>
                      <a:pt x="360" y="44"/>
                    </a:lnTo>
                    <a:lnTo>
                      <a:pt x="390" y="42"/>
                    </a:lnTo>
                    <a:lnTo>
                      <a:pt x="422" y="42"/>
                    </a:lnTo>
                    <a:lnTo>
                      <a:pt x="454" y="44"/>
                    </a:lnTo>
                    <a:lnTo>
                      <a:pt x="488" y="48"/>
                    </a:lnTo>
                    <a:lnTo>
                      <a:pt x="524" y="56"/>
                    </a:lnTo>
                    <a:lnTo>
                      <a:pt x="562" y="66"/>
                    </a:lnTo>
                    <a:lnTo>
                      <a:pt x="562" y="66"/>
                    </a:lnTo>
                    <a:lnTo>
                      <a:pt x="636" y="88"/>
                    </a:lnTo>
                    <a:lnTo>
                      <a:pt x="706" y="106"/>
                    </a:lnTo>
                    <a:lnTo>
                      <a:pt x="770" y="120"/>
                    </a:lnTo>
                    <a:lnTo>
                      <a:pt x="830" y="130"/>
                    </a:lnTo>
                    <a:lnTo>
                      <a:pt x="888" y="136"/>
                    </a:lnTo>
                    <a:lnTo>
                      <a:pt x="940" y="140"/>
                    </a:lnTo>
                    <a:lnTo>
                      <a:pt x="990" y="140"/>
                    </a:lnTo>
                    <a:lnTo>
                      <a:pt x="1038" y="136"/>
                    </a:lnTo>
                    <a:lnTo>
                      <a:pt x="1084" y="130"/>
                    </a:lnTo>
                    <a:lnTo>
                      <a:pt x="1126" y="120"/>
                    </a:lnTo>
                    <a:lnTo>
                      <a:pt x="1168" y="106"/>
                    </a:lnTo>
                    <a:lnTo>
                      <a:pt x="1208" y="90"/>
                    </a:lnTo>
                    <a:lnTo>
                      <a:pt x="1248" y="72"/>
                    </a:lnTo>
                    <a:lnTo>
                      <a:pt x="1286" y="50"/>
                    </a:lnTo>
                    <a:lnTo>
                      <a:pt x="1324" y="26"/>
                    </a:lnTo>
                    <a:lnTo>
                      <a:pt x="1364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187" name="Freeform 43"/>
              <p:cNvSpPr>
                <a:spLocks/>
              </p:cNvSpPr>
              <p:nvPr/>
            </p:nvSpPr>
            <p:spPr bwMode="auto">
              <a:xfrm>
                <a:off x="71" y="2484"/>
                <a:ext cx="1356" cy="384"/>
              </a:xfrm>
              <a:custGeom>
                <a:avLst/>
                <a:gdLst/>
                <a:ahLst/>
                <a:cxnLst>
                  <a:cxn ang="0">
                    <a:pos x="0" y="384"/>
                  </a:cxn>
                  <a:cxn ang="0">
                    <a:pos x="0" y="384"/>
                  </a:cxn>
                  <a:cxn ang="0">
                    <a:pos x="6" y="368"/>
                  </a:cxn>
                  <a:cxn ang="0">
                    <a:pos x="16" y="348"/>
                  </a:cxn>
                  <a:cxn ang="0">
                    <a:pos x="28" y="324"/>
                  </a:cxn>
                  <a:cxn ang="0">
                    <a:pos x="46" y="296"/>
                  </a:cxn>
                  <a:cxn ang="0">
                    <a:pos x="66" y="264"/>
                  </a:cxn>
                  <a:cxn ang="0">
                    <a:pos x="92" y="232"/>
                  </a:cxn>
                  <a:cxn ang="0">
                    <a:pos x="122" y="200"/>
                  </a:cxn>
                  <a:cxn ang="0">
                    <a:pos x="140" y="184"/>
                  </a:cxn>
                  <a:cxn ang="0">
                    <a:pos x="158" y="168"/>
                  </a:cxn>
                  <a:cxn ang="0">
                    <a:pos x="178" y="154"/>
                  </a:cxn>
                  <a:cxn ang="0">
                    <a:pos x="198" y="140"/>
                  </a:cxn>
                  <a:cxn ang="0">
                    <a:pos x="220" y="128"/>
                  </a:cxn>
                  <a:cxn ang="0">
                    <a:pos x="244" y="116"/>
                  </a:cxn>
                  <a:cxn ang="0">
                    <a:pos x="268" y="104"/>
                  </a:cxn>
                  <a:cxn ang="0">
                    <a:pos x="294" y="96"/>
                  </a:cxn>
                  <a:cxn ang="0">
                    <a:pos x="322" y="88"/>
                  </a:cxn>
                  <a:cxn ang="0">
                    <a:pos x="350" y="84"/>
                  </a:cxn>
                  <a:cxn ang="0">
                    <a:pos x="380" y="80"/>
                  </a:cxn>
                  <a:cxn ang="0">
                    <a:pos x="412" y="78"/>
                  </a:cxn>
                  <a:cxn ang="0">
                    <a:pos x="446" y="80"/>
                  </a:cxn>
                  <a:cxn ang="0">
                    <a:pos x="480" y="84"/>
                  </a:cxn>
                  <a:cxn ang="0">
                    <a:pos x="516" y="90"/>
                  </a:cxn>
                  <a:cxn ang="0">
                    <a:pos x="554" y="98"/>
                  </a:cxn>
                  <a:cxn ang="0">
                    <a:pos x="554" y="98"/>
                  </a:cxn>
                  <a:cxn ang="0">
                    <a:pos x="630" y="116"/>
                  </a:cxn>
                  <a:cxn ang="0">
                    <a:pos x="700" y="132"/>
                  </a:cxn>
                  <a:cxn ang="0">
                    <a:pos x="764" y="144"/>
                  </a:cxn>
                  <a:cxn ang="0">
                    <a:pos x="826" y="152"/>
                  </a:cxn>
                  <a:cxn ang="0">
                    <a:pos x="882" y="156"/>
                  </a:cxn>
                  <a:cxn ang="0">
                    <a:pos x="936" y="158"/>
                  </a:cxn>
                  <a:cxn ang="0">
                    <a:pos x="986" y="156"/>
                  </a:cxn>
                  <a:cxn ang="0">
                    <a:pos x="1034" y="150"/>
                  </a:cxn>
                  <a:cxn ang="0">
                    <a:pos x="1080" y="142"/>
                  </a:cxn>
                  <a:cxn ang="0">
                    <a:pos x="1122" y="130"/>
                  </a:cxn>
                  <a:cxn ang="0">
                    <a:pos x="1164" y="116"/>
                  </a:cxn>
                  <a:cxn ang="0">
                    <a:pos x="1204" y="98"/>
                  </a:cxn>
                  <a:cxn ang="0">
                    <a:pos x="1242" y="76"/>
                  </a:cxn>
                  <a:cxn ang="0">
                    <a:pos x="1280" y="54"/>
                  </a:cxn>
                  <a:cxn ang="0">
                    <a:pos x="1318" y="28"/>
                  </a:cxn>
                  <a:cxn ang="0">
                    <a:pos x="1356" y="0"/>
                  </a:cxn>
                </a:cxnLst>
                <a:rect l="0" t="0" r="r" b="b"/>
                <a:pathLst>
                  <a:path w="1356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6" y="368"/>
                    </a:lnTo>
                    <a:lnTo>
                      <a:pt x="16" y="348"/>
                    </a:lnTo>
                    <a:lnTo>
                      <a:pt x="28" y="324"/>
                    </a:lnTo>
                    <a:lnTo>
                      <a:pt x="46" y="296"/>
                    </a:lnTo>
                    <a:lnTo>
                      <a:pt x="66" y="264"/>
                    </a:lnTo>
                    <a:lnTo>
                      <a:pt x="92" y="232"/>
                    </a:lnTo>
                    <a:lnTo>
                      <a:pt x="122" y="200"/>
                    </a:lnTo>
                    <a:lnTo>
                      <a:pt x="140" y="184"/>
                    </a:lnTo>
                    <a:lnTo>
                      <a:pt x="158" y="168"/>
                    </a:lnTo>
                    <a:lnTo>
                      <a:pt x="178" y="154"/>
                    </a:lnTo>
                    <a:lnTo>
                      <a:pt x="198" y="140"/>
                    </a:lnTo>
                    <a:lnTo>
                      <a:pt x="220" y="128"/>
                    </a:lnTo>
                    <a:lnTo>
                      <a:pt x="244" y="116"/>
                    </a:lnTo>
                    <a:lnTo>
                      <a:pt x="268" y="104"/>
                    </a:lnTo>
                    <a:lnTo>
                      <a:pt x="294" y="96"/>
                    </a:lnTo>
                    <a:lnTo>
                      <a:pt x="322" y="88"/>
                    </a:lnTo>
                    <a:lnTo>
                      <a:pt x="350" y="84"/>
                    </a:lnTo>
                    <a:lnTo>
                      <a:pt x="380" y="80"/>
                    </a:lnTo>
                    <a:lnTo>
                      <a:pt x="412" y="78"/>
                    </a:lnTo>
                    <a:lnTo>
                      <a:pt x="446" y="80"/>
                    </a:lnTo>
                    <a:lnTo>
                      <a:pt x="480" y="84"/>
                    </a:lnTo>
                    <a:lnTo>
                      <a:pt x="516" y="90"/>
                    </a:lnTo>
                    <a:lnTo>
                      <a:pt x="554" y="98"/>
                    </a:lnTo>
                    <a:lnTo>
                      <a:pt x="554" y="98"/>
                    </a:lnTo>
                    <a:lnTo>
                      <a:pt x="630" y="116"/>
                    </a:lnTo>
                    <a:lnTo>
                      <a:pt x="700" y="132"/>
                    </a:lnTo>
                    <a:lnTo>
                      <a:pt x="764" y="144"/>
                    </a:lnTo>
                    <a:lnTo>
                      <a:pt x="826" y="152"/>
                    </a:lnTo>
                    <a:lnTo>
                      <a:pt x="882" y="156"/>
                    </a:lnTo>
                    <a:lnTo>
                      <a:pt x="936" y="158"/>
                    </a:lnTo>
                    <a:lnTo>
                      <a:pt x="986" y="156"/>
                    </a:lnTo>
                    <a:lnTo>
                      <a:pt x="1034" y="150"/>
                    </a:lnTo>
                    <a:lnTo>
                      <a:pt x="1080" y="142"/>
                    </a:lnTo>
                    <a:lnTo>
                      <a:pt x="1122" y="130"/>
                    </a:lnTo>
                    <a:lnTo>
                      <a:pt x="1164" y="116"/>
                    </a:lnTo>
                    <a:lnTo>
                      <a:pt x="1204" y="98"/>
                    </a:lnTo>
                    <a:lnTo>
                      <a:pt x="1242" y="76"/>
                    </a:lnTo>
                    <a:lnTo>
                      <a:pt x="1280" y="54"/>
                    </a:lnTo>
                    <a:lnTo>
                      <a:pt x="1318" y="28"/>
                    </a:lnTo>
                    <a:lnTo>
                      <a:pt x="1356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188" name="Freeform 44"/>
              <p:cNvSpPr>
                <a:spLocks/>
              </p:cNvSpPr>
              <p:nvPr/>
            </p:nvSpPr>
            <p:spPr bwMode="auto">
              <a:xfrm>
                <a:off x="95" y="2449"/>
                <a:ext cx="1349" cy="443"/>
              </a:xfrm>
              <a:custGeom>
                <a:avLst/>
                <a:gdLst/>
                <a:ahLst/>
                <a:cxnLst>
                  <a:cxn ang="0">
                    <a:pos x="0" y="442"/>
                  </a:cxn>
                  <a:cxn ang="0">
                    <a:pos x="0" y="442"/>
                  </a:cxn>
                  <a:cxn ang="0">
                    <a:pos x="6" y="426"/>
                  </a:cxn>
                  <a:cxn ang="0">
                    <a:pos x="14" y="406"/>
                  </a:cxn>
                  <a:cxn ang="0">
                    <a:pos x="26" y="380"/>
                  </a:cxn>
                  <a:cxn ang="0">
                    <a:pos x="44" y="352"/>
                  </a:cxn>
                  <a:cxn ang="0">
                    <a:pos x="64" y="320"/>
                  </a:cxn>
                  <a:cxn ang="0">
                    <a:pos x="88" y="286"/>
                  </a:cxn>
                  <a:cxn ang="0">
                    <a:pos x="118" y="252"/>
                  </a:cxn>
                  <a:cxn ang="0">
                    <a:pos x="134" y="236"/>
                  </a:cxn>
                  <a:cxn ang="0">
                    <a:pos x="152" y="218"/>
                  </a:cxn>
                  <a:cxn ang="0">
                    <a:pos x="170" y="204"/>
                  </a:cxn>
                  <a:cxn ang="0">
                    <a:pos x="192" y="188"/>
                  </a:cxn>
                  <a:cxn ang="0">
                    <a:pos x="212" y="174"/>
                  </a:cxn>
                  <a:cxn ang="0">
                    <a:pos x="236" y="162"/>
                  </a:cxn>
                  <a:cxn ang="0">
                    <a:pos x="260" y="150"/>
                  </a:cxn>
                  <a:cxn ang="0">
                    <a:pos x="286" y="140"/>
                  </a:cxn>
                  <a:cxn ang="0">
                    <a:pos x="314" y="132"/>
                  </a:cxn>
                  <a:cxn ang="0">
                    <a:pos x="342" y="126"/>
                  </a:cxn>
                  <a:cxn ang="0">
                    <a:pos x="372" y="120"/>
                  </a:cxn>
                  <a:cxn ang="0">
                    <a:pos x="404" y="118"/>
                  </a:cxn>
                  <a:cxn ang="0">
                    <a:pos x="438" y="118"/>
                  </a:cxn>
                  <a:cxn ang="0">
                    <a:pos x="472" y="120"/>
                  </a:cxn>
                  <a:cxn ang="0">
                    <a:pos x="510" y="124"/>
                  </a:cxn>
                  <a:cxn ang="0">
                    <a:pos x="548" y="132"/>
                  </a:cxn>
                  <a:cxn ang="0">
                    <a:pos x="548" y="132"/>
                  </a:cxn>
                  <a:cxn ang="0">
                    <a:pos x="622" y="148"/>
                  </a:cxn>
                  <a:cxn ang="0">
                    <a:pos x="694" y="160"/>
                  </a:cxn>
                  <a:cxn ang="0">
                    <a:pos x="760" y="170"/>
                  </a:cxn>
                  <a:cxn ang="0">
                    <a:pos x="820" y="176"/>
                  </a:cxn>
                  <a:cxn ang="0">
                    <a:pos x="878" y="178"/>
                  </a:cxn>
                  <a:cxn ang="0">
                    <a:pos x="932" y="176"/>
                  </a:cxn>
                  <a:cxn ang="0">
                    <a:pos x="982" y="172"/>
                  </a:cxn>
                  <a:cxn ang="0">
                    <a:pos x="1030" y="166"/>
                  </a:cxn>
                  <a:cxn ang="0">
                    <a:pos x="1074" y="156"/>
                  </a:cxn>
                  <a:cxn ang="0">
                    <a:pos x="1118" y="142"/>
                  </a:cxn>
                  <a:cxn ang="0">
                    <a:pos x="1158" y="126"/>
                  </a:cxn>
                  <a:cxn ang="0">
                    <a:pos x="1198" y="106"/>
                  </a:cxn>
                  <a:cxn ang="0">
                    <a:pos x="1236" y="84"/>
                  </a:cxn>
                  <a:cxn ang="0">
                    <a:pos x="1274" y="58"/>
                  </a:cxn>
                  <a:cxn ang="0">
                    <a:pos x="1310" y="32"/>
                  </a:cxn>
                  <a:cxn ang="0">
                    <a:pos x="1348" y="0"/>
                  </a:cxn>
                </a:cxnLst>
                <a:rect l="0" t="0" r="r" b="b"/>
                <a:pathLst>
                  <a:path w="1348" h="442">
                    <a:moveTo>
                      <a:pt x="0" y="442"/>
                    </a:moveTo>
                    <a:lnTo>
                      <a:pt x="0" y="442"/>
                    </a:lnTo>
                    <a:lnTo>
                      <a:pt x="6" y="426"/>
                    </a:lnTo>
                    <a:lnTo>
                      <a:pt x="14" y="406"/>
                    </a:lnTo>
                    <a:lnTo>
                      <a:pt x="26" y="380"/>
                    </a:lnTo>
                    <a:lnTo>
                      <a:pt x="44" y="352"/>
                    </a:lnTo>
                    <a:lnTo>
                      <a:pt x="64" y="320"/>
                    </a:lnTo>
                    <a:lnTo>
                      <a:pt x="88" y="286"/>
                    </a:lnTo>
                    <a:lnTo>
                      <a:pt x="118" y="252"/>
                    </a:lnTo>
                    <a:lnTo>
                      <a:pt x="134" y="236"/>
                    </a:lnTo>
                    <a:lnTo>
                      <a:pt x="152" y="218"/>
                    </a:lnTo>
                    <a:lnTo>
                      <a:pt x="170" y="204"/>
                    </a:lnTo>
                    <a:lnTo>
                      <a:pt x="192" y="188"/>
                    </a:lnTo>
                    <a:lnTo>
                      <a:pt x="212" y="174"/>
                    </a:lnTo>
                    <a:lnTo>
                      <a:pt x="236" y="162"/>
                    </a:lnTo>
                    <a:lnTo>
                      <a:pt x="260" y="150"/>
                    </a:lnTo>
                    <a:lnTo>
                      <a:pt x="286" y="140"/>
                    </a:lnTo>
                    <a:lnTo>
                      <a:pt x="314" y="132"/>
                    </a:lnTo>
                    <a:lnTo>
                      <a:pt x="342" y="126"/>
                    </a:lnTo>
                    <a:lnTo>
                      <a:pt x="372" y="120"/>
                    </a:lnTo>
                    <a:lnTo>
                      <a:pt x="404" y="118"/>
                    </a:lnTo>
                    <a:lnTo>
                      <a:pt x="438" y="118"/>
                    </a:lnTo>
                    <a:lnTo>
                      <a:pt x="472" y="120"/>
                    </a:lnTo>
                    <a:lnTo>
                      <a:pt x="510" y="124"/>
                    </a:lnTo>
                    <a:lnTo>
                      <a:pt x="548" y="132"/>
                    </a:lnTo>
                    <a:lnTo>
                      <a:pt x="548" y="132"/>
                    </a:lnTo>
                    <a:lnTo>
                      <a:pt x="622" y="148"/>
                    </a:lnTo>
                    <a:lnTo>
                      <a:pt x="694" y="160"/>
                    </a:lnTo>
                    <a:lnTo>
                      <a:pt x="760" y="170"/>
                    </a:lnTo>
                    <a:lnTo>
                      <a:pt x="820" y="176"/>
                    </a:lnTo>
                    <a:lnTo>
                      <a:pt x="878" y="178"/>
                    </a:lnTo>
                    <a:lnTo>
                      <a:pt x="932" y="176"/>
                    </a:lnTo>
                    <a:lnTo>
                      <a:pt x="982" y="172"/>
                    </a:lnTo>
                    <a:lnTo>
                      <a:pt x="1030" y="166"/>
                    </a:lnTo>
                    <a:lnTo>
                      <a:pt x="1074" y="156"/>
                    </a:lnTo>
                    <a:lnTo>
                      <a:pt x="1118" y="142"/>
                    </a:lnTo>
                    <a:lnTo>
                      <a:pt x="1158" y="126"/>
                    </a:lnTo>
                    <a:lnTo>
                      <a:pt x="1198" y="106"/>
                    </a:lnTo>
                    <a:lnTo>
                      <a:pt x="1236" y="84"/>
                    </a:lnTo>
                    <a:lnTo>
                      <a:pt x="1274" y="58"/>
                    </a:lnTo>
                    <a:lnTo>
                      <a:pt x="1310" y="32"/>
                    </a:lnTo>
                    <a:lnTo>
                      <a:pt x="1348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189" name="Freeform 45"/>
              <p:cNvSpPr>
                <a:spLocks/>
              </p:cNvSpPr>
              <p:nvPr/>
            </p:nvSpPr>
            <p:spPr bwMode="auto">
              <a:xfrm>
                <a:off x="118" y="2420"/>
                <a:ext cx="1337" cy="497"/>
              </a:xfrm>
              <a:custGeom>
                <a:avLst/>
                <a:gdLst/>
                <a:ahLst/>
                <a:cxnLst>
                  <a:cxn ang="0">
                    <a:pos x="0" y="498"/>
                  </a:cxn>
                  <a:cxn ang="0">
                    <a:pos x="0" y="498"/>
                  </a:cxn>
                  <a:cxn ang="0">
                    <a:pos x="6" y="480"/>
                  </a:cxn>
                  <a:cxn ang="0">
                    <a:pos x="12" y="460"/>
                  </a:cxn>
                  <a:cxn ang="0">
                    <a:pos x="24" y="434"/>
                  </a:cxn>
                  <a:cxn ang="0">
                    <a:pos x="40" y="404"/>
                  </a:cxn>
                  <a:cxn ang="0">
                    <a:pos x="58" y="372"/>
                  </a:cxn>
                  <a:cxn ang="0">
                    <a:pos x="82" y="336"/>
                  </a:cxn>
                  <a:cxn ang="0">
                    <a:pos x="112" y="302"/>
                  </a:cxn>
                  <a:cxn ang="0">
                    <a:pos x="128" y="284"/>
                  </a:cxn>
                  <a:cxn ang="0">
                    <a:pos x="144" y="268"/>
                  </a:cxn>
                  <a:cxn ang="0">
                    <a:pos x="164" y="252"/>
                  </a:cxn>
                  <a:cxn ang="0">
                    <a:pos x="182" y="236"/>
                  </a:cxn>
                  <a:cxn ang="0">
                    <a:pos x="204" y="220"/>
                  </a:cxn>
                  <a:cxn ang="0">
                    <a:pos x="228" y="206"/>
                  </a:cxn>
                  <a:cxn ang="0">
                    <a:pos x="252" y="194"/>
                  </a:cxn>
                  <a:cxn ang="0">
                    <a:pos x="276" y="184"/>
                  </a:cxn>
                  <a:cxn ang="0">
                    <a:pos x="304" y="174"/>
                  </a:cxn>
                  <a:cxn ang="0">
                    <a:pos x="332" y="166"/>
                  </a:cxn>
                  <a:cxn ang="0">
                    <a:pos x="362" y="160"/>
                  </a:cxn>
                  <a:cxn ang="0">
                    <a:pos x="394" y="156"/>
                  </a:cxn>
                  <a:cxn ang="0">
                    <a:pos x="428" y="154"/>
                  </a:cxn>
                  <a:cxn ang="0">
                    <a:pos x="464" y="156"/>
                  </a:cxn>
                  <a:cxn ang="0">
                    <a:pos x="500" y="158"/>
                  </a:cxn>
                  <a:cxn ang="0">
                    <a:pos x="538" y="164"/>
                  </a:cxn>
                  <a:cxn ang="0">
                    <a:pos x="538" y="164"/>
                  </a:cxn>
                  <a:cxn ang="0">
                    <a:pos x="614" y="178"/>
                  </a:cxn>
                  <a:cxn ang="0">
                    <a:pos x="686" y="188"/>
                  </a:cxn>
                  <a:cxn ang="0">
                    <a:pos x="752" y="194"/>
                  </a:cxn>
                  <a:cxn ang="0">
                    <a:pos x="814" y="198"/>
                  </a:cxn>
                  <a:cxn ang="0">
                    <a:pos x="870" y="198"/>
                  </a:cxn>
                  <a:cxn ang="0">
                    <a:pos x="924" y="194"/>
                  </a:cxn>
                  <a:cxn ang="0">
                    <a:pos x="976" y="188"/>
                  </a:cxn>
                  <a:cxn ang="0">
                    <a:pos x="1022" y="178"/>
                  </a:cxn>
                  <a:cxn ang="0">
                    <a:pos x="1068" y="166"/>
                  </a:cxn>
                  <a:cxn ang="0">
                    <a:pos x="1110" y="152"/>
                  </a:cxn>
                  <a:cxn ang="0">
                    <a:pos x="1150" y="134"/>
                  </a:cxn>
                  <a:cxn ang="0">
                    <a:pos x="1190" y="112"/>
                  </a:cxn>
                  <a:cxn ang="0">
                    <a:pos x="1226" y="88"/>
                  </a:cxn>
                  <a:cxn ang="0">
                    <a:pos x="1264" y="62"/>
                  </a:cxn>
                  <a:cxn ang="0">
                    <a:pos x="1300" y="32"/>
                  </a:cxn>
                  <a:cxn ang="0">
                    <a:pos x="1336" y="0"/>
                  </a:cxn>
                </a:cxnLst>
                <a:rect l="0" t="0" r="r" b="b"/>
                <a:pathLst>
                  <a:path w="1336" h="498">
                    <a:moveTo>
                      <a:pt x="0" y="498"/>
                    </a:moveTo>
                    <a:lnTo>
                      <a:pt x="0" y="498"/>
                    </a:lnTo>
                    <a:lnTo>
                      <a:pt x="6" y="480"/>
                    </a:lnTo>
                    <a:lnTo>
                      <a:pt x="12" y="460"/>
                    </a:lnTo>
                    <a:lnTo>
                      <a:pt x="24" y="434"/>
                    </a:lnTo>
                    <a:lnTo>
                      <a:pt x="40" y="404"/>
                    </a:lnTo>
                    <a:lnTo>
                      <a:pt x="58" y="372"/>
                    </a:lnTo>
                    <a:lnTo>
                      <a:pt x="82" y="336"/>
                    </a:lnTo>
                    <a:lnTo>
                      <a:pt x="112" y="302"/>
                    </a:lnTo>
                    <a:lnTo>
                      <a:pt x="128" y="284"/>
                    </a:lnTo>
                    <a:lnTo>
                      <a:pt x="144" y="268"/>
                    </a:lnTo>
                    <a:lnTo>
                      <a:pt x="164" y="252"/>
                    </a:lnTo>
                    <a:lnTo>
                      <a:pt x="182" y="236"/>
                    </a:lnTo>
                    <a:lnTo>
                      <a:pt x="204" y="220"/>
                    </a:lnTo>
                    <a:lnTo>
                      <a:pt x="228" y="206"/>
                    </a:lnTo>
                    <a:lnTo>
                      <a:pt x="252" y="194"/>
                    </a:lnTo>
                    <a:lnTo>
                      <a:pt x="276" y="184"/>
                    </a:lnTo>
                    <a:lnTo>
                      <a:pt x="304" y="174"/>
                    </a:lnTo>
                    <a:lnTo>
                      <a:pt x="332" y="166"/>
                    </a:lnTo>
                    <a:lnTo>
                      <a:pt x="362" y="160"/>
                    </a:lnTo>
                    <a:lnTo>
                      <a:pt x="394" y="156"/>
                    </a:lnTo>
                    <a:lnTo>
                      <a:pt x="428" y="154"/>
                    </a:lnTo>
                    <a:lnTo>
                      <a:pt x="464" y="156"/>
                    </a:lnTo>
                    <a:lnTo>
                      <a:pt x="500" y="158"/>
                    </a:lnTo>
                    <a:lnTo>
                      <a:pt x="538" y="164"/>
                    </a:lnTo>
                    <a:lnTo>
                      <a:pt x="538" y="164"/>
                    </a:lnTo>
                    <a:lnTo>
                      <a:pt x="614" y="178"/>
                    </a:lnTo>
                    <a:lnTo>
                      <a:pt x="686" y="188"/>
                    </a:lnTo>
                    <a:lnTo>
                      <a:pt x="752" y="194"/>
                    </a:lnTo>
                    <a:lnTo>
                      <a:pt x="814" y="198"/>
                    </a:lnTo>
                    <a:lnTo>
                      <a:pt x="870" y="198"/>
                    </a:lnTo>
                    <a:lnTo>
                      <a:pt x="924" y="194"/>
                    </a:lnTo>
                    <a:lnTo>
                      <a:pt x="976" y="188"/>
                    </a:lnTo>
                    <a:lnTo>
                      <a:pt x="1022" y="178"/>
                    </a:lnTo>
                    <a:lnTo>
                      <a:pt x="1068" y="166"/>
                    </a:lnTo>
                    <a:lnTo>
                      <a:pt x="1110" y="152"/>
                    </a:lnTo>
                    <a:lnTo>
                      <a:pt x="1150" y="134"/>
                    </a:lnTo>
                    <a:lnTo>
                      <a:pt x="1190" y="112"/>
                    </a:lnTo>
                    <a:lnTo>
                      <a:pt x="1226" y="88"/>
                    </a:lnTo>
                    <a:lnTo>
                      <a:pt x="1264" y="62"/>
                    </a:lnTo>
                    <a:lnTo>
                      <a:pt x="1300" y="32"/>
                    </a:lnTo>
                    <a:lnTo>
                      <a:pt x="1336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190" name="Freeform 46"/>
              <p:cNvSpPr>
                <a:spLocks/>
              </p:cNvSpPr>
              <p:nvPr/>
            </p:nvSpPr>
            <p:spPr bwMode="auto">
              <a:xfrm>
                <a:off x="144" y="2390"/>
                <a:ext cx="1323" cy="554"/>
              </a:xfrm>
              <a:custGeom>
                <a:avLst/>
                <a:gdLst/>
                <a:ahLst/>
                <a:cxnLst>
                  <a:cxn ang="0">
                    <a:pos x="0" y="554"/>
                  </a:cxn>
                  <a:cxn ang="0">
                    <a:pos x="0" y="554"/>
                  </a:cxn>
                  <a:cxn ang="0">
                    <a:pos x="4" y="536"/>
                  </a:cxn>
                  <a:cxn ang="0">
                    <a:pos x="12" y="516"/>
                  </a:cxn>
                  <a:cxn ang="0">
                    <a:pos x="22" y="490"/>
                  </a:cxn>
                  <a:cxn ang="0">
                    <a:pos x="36" y="458"/>
                  </a:cxn>
                  <a:cxn ang="0">
                    <a:pos x="56" y="424"/>
                  </a:cxn>
                  <a:cxn ang="0">
                    <a:pos x="78" y="388"/>
                  </a:cxn>
                  <a:cxn ang="0">
                    <a:pos x="106" y="352"/>
                  </a:cxn>
                  <a:cxn ang="0">
                    <a:pos x="120" y="334"/>
                  </a:cxn>
                  <a:cxn ang="0">
                    <a:pos x="138" y="316"/>
                  </a:cxn>
                  <a:cxn ang="0">
                    <a:pos x="156" y="298"/>
                  </a:cxn>
                  <a:cxn ang="0">
                    <a:pos x="176" y="282"/>
                  </a:cxn>
                  <a:cxn ang="0">
                    <a:pos x="196" y="266"/>
                  </a:cxn>
                  <a:cxn ang="0">
                    <a:pos x="218" y="252"/>
                  </a:cxn>
                  <a:cxn ang="0">
                    <a:pos x="242" y="238"/>
                  </a:cxn>
                  <a:cxn ang="0">
                    <a:pos x="268" y="226"/>
                  </a:cxn>
                  <a:cxn ang="0">
                    <a:pos x="294" y="216"/>
                  </a:cxn>
                  <a:cxn ang="0">
                    <a:pos x="324" y="206"/>
                  </a:cxn>
                  <a:cxn ang="0">
                    <a:pos x="354" y="200"/>
                  </a:cxn>
                  <a:cxn ang="0">
                    <a:pos x="384" y="194"/>
                  </a:cxn>
                  <a:cxn ang="0">
                    <a:pos x="418" y="192"/>
                  </a:cxn>
                  <a:cxn ang="0">
                    <a:pos x="454" y="190"/>
                  </a:cxn>
                  <a:cxn ang="0">
                    <a:pos x="490" y="192"/>
                  </a:cxn>
                  <a:cxn ang="0">
                    <a:pos x="530" y="196"/>
                  </a:cxn>
                  <a:cxn ang="0">
                    <a:pos x="530" y="196"/>
                  </a:cxn>
                  <a:cxn ang="0">
                    <a:pos x="606" y="208"/>
                  </a:cxn>
                  <a:cxn ang="0">
                    <a:pos x="678" y="214"/>
                  </a:cxn>
                  <a:cxn ang="0">
                    <a:pos x="744" y="218"/>
                  </a:cxn>
                  <a:cxn ang="0">
                    <a:pos x="806" y="220"/>
                  </a:cxn>
                  <a:cxn ang="0">
                    <a:pos x="864" y="216"/>
                  </a:cxn>
                  <a:cxn ang="0">
                    <a:pos x="918" y="212"/>
                  </a:cxn>
                  <a:cxn ang="0">
                    <a:pos x="968" y="204"/>
                  </a:cxn>
                  <a:cxn ang="0">
                    <a:pos x="1016" y="192"/>
                  </a:cxn>
                  <a:cxn ang="0">
                    <a:pos x="1060" y="178"/>
                  </a:cxn>
                  <a:cxn ang="0">
                    <a:pos x="1102" y="162"/>
                  </a:cxn>
                  <a:cxn ang="0">
                    <a:pos x="1142" y="142"/>
                  </a:cxn>
                  <a:cxn ang="0">
                    <a:pos x="1180" y="118"/>
                  </a:cxn>
                  <a:cxn ang="0">
                    <a:pos x="1218" y="94"/>
                  </a:cxn>
                  <a:cxn ang="0">
                    <a:pos x="1254" y="64"/>
                  </a:cxn>
                  <a:cxn ang="0">
                    <a:pos x="1288" y="34"/>
                  </a:cxn>
                  <a:cxn ang="0">
                    <a:pos x="1324" y="0"/>
                  </a:cxn>
                </a:cxnLst>
                <a:rect l="0" t="0" r="r" b="b"/>
                <a:pathLst>
                  <a:path w="1324" h="554">
                    <a:moveTo>
                      <a:pt x="0" y="554"/>
                    </a:moveTo>
                    <a:lnTo>
                      <a:pt x="0" y="554"/>
                    </a:lnTo>
                    <a:lnTo>
                      <a:pt x="4" y="536"/>
                    </a:lnTo>
                    <a:lnTo>
                      <a:pt x="12" y="516"/>
                    </a:lnTo>
                    <a:lnTo>
                      <a:pt x="22" y="490"/>
                    </a:lnTo>
                    <a:lnTo>
                      <a:pt x="36" y="458"/>
                    </a:lnTo>
                    <a:lnTo>
                      <a:pt x="56" y="424"/>
                    </a:lnTo>
                    <a:lnTo>
                      <a:pt x="78" y="388"/>
                    </a:lnTo>
                    <a:lnTo>
                      <a:pt x="106" y="352"/>
                    </a:lnTo>
                    <a:lnTo>
                      <a:pt x="120" y="334"/>
                    </a:lnTo>
                    <a:lnTo>
                      <a:pt x="138" y="316"/>
                    </a:lnTo>
                    <a:lnTo>
                      <a:pt x="156" y="298"/>
                    </a:lnTo>
                    <a:lnTo>
                      <a:pt x="176" y="282"/>
                    </a:lnTo>
                    <a:lnTo>
                      <a:pt x="196" y="266"/>
                    </a:lnTo>
                    <a:lnTo>
                      <a:pt x="218" y="252"/>
                    </a:lnTo>
                    <a:lnTo>
                      <a:pt x="242" y="238"/>
                    </a:lnTo>
                    <a:lnTo>
                      <a:pt x="268" y="226"/>
                    </a:lnTo>
                    <a:lnTo>
                      <a:pt x="294" y="216"/>
                    </a:lnTo>
                    <a:lnTo>
                      <a:pt x="324" y="206"/>
                    </a:lnTo>
                    <a:lnTo>
                      <a:pt x="354" y="200"/>
                    </a:lnTo>
                    <a:lnTo>
                      <a:pt x="384" y="194"/>
                    </a:lnTo>
                    <a:lnTo>
                      <a:pt x="418" y="192"/>
                    </a:lnTo>
                    <a:lnTo>
                      <a:pt x="454" y="190"/>
                    </a:lnTo>
                    <a:lnTo>
                      <a:pt x="490" y="192"/>
                    </a:lnTo>
                    <a:lnTo>
                      <a:pt x="530" y="196"/>
                    </a:lnTo>
                    <a:lnTo>
                      <a:pt x="530" y="196"/>
                    </a:lnTo>
                    <a:lnTo>
                      <a:pt x="606" y="208"/>
                    </a:lnTo>
                    <a:lnTo>
                      <a:pt x="678" y="214"/>
                    </a:lnTo>
                    <a:lnTo>
                      <a:pt x="744" y="218"/>
                    </a:lnTo>
                    <a:lnTo>
                      <a:pt x="806" y="220"/>
                    </a:lnTo>
                    <a:lnTo>
                      <a:pt x="864" y="216"/>
                    </a:lnTo>
                    <a:lnTo>
                      <a:pt x="918" y="212"/>
                    </a:lnTo>
                    <a:lnTo>
                      <a:pt x="968" y="204"/>
                    </a:lnTo>
                    <a:lnTo>
                      <a:pt x="1016" y="192"/>
                    </a:lnTo>
                    <a:lnTo>
                      <a:pt x="1060" y="178"/>
                    </a:lnTo>
                    <a:lnTo>
                      <a:pt x="1102" y="162"/>
                    </a:lnTo>
                    <a:lnTo>
                      <a:pt x="1142" y="142"/>
                    </a:lnTo>
                    <a:lnTo>
                      <a:pt x="1180" y="118"/>
                    </a:lnTo>
                    <a:lnTo>
                      <a:pt x="1218" y="94"/>
                    </a:lnTo>
                    <a:lnTo>
                      <a:pt x="1254" y="64"/>
                    </a:lnTo>
                    <a:lnTo>
                      <a:pt x="1288" y="34"/>
                    </a:lnTo>
                    <a:lnTo>
                      <a:pt x="1324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191" name="Freeform 47"/>
              <p:cNvSpPr>
                <a:spLocks/>
              </p:cNvSpPr>
              <p:nvPr/>
            </p:nvSpPr>
            <p:spPr bwMode="auto">
              <a:xfrm>
                <a:off x="173" y="2358"/>
                <a:ext cx="1310" cy="609"/>
              </a:xfrm>
              <a:custGeom>
                <a:avLst/>
                <a:gdLst/>
                <a:ahLst/>
                <a:cxnLst>
                  <a:cxn ang="0">
                    <a:pos x="0" y="610"/>
                  </a:cxn>
                  <a:cxn ang="0">
                    <a:pos x="0" y="610"/>
                  </a:cxn>
                  <a:cxn ang="0">
                    <a:pos x="4" y="592"/>
                  </a:cxn>
                  <a:cxn ang="0">
                    <a:pos x="12" y="570"/>
                  </a:cxn>
                  <a:cxn ang="0">
                    <a:pos x="22" y="544"/>
                  </a:cxn>
                  <a:cxn ang="0">
                    <a:pos x="34" y="512"/>
                  </a:cxn>
                  <a:cxn ang="0">
                    <a:pos x="52" y="478"/>
                  </a:cxn>
                  <a:cxn ang="0">
                    <a:pos x="74" y="440"/>
                  </a:cxn>
                  <a:cxn ang="0">
                    <a:pos x="100" y="402"/>
                  </a:cxn>
                  <a:cxn ang="0">
                    <a:pos x="116" y="384"/>
                  </a:cxn>
                  <a:cxn ang="0">
                    <a:pos x="132" y="364"/>
                  </a:cxn>
                  <a:cxn ang="0">
                    <a:pos x="150" y="346"/>
                  </a:cxn>
                  <a:cxn ang="0">
                    <a:pos x="168" y="330"/>
                  </a:cxn>
                  <a:cxn ang="0">
                    <a:pos x="188" y="312"/>
                  </a:cxn>
                  <a:cxn ang="0">
                    <a:pos x="210" y="296"/>
                  </a:cxn>
                  <a:cxn ang="0">
                    <a:pos x="234" y="282"/>
                  </a:cxn>
                  <a:cxn ang="0">
                    <a:pos x="260" y="270"/>
                  </a:cxn>
                  <a:cxn ang="0">
                    <a:pos x="286" y="258"/>
                  </a:cxn>
                  <a:cxn ang="0">
                    <a:pos x="314" y="248"/>
                  </a:cxn>
                  <a:cxn ang="0">
                    <a:pos x="344" y="238"/>
                  </a:cxn>
                  <a:cxn ang="0">
                    <a:pos x="376" y="232"/>
                  </a:cxn>
                  <a:cxn ang="0">
                    <a:pos x="410" y="228"/>
                  </a:cxn>
                  <a:cxn ang="0">
                    <a:pos x="444" y="226"/>
                  </a:cxn>
                  <a:cxn ang="0">
                    <a:pos x="482" y="226"/>
                  </a:cxn>
                  <a:cxn ang="0">
                    <a:pos x="520" y="230"/>
                  </a:cxn>
                  <a:cxn ang="0">
                    <a:pos x="520" y="230"/>
                  </a:cxn>
                  <a:cxn ang="0">
                    <a:pos x="598" y="236"/>
                  </a:cxn>
                  <a:cxn ang="0">
                    <a:pos x="670" y="240"/>
                  </a:cxn>
                  <a:cxn ang="0">
                    <a:pos x="736" y="242"/>
                  </a:cxn>
                  <a:cxn ang="0">
                    <a:pos x="798" y="240"/>
                  </a:cxn>
                  <a:cxn ang="0">
                    <a:pos x="856" y="236"/>
                  </a:cxn>
                  <a:cxn ang="0">
                    <a:pos x="910" y="228"/>
                  </a:cxn>
                  <a:cxn ang="0">
                    <a:pos x="960" y="218"/>
                  </a:cxn>
                  <a:cxn ang="0">
                    <a:pos x="1008" y="206"/>
                  </a:cxn>
                  <a:cxn ang="0">
                    <a:pos x="1052" y="190"/>
                  </a:cxn>
                  <a:cxn ang="0">
                    <a:pos x="1094" y="170"/>
                  </a:cxn>
                  <a:cxn ang="0">
                    <a:pos x="1132" y="150"/>
                  </a:cxn>
                  <a:cxn ang="0">
                    <a:pos x="1170" y="124"/>
                  </a:cxn>
                  <a:cxn ang="0">
                    <a:pos x="1208" y="98"/>
                  </a:cxn>
                  <a:cxn ang="0">
                    <a:pos x="1242" y="68"/>
                  </a:cxn>
                  <a:cxn ang="0">
                    <a:pos x="1278" y="36"/>
                  </a:cxn>
                  <a:cxn ang="0">
                    <a:pos x="1312" y="0"/>
                  </a:cxn>
                </a:cxnLst>
                <a:rect l="0" t="0" r="r" b="b"/>
                <a:pathLst>
                  <a:path w="1312" h="610">
                    <a:moveTo>
                      <a:pt x="0" y="610"/>
                    </a:moveTo>
                    <a:lnTo>
                      <a:pt x="0" y="610"/>
                    </a:lnTo>
                    <a:lnTo>
                      <a:pt x="4" y="592"/>
                    </a:lnTo>
                    <a:lnTo>
                      <a:pt x="12" y="570"/>
                    </a:lnTo>
                    <a:lnTo>
                      <a:pt x="22" y="544"/>
                    </a:lnTo>
                    <a:lnTo>
                      <a:pt x="34" y="512"/>
                    </a:lnTo>
                    <a:lnTo>
                      <a:pt x="52" y="478"/>
                    </a:lnTo>
                    <a:lnTo>
                      <a:pt x="74" y="440"/>
                    </a:lnTo>
                    <a:lnTo>
                      <a:pt x="100" y="402"/>
                    </a:lnTo>
                    <a:lnTo>
                      <a:pt x="116" y="384"/>
                    </a:lnTo>
                    <a:lnTo>
                      <a:pt x="132" y="364"/>
                    </a:lnTo>
                    <a:lnTo>
                      <a:pt x="150" y="346"/>
                    </a:lnTo>
                    <a:lnTo>
                      <a:pt x="168" y="330"/>
                    </a:lnTo>
                    <a:lnTo>
                      <a:pt x="188" y="312"/>
                    </a:lnTo>
                    <a:lnTo>
                      <a:pt x="210" y="296"/>
                    </a:lnTo>
                    <a:lnTo>
                      <a:pt x="234" y="282"/>
                    </a:lnTo>
                    <a:lnTo>
                      <a:pt x="260" y="270"/>
                    </a:lnTo>
                    <a:lnTo>
                      <a:pt x="286" y="258"/>
                    </a:lnTo>
                    <a:lnTo>
                      <a:pt x="314" y="248"/>
                    </a:lnTo>
                    <a:lnTo>
                      <a:pt x="344" y="238"/>
                    </a:lnTo>
                    <a:lnTo>
                      <a:pt x="376" y="232"/>
                    </a:lnTo>
                    <a:lnTo>
                      <a:pt x="410" y="228"/>
                    </a:lnTo>
                    <a:lnTo>
                      <a:pt x="444" y="226"/>
                    </a:lnTo>
                    <a:lnTo>
                      <a:pt x="482" y="226"/>
                    </a:lnTo>
                    <a:lnTo>
                      <a:pt x="520" y="230"/>
                    </a:lnTo>
                    <a:lnTo>
                      <a:pt x="520" y="230"/>
                    </a:lnTo>
                    <a:lnTo>
                      <a:pt x="598" y="236"/>
                    </a:lnTo>
                    <a:lnTo>
                      <a:pt x="670" y="240"/>
                    </a:lnTo>
                    <a:lnTo>
                      <a:pt x="736" y="242"/>
                    </a:lnTo>
                    <a:lnTo>
                      <a:pt x="798" y="240"/>
                    </a:lnTo>
                    <a:lnTo>
                      <a:pt x="856" y="236"/>
                    </a:lnTo>
                    <a:lnTo>
                      <a:pt x="910" y="228"/>
                    </a:lnTo>
                    <a:lnTo>
                      <a:pt x="960" y="218"/>
                    </a:lnTo>
                    <a:lnTo>
                      <a:pt x="1008" y="206"/>
                    </a:lnTo>
                    <a:lnTo>
                      <a:pt x="1052" y="190"/>
                    </a:lnTo>
                    <a:lnTo>
                      <a:pt x="1094" y="170"/>
                    </a:lnTo>
                    <a:lnTo>
                      <a:pt x="1132" y="150"/>
                    </a:lnTo>
                    <a:lnTo>
                      <a:pt x="1170" y="124"/>
                    </a:lnTo>
                    <a:lnTo>
                      <a:pt x="1208" y="98"/>
                    </a:lnTo>
                    <a:lnTo>
                      <a:pt x="1242" y="68"/>
                    </a:lnTo>
                    <a:lnTo>
                      <a:pt x="1278" y="36"/>
                    </a:lnTo>
                    <a:lnTo>
                      <a:pt x="1312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192" name="Freeform 48"/>
              <p:cNvSpPr>
                <a:spLocks/>
              </p:cNvSpPr>
              <p:nvPr/>
            </p:nvSpPr>
            <p:spPr bwMode="auto">
              <a:xfrm>
                <a:off x="199" y="2326"/>
                <a:ext cx="1296" cy="665"/>
              </a:xfrm>
              <a:custGeom>
                <a:avLst/>
                <a:gdLst/>
                <a:ahLst/>
                <a:cxnLst>
                  <a:cxn ang="0">
                    <a:pos x="0" y="666"/>
                  </a:cxn>
                  <a:cxn ang="0">
                    <a:pos x="0" y="666"/>
                  </a:cxn>
                  <a:cxn ang="0">
                    <a:pos x="4" y="646"/>
                  </a:cxn>
                  <a:cxn ang="0">
                    <a:pos x="10" y="626"/>
                  </a:cxn>
                  <a:cxn ang="0">
                    <a:pos x="20" y="598"/>
                  </a:cxn>
                  <a:cxn ang="0">
                    <a:pos x="32" y="566"/>
                  </a:cxn>
                  <a:cxn ang="0">
                    <a:pos x="48" y="530"/>
                  </a:cxn>
                  <a:cxn ang="0">
                    <a:pos x="68" y="492"/>
                  </a:cxn>
                  <a:cxn ang="0">
                    <a:pos x="94" y="452"/>
                  </a:cxn>
                  <a:cxn ang="0">
                    <a:pos x="108" y="432"/>
                  </a:cxn>
                  <a:cxn ang="0">
                    <a:pos x="124" y="414"/>
                  </a:cxn>
                  <a:cxn ang="0">
                    <a:pos x="142" y="394"/>
                  </a:cxn>
                  <a:cxn ang="0">
                    <a:pos x="160" y="376"/>
                  </a:cxn>
                  <a:cxn ang="0">
                    <a:pos x="180" y="358"/>
                  </a:cxn>
                  <a:cxn ang="0">
                    <a:pos x="202" y="342"/>
                  </a:cxn>
                  <a:cxn ang="0">
                    <a:pos x="224" y="326"/>
                  </a:cxn>
                  <a:cxn ang="0">
                    <a:pos x="250" y="312"/>
                  </a:cxn>
                  <a:cxn ang="0">
                    <a:pos x="276" y="300"/>
                  </a:cxn>
                  <a:cxn ang="0">
                    <a:pos x="304" y="288"/>
                  </a:cxn>
                  <a:cxn ang="0">
                    <a:pos x="334" y="278"/>
                  </a:cxn>
                  <a:cxn ang="0">
                    <a:pos x="366" y="270"/>
                  </a:cxn>
                  <a:cxn ang="0">
                    <a:pos x="398" y="264"/>
                  </a:cxn>
                  <a:cxn ang="0">
                    <a:pos x="434" y="262"/>
                  </a:cxn>
                  <a:cxn ang="0">
                    <a:pos x="470" y="260"/>
                  </a:cxn>
                  <a:cxn ang="0">
                    <a:pos x="510" y="262"/>
                  </a:cxn>
                  <a:cxn ang="0">
                    <a:pos x="510" y="262"/>
                  </a:cxn>
                  <a:cxn ang="0">
                    <a:pos x="588" y="266"/>
                  </a:cxn>
                  <a:cxn ang="0">
                    <a:pos x="660" y="268"/>
                  </a:cxn>
                  <a:cxn ang="0">
                    <a:pos x="726" y="266"/>
                  </a:cxn>
                  <a:cxn ang="0">
                    <a:pos x="790" y="262"/>
                  </a:cxn>
                  <a:cxn ang="0">
                    <a:pos x="846" y="256"/>
                  </a:cxn>
                  <a:cxn ang="0">
                    <a:pos x="900" y="246"/>
                  </a:cxn>
                  <a:cxn ang="0">
                    <a:pos x="950" y="234"/>
                  </a:cxn>
                  <a:cxn ang="0">
                    <a:pos x="998" y="218"/>
                  </a:cxn>
                  <a:cxn ang="0">
                    <a:pos x="1042" y="200"/>
                  </a:cxn>
                  <a:cxn ang="0">
                    <a:pos x="1082" y="180"/>
                  </a:cxn>
                  <a:cxn ang="0">
                    <a:pos x="1122" y="156"/>
                  </a:cxn>
                  <a:cxn ang="0">
                    <a:pos x="1158" y="130"/>
                  </a:cxn>
                  <a:cxn ang="0">
                    <a:pos x="1194" y="102"/>
                  </a:cxn>
                  <a:cxn ang="0">
                    <a:pos x="1228" y="70"/>
                  </a:cxn>
                  <a:cxn ang="0">
                    <a:pos x="1262" y="36"/>
                  </a:cxn>
                  <a:cxn ang="0">
                    <a:pos x="1296" y="0"/>
                  </a:cxn>
                </a:cxnLst>
                <a:rect l="0" t="0" r="r" b="b"/>
                <a:pathLst>
                  <a:path w="1296" h="666">
                    <a:moveTo>
                      <a:pt x="0" y="666"/>
                    </a:moveTo>
                    <a:lnTo>
                      <a:pt x="0" y="666"/>
                    </a:lnTo>
                    <a:lnTo>
                      <a:pt x="4" y="646"/>
                    </a:lnTo>
                    <a:lnTo>
                      <a:pt x="10" y="626"/>
                    </a:lnTo>
                    <a:lnTo>
                      <a:pt x="20" y="598"/>
                    </a:lnTo>
                    <a:lnTo>
                      <a:pt x="32" y="566"/>
                    </a:lnTo>
                    <a:lnTo>
                      <a:pt x="48" y="530"/>
                    </a:lnTo>
                    <a:lnTo>
                      <a:pt x="68" y="492"/>
                    </a:lnTo>
                    <a:lnTo>
                      <a:pt x="94" y="452"/>
                    </a:lnTo>
                    <a:lnTo>
                      <a:pt x="108" y="432"/>
                    </a:lnTo>
                    <a:lnTo>
                      <a:pt x="124" y="414"/>
                    </a:lnTo>
                    <a:lnTo>
                      <a:pt x="142" y="394"/>
                    </a:lnTo>
                    <a:lnTo>
                      <a:pt x="160" y="376"/>
                    </a:lnTo>
                    <a:lnTo>
                      <a:pt x="180" y="358"/>
                    </a:lnTo>
                    <a:lnTo>
                      <a:pt x="202" y="342"/>
                    </a:lnTo>
                    <a:lnTo>
                      <a:pt x="224" y="326"/>
                    </a:lnTo>
                    <a:lnTo>
                      <a:pt x="250" y="312"/>
                    </a:lnTo>
                    <a:lnTo>
                      <a:pt x="276" y="300"/>
                    </a:lnTo>
                    <a:lnTo>
                      <a:pt x="304" y="288"/>
                    </a:lnTo>
                    <a:lnTo>
                      <a:pt x="334" y="278"/>
                    </a:lnTo>
                    <a:lnTo>
                      <a:pt x="366" y="270"/>
                    </a:lnTo>
                    <a:lnTo>
                      <a:pt x="398" y="264"/>
                    </a:lnTo>
                    <a:lnTo>
                      <a:pt x="434" y="262"/>
                    </a:lnTo>
                    <a:lnTo>
                      <a:pt x="470" y="260"/>
                    </a:lnTo>
                    <a:lnTo>
                      <a:pt x="510" y="262"/>
                    </a:lnTo>
                    <a:lnTo>
                      <a:pt x="510" y="262"/>
                    </a:lnTo>
                    <a:lnTo>
                      <a:pt x="588" y="266"/>
                    </a:lnTo>
                    <a:lnTo>
                      <a:pt x="660" y="268"/>
                    </a:lnTo>
                    <a:lnTo>
                      <a:pt x="726" y="266"/>
                    </a:lnTo>
                    <a:lnTo>
                      <a:pt x="790" y="262"/>
                    </a:lnTo>
                    <a:lnTo>
                      <a:pt x="846" y="256"/>
                    </a:lnTo>
                    <a:lnTo>
                      <a:pt x="900" y="246"/>
                    </a:lnTo>
                    <a:lnTo>
                      <a:pt x="950" y="234"/>
                    </a:lnTo>
                    <a:lnTo>
                      <a:pt x="998" y="218"/>
                    </a:lnTo>
                    <a:lnTo>
                      <a:pt x="1042" y="200"/>
                    </a:lnTo>
                    <a:lnTo>
                      <a:pt x="1082" y="180"/>
                    </a:lnTo>
                    <a:lnTo>
                      <a:pt x="1122" y="156"/>
                    </a:lnTo>
                    <a:lnTo>
                      <a:pt x="1158" y="130"/>
                    </a:lnTo>
                    <a:lnTo>
                      <a:pt x="1194" y="102"/>
                    </a:lnTo>
                    <a:lnTo>
                      <a:pt x="1228" y="70"/>
                    </a:lnTo>
                    <a:lnTo>
                      <a:pt x="1262" y="36"/>
                    </a:lnTo>
                    <a:lnTo>
                      <a:pt x="1296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193" name="Freeform 49"/>
              <p:cNvSpPr>
                <a:spLocks/>
              </p:cNvSpPr>
              <p:nvPr/>
            </p:nvSpPr>
            <p:spPr bwMode="auto">
              <a:xfrm>
                <a:off x="232" y="2298"/>
                <a:ext cx="1279" cy="720"/>
              </a:xfrm>
              <a:custGeom>
                <a:avLst/>
                <a:gdLst/>
                <a:ahLst/>
                <a:cxnLst>
                  <a:cxn ang="0">
                    <a:pos x="0" y="720"/>
                  </a:cxn>
                  <a:cxn ang="0">
                    <a:pos x="0" y="720"/>
                  </a:cxn>
                  <a:cxn ang="0">
                    <a:pos x="4" y="702"/>
                  </a:cxn>
                  <a:cxn ang="0">
                    <a:pos x="10" y="680"/>
                  </a:cxn>
                  <a:cxn ang="0">
                    <a:pos x="18" y="652"/>
                  </a:cxn>
                  <a:cxn ang="0">
                    <a:pos x="30" y="620"/>
                  </a:cxn>
                  <a:cxn ang="0">
                    <a:pos x="44" y="582"/>
                  </a:cxn>
                  <a:cxn ang="0">
                    <a:pos x="64" y="544"/>
                  </a:cxn>
                  <a:cxn ang="0">
                    <a:pos x="88" y="502"/>
                  </a:cxn>
                  <a:cxn ang="0">
                    <a:pos x="102" y="482"/>
                  </a:cxn>
                  <a:cxn ang="0">
                    <a:pos x="118" y="462"/>
                  </a:cxn>
                  <a:cxn ang="0">
                    <a:pos x="134" y="442"/>
                  </a:cxn>
                  <a:cxn ang="0">
                    <a:pos x="152" y="424"/>
                  </a:cxn>
                  <a:cxn ang="0">
                    <a:pos x="172" y="406"/>
                  </a:cxn>
                  <a:cxn ang="0">
                    <a:pos x="194" y="388"/>
                  </a:cxn>
                  <a:cxn ang="0">
                    <a:pos x="216" y="370"/>
                  </a:cxn>
                  <a:cxn ang="0">
                    <a:pos x="240" y="356"/>
                  </a:cxn>
                  <a:cxn ang="0">
                    <a:pos x="266" y="342"/>
                  </a:cxn>
                  <a:cxn ang="0">
                    <a:pos x="294" y="328"/>
                  </a:cxn>
                  <a:cxn ang="0">
                    <a:pos x="324" y="318"/>
                  </a:cxn>
                  <a:cxn ang="0">
                    <a:pos x="354" y="308"/>
                  </a:cxn>
                  <a:cxn ang="0">
                    <a:pos x="388" y="302"/>
                  </a:cxn>
                  <a:cxn ang="0">
                    <a:pos x="424" y="298"/>
                  </a:cxn>
                  <a:cxn ang="0">
                    <a:pos x="460" y="294"/>
                  </a:cxn>
                  <a:cxn ang="0">
                    <a:pos x="500" y="294"/>
                  </a:cxn>
                  <a:cxn ang="0">
                    <a:pos x="500" y="294"/>
                  </a:cxn>
                  <a:cxn ang="0">
                    <a:pos x="578" y="296"/>
                  </a:cxn>
                  <a:cxn ang="0">
                    <a:pos x="650" y="294"/>
                  </a:cxn>
                  <a:cxn ang="0">
                    <a:pos x="718" y="290"/>
                  </a:cxn>
                  <a:cxn ang="0">
                    <a:pos x="780" y="284"/>
                  </a:cxn>
                  <a:cxn ang="0">
                    <a:pos x="838" y="274"/>
                  </a:cxn>
                  <a:cxn ang="0">
                    <a:pos x="890" y="262"/>
                  </a:cxn>
                  <a:cxn ang="0">
                    <a:pos x="940" y="248"/>
                  </a:cxn>
                  <a:cxn ang="0">
                    <a:pos x="986" y="232"/>
                  </a:cxn>
                  <a:cxn ang="0">
                    <a:pos x="1030" y="212"/>
                  </a:cxn>
                  <a:cxn ang="0">
                    <a:pos x="1070" y="190"/>
                  </a:cxn>
                  <a:cxn ang="0">
                    <a:pos x="1110" y="164"/>
                  </a:cxn>
                  <a:cxn ang="0">
                    <a:pos x="1146" y="136"/>
                  </a:cxn>
                  <a:cxn ang="0">
                    <a:pos x="1180" y="106"/>
                  </a:cxn>
                  <a:cxn ang="0">
                    <a:pos x="1214" y="74"/>
                  </a:cxn>
                  <a:cxn ang="0">
                    <a:pos x="1246" y="38"/>
                  </a:cxn>
                  <a:cxn ang="0">
                    <a:pos x="1280" y="0"/>
                  </a:cxn>
                </a:cxnLst>
                <a:rect l="0" t="0" r="r" b="b"/>
                <a:pathLst>
                  <a:path w="1280" h="720">
                    <a:moveTo>
                      <a:pt x="0" y="720"/>
                    </a:moveTo>
                    <a:lnTo>
                      <a:pt x="0" y="720"/>
                    </a:lnTo>
                    <a:lnTo>
                      <a:pt x="4" y="702"/>
                    </a:lnTo>
                    <a:lnTo>
                      <a:pt x="10" y="680"/>
                    </a:lnTo>
                    <a:lnTo>
                      <a:pt x="18" y="652"/>
                    </a:lnTo>
                    <a:lnTo>
                      <a:pt x="30" y="620"/>
                    </a:lnTo>
                    <a:lnTo>
                      <a:pt x="44" y="582"/>
                    </a:lnTo>
                    <a:lnTo>
                      <a:pt x="64" y="544"/>
                    </a:lnTo>
                    <a:lnTo>
                      <a:pt x="88" y="502"/>
                    </a:lnTo>
                    <a:lnTo>
                      <a:pt x="102" y="482"/>
                    </a:lnTo>
                    <a:lnTo>
                      <a:pt x="118" y="462"/>
                    </a:lnTo>
                    <a:lnTo>
                      <a:pt x="134" y="442"/>
                    </a:lnTo>
                    <a:lnTo>
                      <a:pt x="152" y="424"/>
                    </a:lnTo>
                    <a:lnTo>
                      <a:pt x="172" y="406"/>
                    </a:lnTo>
                    <a:lnTo>
                      <a:pt x="194" y="388"/>
                    </a:lnTo>
                    <a:lnTo>
                      <a:pt x="216" y="370"/>
                    </a:lnTo>
                    <a:lnTo>
                      <a:pt x="240" y="356"/>
                    </a:lnTo>
                    <a:lnTo>
                      <a:pt x="266" y="342"/>
                    </a:lnTo>
                    <a:lnTo>
                      <a:pt x="294" y="328"/>
                    </a:lnTo>
                    <a:lnTo>
                      <a:pt x="324" y="318"/>
                    </a:lnTo>
                    <a:lnTo>
                      <a:pt x="354" y="308"/>
                    </a:lnTo>
                    <a:lnTo>
                      <a:pt x="388" y="302"/>
                    </a:lnTo>
                    <a:lnTo>
                      <a:pt x="424" y="298"/>
                    </a:lnTo>
                    <a:lnTo>
                      <a:pt x="460" y="294"/>
                    </a:lnTo>
                    <a:lnTo>
                      <a:pt x="500" y="294"/>
                    </a:lnTo>
                    <a:lnTo>
                      <a:pt x="500" y="294"/>
                    </a:lnTo>
                    <a:lnTo>
                      <a:pt x="578" y="296"/>
                    </a:lnTo>
                    <a:lnTo>
                      <a:pt x="650" y="294"/>
                    </a:lnTo>
                    <a:lnTo>
                      <a:pt x="718" y="290"/>
                    </a:lnTo>
                    <a:lnTo>
                      <a:pt x="780" y="284"/>
                    </a:lnTo>
                    <a:lnTo>
                      <a:pt x="838" y="274"/>
                    </a:lnTo>
                    <a:lnTo>
                      <a:pt x="890" y="262"/>
                    </a:lnTo>
                    <a:lnTo>
                      <a:pt x="940" y="248"/>
                    </a:lnTo>
                    <a:lnTo>
                      <a:pt x="986" y="232"/>
                    </a:lnTo>
                    <a:lnTo>
                      <a:pt x="1030" y="212"/>
                    </a:lnTo>
                    <a:lnTo>
                      <a:pt x="1070" y="190"/>
                    </a:lnTo>
                    <a:lnTo>
                      <a:pt x="1110" y="164"/>
                    </a:lnTo>
                    <a:lnTo>
                      <a:pt x="1146" y="136"/>
                    </a:lnTo>
                    <a:lnTo>
                      <a:pt x="1180" y="106"/>
                    </a:lnTo>
                    <a:lnTo>
                      <a:pt x="1214" y="74"/>
                    </a:lnTo>
                    <a:lnTo>
                      <a:pt x="1246" y="38"/>
                    </a:lnTo>
                    <a:lnTo>
                      <a:pt x="128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194" name="Freeform 50"/>
              <p:cNvSpPr>
                <a:spLocks/>
              </p:cNvSpPr>
              <p:nvPr/>
            </p:nvSpPr>
            <p:spPr bwMode="auto">
              <a:xfrm>
                <a:off x="255" y="2259"/>
                <a:ext cx="1260" cy="775"/>
              </a:xfrm>
              <a:custGeom>
                <a:avLst/>
                <a:gdLst/>
                <a:ahLst/>
                <a:cxnLst>
                  <a:cxn ang="0">
                    <a:pos x="0" y="776"/>
                  </a:cxn>
                  <a:cxn ang="0">
                    <a:pos x="0" y="776"/>
                  </a:cxn>
                  <a:cxn ang="0">
                    <a:pos x="4" y="756"/>
                  </a:cxn>
                  <a:cxn ang="0">
                    <a:pos x="8" y="734"/>
                  </a:cxn>
                  <a:cxn ang="0">
                    <a:pos x="16" y="706"/>
                  </a:cxn>
                  <a:cxn ang="0">
                    <a:pos x="26" y="672"/>
                  </a:cxn>
                  <a:cxn ang="0">
                    <a:pos x="40" y="634"/>
                  </a:cxn>
                  <a:cxn ang="0">
                    <a:pos x="58" y="594"/>
                  </a:cxn>
                  <a:cxn ang="0">
                    <a:pos x="82" y="552"/>
                  </a:cxn>
                  <a:cxn ang="0">
                    <a:pos x="96" y="532"/>
                  </a:cxn>
                  <a:cxn ang="0">
                    <a:pos x="110" y="512"/>
                  </a:cxn>
                  <a:cxn ang="0">
                    <a:pos x="126" y="490"/>
                  </a:cxn>
                  <a:cxn ang="0">
                    <a:pos x="144" y="470"/>
                  </a:cxn>
                  <a:cxn ang="0">
                    <a:pos x="162" y="452"/>
                  </a:cxn>
                  <a:cxn ang="0">
                    <a:pos x="184" y="432"/>
                  </a:cxn>
                  <a:cxn ang="0">
                    <a:pos x="206" y="416"/>
                  </a:cxn>
                  <a:cxn ang="0">
                    <a:pos x="230" y="398"/>
                  </a:cxn>
                  <a:cxn ang="0">
                    <a:pos x="254" y="384"/>
                  </a:cxn>
                  <a:cxn ang="0">
                    <a:pos x="282" y="370"/>
                  </a:cxn>
                  <a:cxn ang="0">
                    <a:pos x="312" y="358"/>
                  </a:cxn>
                  <a:cxn ang="0">
                    <a:pos x="342" y="348"/>
                  </a:cxn>
                  <a:cxn ang="0">
                    <a:pos x="376" y="338"/>
                  </a:cxn>
                  <a:cxn ang="0">
                    <a:pos x="412" y="332"/>
                  </a:cxn>
                  <a:cxn ang="0">
                    <a:pos x="448" y="328"/>
                  </a:cxn>
                  <a:cxn ang="0">
                    <a:pos x="488" y="326"/>
                  </a:cxn>
                  <a:cxn ang="0">
                    <a:pos x="488" y="326"/>
                  </a:cxn>
                  <a:cxn ang="0">
                    <a:pos x="566" y="326"/>
                  </a:cxn>
                  <a:cxn ang="0">
                    <a:pos x="638" y="320"/>
                  </a:cxn>
                  <a:cxn ang="0">
                    <a:pos x="706" y="314"/>
                  </a:cxn>
                  <a:cxn ang="0">
                    <a:pos x="768" y="306"/>
                  </a:cxn>
                  <a:cxn ang="0">
                    <a:pos x="826" y="294"/>
                  </a:cxn>
                  <a:cxn ang="0">
                    <a:pos x="878" y="280"/>
                  </a:cxn>
                  <a:cxn ang="0">
                    <a:pos x="928" y="264"/>
                  </a:cxn>
                  <a:cxn ang="0">
                    <a:pos x="974" y="244"/>
                  </a:cxn>
                  <a:cxn ang="0">
                    <a:pos x="1016" y="222"/>
                  </a:cxn>
                  <a:cxn ang="0">
                    <a:pos x="1056" y="198"/>
                  </a:cxn>
                  <a:cxn ang="0">
                    <a:pos x="1094" y="172"/>
                  </a:cxn>
                  <a:cxn ang="0">
                    <a:pos x="1130" y="142"/>
                  </a:cxn>
                  <a:cxn ang="0">
                    <a:pos x="1164" y="110"/>
                  </a:cxn>
                  <a:cxn ang="0">
                    <a:pos x="1196" y="76"/>
                  </a:cxn>
                  <a:cxn ang="0">
                    <a:pos x="1228" y="40"/>
                  </a:cxn>
                  <a:cxn ang="0">
                    <a:pos x="1260" y="0"/>
                  </a:cxn>
                </a:cxnLst>
                <a:rect l="0" t="0" r="r" b="b"/>
                <a:pathLst>
                  <a:path w="1260" h="776">
                    <a:moveTo>
                      <a:pt x="0" y="776"/>
                    </a:moveTo>
                    <a:lnTo>
                      <a:pt x="0" y="776"/>
                    </a:lnTo>
                    <a:lnTo>
                      <a:pt x="4" y="756"/>
                    </a:lnTo>
                    <a:lnTo>
                      <a:pt x="8" y="734"/>
                    </a:lnTo>
                    <a:lnTo>
                      <a:pt x="16" y="706"/>
                    </a:lnTo>
                    <a:lnTo>
                      <a:pt x="26" y="672"/>
                    </a:lnTo>
                    <a:lnTo>
                      <a:pt x="40" y="634"/>
                    </a:lnTo>
                    <a:lnTo>
                      <a:pt x="58" y="594"/>
                    </a:lnTo>
                    <a:lnTo>
                      <a:pt x="82" y="552"/>
                    </a:lnTo>
                    <a:lnTo>
                      <a:pt x="96" y="532"/>
                    </a:lnTo>
                    <a:lnTo>
                      <a:pt x="110" y="512"/>
                    </a:lnTo>
                    <a:lnTo>
                      <a:pt x="126" y="490"/>
                    </a:lnTo>
                    <a:lnTo>
                      <a:pt x="144" y="470"/>
                    </a:lnTo>
                    <a:lnTo>
                      <a:pt x="162" y="452"/>
                    </a:lnTo>
                    <a:lnTo>
                      <a:pt x="184" y="432"/>
                    </a:lnTo>
                    <a:lnTo>
                      <a:pt x="206" y="416"/>
                    </a:lnTo>
                    <a:lnTo>
                      <a:pt x="230" y="398"/>
                    </a:lnTo>
                    <a:lnTo>
                      <a:pt x="254" y="384"/>
                    </a:lnTo>
                    <a:lnTo>
                      <a:pt x="282" y="370"/>
                    </a:lnTo>
                    <a:lnTo>
                      <a:pt x="312" y="358"/>
                    </a:lnTo>
                    <a:lnTo>
                      <a:pt x="342" y="348"/>
                    </a:lnTo>
                    <a:lnTo>
                      <a:pt x="376" y="338"/>
                    </a:lnTo>
                    <a:lnTo>
                      <a:pt x="412" y="332"/>
                    </a:lnTo>
                    <a:lnTo>
                      <a:pt x="448" y="328"/>
                    </a:lnTo>
                    <a:lnTo>
                      <a:pt x="488" y="326"/>
                    </a:lnTo>
                    <a:lnTo>
                      <a:pt x="488" y="326"/>
                    </a:lnTo>
                    <a:lnTo>
                      <a:pt x="566" y="326"/>
                    </a:lnTo>
                    <a:lnTo>
                      <a:pt x="638" y="320"/>
                    </a:lnTo>
                    <a:lnTo>
                      <a:pt x="706" y="314"/>
                    </a:lnTo>
                    <a:lnTo>
                      <a:pt x="768" y="306"/>
                    </a:lnTo>
                    <a:lnTo>
                      <a:pt x="826" y="294"/>
                    </a:lnTo>
                    <a:lnTo>
                      <a:pt x="878" y="280"/>
                    </a:lnTo>
                    <a:lnTo>
                      <a:pt x="928" y="264"/>
                    </a:lnTo>
                    <a:lnTo>
                      <a:pt x="974" y="244"/>
                    </a:lnTo>
                    <a:lnTo>
                      <a:pt x="1016" y="222"/>
                    </a:lnTo>
                    <a:lnTo>
                      <a:pt x="1056" y="198"/>
                    </a:lnTo>
                    <a:lnTo>
                      <a:pt x="1094" y="172"/>
                    </a:lnTo>
                    <a:lnTo>
                      <a:pt x="1130" y="142"/>
                    </a:lnTo>
                    <a:lnTo>
                      <a:pt x="1164" y="110"/>
                    </a:lnTo>
                    <a:lnTo>
                      <a:pt x="1196" y="76"/>
                    </a:lnTo>
                    <a:lnTo>
                      <a:pt x="1228" y="40"/>
                    </a:lnTo>
                    <a:lnTo>
                      <a:pt x="126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195" name="Freeform 51"/>
              <p:cNvSpPr>
                <a:spLocks/>
              </p:cNvSpPr>
              <p:nvPr/>
            </p:nvSpPr>
            <p:spPr bwMode="auto">
              <a:xfrm>
                <a:off x="290" y="2229"/>
                <a:ext cx="1238" cy="827"/>
              </a:xfrm>
              <a:custGeom>
                <a:avLst/>
                <a:gdLst/>
                <a:ahLst/>
                <a:cxnLst>
                  <a:cxn ang="0">
                    <a:pos x="0" y="830"/>
                  </a:cxn>
                  <a:cxn ang="0">
                    <a:pos x="0" y="830"/>
                  </a:cxn>
                  <a:cxn ang="0">
                    <a:pos x="2" y="812"/>
                  </a:cxn>
                  <a:cxn ang="0">
                    <a:pos x="6" y="788"/>
                  </a:cxn>
                  <a:cxn ang="0">
                    <a:pos x="12" y="760"/>
                  </a:cxn>
                  <a:cxn ang="0">
                    <a:pos x="22" y="726"/>
                  </a:cxn>
                  <a:cxn ang="0">
                    <a:pos x="36" y="688"/>
                  </a:cxn>
                  <a:cxn ang="0">
                    <a:pos x="52" y="646"/>
                  </a:cxn>
                  <a:cxn ang="0">
                    <a:pos x="74" y="602"/>
                  </a:cxn>
                  <a:cxn ang="0">
                    <a:pos x="86" y="582"/>
                  </a:cxn>
                  <a:cxn ang="0">
                    <a:pos x="100" y="560"/>
                  </a:cxn>
                  <a:cxn ang="0">
                    <a:pos x="116" y="538"/>
                  </a:cxn>
                  <a:cxn ang="0">
                    <a:pos x="134" y="518"/>
                  </a:cxn>
                  <a:cxn ang="0">
                    <a:pos x="152" y="498"/>
                  </a:cxn>
                  <a:cxn ang="0">
                    <a:pos x="172" y="478"/>
                  </a:cxn>
                  <a:cxn ang="0">
                    <a:pos x="194" y="460"/>
                  </a:cxn>
                  <a:cxn ang="0">
                    <a:pos x="216" y="442"/>
                  </a:cxn>
                  <a:cxn ang="0">
                    <a:pos x="242" y="426"/>
                  </a:cxn>
                  <a:cxn ang="0">
                    <a:pos x="270" y="410"/>
                  </a:cxn>
                  <a:cxn ang="0">
                    <a:pos x="298" y="398"/>
                  </a:cxn>
                  <a:cxn ang="0">
                    <a:pos x="330" y="386"/>
                  </a:cxn>
                  <a:cxn ang="0">
                    <a:pos x="362" y="376"/>
                  </a:cxn>
                  <a:cxn ang="0">
                    <a:pos x="398" y="368"/>
                  </a:cxn>
                  <a:cxn ang="0">
                    <a:pos x="434" y="362"/>
                  </a:cxn>
                  <a:cxn ang="0">
                    <a:pos x="474" y="360"/>
                  </a:cxn>
                  <a:cxn ang="0">
                    <a:pos x="474" y="360"/>
                  </a:cxn>
                  <a:cxn ang="0">
                    <a:pos x="552" y="354"/>
                  </a:cxn>
                  <a:cxn ang="0">
                    <a:pos x="624" y="348"/>
                  </a:cxn>
                  <a:cxn ang="0">
                    <a:pos x="692" y="338"/>
                  </a:cxn>
                  <a:cxn ang="0">
                    <a:pos x="754" y="326"/>
                  </a:cxn>
                  <a:cxn ang="0">
                    <a:pos x="812" y="312"/>
                  </a:cxn>
                  <a:cxn ang="0">
                    <a:pos x="864" y="296"/>
                  </a:cxn>
                  <a:cxn ang="0">
                    <a:pos x="914" y="278"/>
                  </a:cxn>
                  <a:cxn ang="0">
                    <a:pos x="958" y="256"/>
                  </a:cxn>
                  <a:cxn ang="0">
                    <a:pos x="1000" y="234"/>
                  </a:cxn>
                  <a:cxn ang="0">
                    <a:pos x="1040" y="208"/>
                  </a:cxn>
                  <a:cxn ang="0">
                    <a:pos x="1078" y="180"/>
                  </a:cxn>
                  <a:cxn ang="0">
                    <a:pos x="1112" y="148"/>
                  </a:cxn>
                  <a:cxn ang="0">
                    <a:pos x="1146" y="116"/>
                  </a:cxn>
                  <a:cxn ang="0">
                    <a:pos x="1178" y="80"/>
                  </a:cxn>
                  <a:cxn ang="0">
                    <a:pos x="1208" y="40"/>
                  </a:cxn>
                  <a:cxn ang="0">
                    <a:pos x="1238" y="0"/>
                  </a:cxn>
                </a:cxnLst>
                <a:rect l="0" t="0" r="r" b="b"/>
                <a:pathLst>
                  <a:path w="1238" h="830">
                    <a:moveTo>
                      <a:pt x="0" y="830"/>
                    </a:moveTo>
                    <a:lnTo>
                      <a:pt x="0" y="830"/>
                    </a:lnTo>
                    <a:lnTo>
                      <a:pt x="2" y="812"/>
                    </a:lnTo>
                    <a:lnTo>
                      <a:pt x="6" y="788"/>
                    </a:lnTo>
                    <a:lnTo>
                      <a:pt x="12" y="760"/>
                    </a:lnTo>
                    <a:lnTo>
                      <a:pt x="22" y="726"/>
                    </a:lnTo>
                    <a:lnTo>
                      <a:pt x="36" y="688"/>
                    </a:lnTo>
                    <a:lnTo>
                      <a:pt x="52" y="646"/>
                    </a:lnTo>
                    <a:lnTo>
                      <a:pt x="74" y="602"/>
                    </a:lnTo>
                    <a:lnTo>
                      <a:pt x="86" y="582"/>
                    </a:lnTo>
                    <a:lnTo>
                      <a:pt x="100" y="560"/>
                    </a:lnTo>
                    <a:lnTo>
                      <a:pt x="116" y="538"/>
                    </a:lnTo>
                    <a:lnTo>
                      <a:pt x="134" y="518"/>
                    </a:lnTo>
                    <a:lnTo>
                      <a:pt x="152" y="498"/>
                    </a:lnTo>
                    <a:lnTo>
                      <a:pt x="172" y="478"/>
                    </a:lnTo>
                    <a:lnTo>
                      <a:pt x="194" y="460"/>
                    </a:lnTo>
                    <a:lnTo>
                      <a:pt x="216" y="442"/>
                    </a:lnTo>
                    <a:lnTo>
                      <a:pt x="242" y="426"/>
                    </a:lnTo>
                    <a:lnTo>
                      <a:pt x="270" y="410"/>
                    </a:lnTo>
                    <a:lnTo>
                      <a:pt x="298" y="398"/>
                    </a:lnTo>
                    <a:lnTo>
                      <a:pt x="330" y="386"/>
                    </a:lnTo>
                    <a:lnTo>
                      <a:pt x="362" y="376"/>
                    </a:lnTo>
                    <a:lnTo>
                      <a:pt x="398" y="368"/>
                    </a:lnTo>
                    <a:lnTo>
                      <a:pt x="434" y="362"/>
                    </a:lnTo>
                    <a:lnTo>
                      <a:pt x="474" y="360"/>
                    </a:lnTo>
                    <a:lnTo>
                      <a:pt x="474" y="360"/>
                    </a:lnTo>
                    <a:lnTo>
                      <a:pt x="552" y="354"/>
                    </a:lnTo>
                    <a:lnTo>
                      <a:pt x="624" y="348"/>
                    </a:lnTo>
                    <a:lnTo>
                      <a:pt x="692" y="338"/>
                    </a:lnTo>
                    <a:lnTo>
                      <a:pt x="754" y="326"/>
                    </a:lnTo>
                    <a:lnTo>
                      <a:pt x="812" y="312"/>
                    </a:lnTo>
                    <a:lnTo>
                      <a:pt x="864" y="296"/>
                    </a:lnTo>
                    <a:lnTo>
                      <a:pt x="914" y="278"/>
                    </a:lnTo>
                    <a:lnTo>
                      <a:pt x="958" y="256"/>
                    </a:lnTo>
                    <a:lnTo>
                      <a:pt x="1000" y="234"/>
                    </a:lnTo>
                    <a:lnTo>
                      <a:pt x="1040" y="208"/>
                    </a:lnTo>
                    <a:lnTo>
                      <a:pt x="1078" y="180"/>
                    </a:lnTo>
                    <a:lnTo>
                      <a:pt x="1112" y="148"/>
                    </a:lnTo>
                    <a:lnTo>
                      <a:pt x="1146" y="116"/>
                    </a:lnTo>
                    <a:lnTo>
                      <a:pt x="1178" y="80"/>
                    </a:lnTo>
                    <a:lnTo>
                      <a:pt x="1208" y="40"/>
                    </a:lnTo>
                    <a:lnTo>
                      <a:pt x="1238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196" name="Freeform 52"/>
              <p:cNvSpPr>
                <a:spLocks/>
              </p:cNvSpPr>
              <p:nvPr/>
            </p:nvSpPr>
            <p:spPr bwMode="auto">
              <a:xfrm>
                <a:off x="321" y="2195"/>
                <a:ext cx="1216" cy="883"/>
              </a:xfrm>
              <a:custGeom>
                <a:avLst/>
                <a:gdLst/>
                <a:ahLst/>
                <a:cxnLst>
                  <a:cxn ang="0">
                    <a:pos x="0" y="886"/>
                  </a:cxn>
                  <a:cxn ang="0">
                    <a:pos x="0" y="886"/>
                  </a:cxn>
                  <a:cxn ang="0">
                    <a:pos x="2" y="868"/>
                  </a:cxn>
                  <a:cxn ang="0">
                    <a:pos x="6" y="844"/>
                  </a:cxn>
                  <a:cxn ang="0">
                    <a:pos x="12" y="816"/>
                  </a:cxn>
                  <a:cxn ang="0">
                    <a:pos x="20" y="780"/>
                  </a:cxn>
                  <a:cxn ang="0">
                    <a:pos x="32" y="742"/>
                  </a:cxn>
                  <a:cxn ang="0">
                    <a:pos x="48" y="698"/>
                  </a:cxn>
                  <a:cxn ang="0">
                    <a:pos x="68" y="654"/>
                  </a:cxn>
                  <a:cxn ang="0">
                    <a:pos x="80" y="632"/>
                  </a:cxn>
                  <a:cxn ang="0">
                    <a:pos x="94" y="610"/>
                  </a:cxn>
                  <a:cxn ang="0">
                    <a:pos x="110" y="588"/>
                  </a:cxn>
                  <a:cxn ang="0">
                    <a:pos x="126" y="566"/>
                  </a:cxn>
                  <a:cxn ang="0">
                    <a:pos x="144" y="546"/>
                  </a:cxn>
                  <a:cxn ang="0">
                    <a:pos x="162" y="526"/>
                  </a:cxn>
                  <a:cxn ang="0">
                    <a:pos x="184" y="506"/>
                  </a:cxn>
                  <a:cxn ang="0">
                    <a:pos x="208" y="488"/>
                  </a:cxn>
                  <a:cxn ang="0">
                    <a:pos x="232" y="470"/>
                  </a:cxn>
                  <a:cxn ang="0">
                    <a:pos x="258" y="454"/>
                  </a:cxn>
                  <a:cxn ang="0">
                    <a:pos x="288" y="440"/>
                  </a:cxn>
                  <a:cxn ang="0">
                    <a:pos x="318" y="426"/>
                  </a:cxn>
                  <a:cxn ang="0">
                    <a:pos x="350" y="414"/>
                  </a:cxn>
                  <a:cxn ang="0">
                    <a:pos x="386" y="406"/>
                  </a:cxn>
                  <a:cxn ang="0">
                    <a:pos x="422" y="398"/>
                  </a:cxn>
                  <a:cxn ang="0">
                    <a:pos x="462" y="394"/>
                  </a:cxn>
                  <a:cxn ang="0">
                    <a:pos x="462" y="394"/>
                  </a:cxn>
                  <a:cxn ang="0">
                    <a:pos x="540" y="386"/>
                  </a:cxn>
                  <a:cxn ang="0">
                    <a:pos x="612" y="376"/>
                  </a:cxn>
                  <a:cxn ang="0">
                    <a:pos x="680" y="364"/>
                  </a:cxn>
                  <a:cxn ang="0">
                    <a:pos x="742" y="350"/>
                  </a:cxn>
                  <a:cxn ang="0">
                    <a:pos x="798" y="334"/>
                  </a:cxn>
                  <a:cxn ang="0">
                    <a:pos x="852" y="314"/>
                  </a:cxn>
                  <a:cxn ang="0">
                    <a:pos x="900" y="294"/>
                  </a:cxn>
                  <a:cxn ang="0">
                    <a:pos x="946" y="272"/>
                  </a:cxn>
                  <a:cxn ang="0">
                    <a:pos x="986" y="246"/>
                  </a:cxn>
                  <a:cxn ang="0">
                    <a:pos x="1026" y="218"/>
                  </a:cxn>
                  <a:cxn ang="0">
                    <a:pos x="1062" y="188"/>
                  </a:cxn>
                  <a:cxn ang="0">
                    <a:pos x="1096" y="156"/>
                  </a:cxn>
                  <a:cxn ang="0">
                    <a:pos x="1128" y="122"/>
                  </a:cxn>
                  <a:cxn ang="0">
                    <a:pos x="1158" y="84"/>
                  </a:cxn>
                  <a:cxn ang="0">
                    <a:pos x="1188" y="44"/>
                  </a:cxn>
                  <a:cxn ang="0">
                    <a:pos x="1216" y="0"/>
                  </a:cxn>
                </a:cxnLst>
                <a:rect l="0" t="0" r="r" b="b"/>
                <a:pathLst>
                  <a:path w="1216" h="886">
                    <a:moveTo>
                      <a:pt x="0" y="886"/>
                    </a:moveTo>
                    <a:lnTo>
                      <a:pt x="0" y="886"/>
                    </a:lnTo>
                    <a:lnTo>
                      <a:pt x="2" y="868"/>
                    </a:lnTo>
                    <a:lnTo>
                      <a:pt x="6" y="844"/>
                    </a:lnTo>
                    <a:lnTo>
                      <a:pt x="12" y="816"/>
                    </a:lnTo>
                    <a:lnTo>
                      <a:pt x="20" y="780"/>
                    </a:lnTo>
                    <a:lnTo>
                      <a:pt x="32" y="742"/>
                    </a:lnTo>
                    <a:lnTo>
                      <a:pt x="48" y="698"/>
                    </a:lnTo>
                    <a:lnTo>
                      <a:pt x="68" y="654"/>
                    </a:lnTo>
                    <a:lnTo>
                      <a:pt x="80" y="632"/>
                    </a:lnTo>
                    <a:lnTo>
                      <a:pt x="94" y="610"/>
                    </a:lnTo>
                    <a:lnTo>
                      <a:pt x="110" y="588"/>
                    </a:lnTo>
                    <a:lnTo>
                      <a:pt x="126" y="566"/>
                    </a:lnTo>
                    <a:lnTo>
                      <a:pt x="144" y="546"/>
                    </a:lnTo>
                    <a:lnTo>
                      <a:pt x="162" y="526"/>
                    </a:lnTo>
                    <a:lnTo>
                      <a:pt x="184" y="506"/>
                    </a:lnTo>
                    <a:lnTo>
                      <a:pt x="208" y="488"/>
                    </a:lnTo>
                    <a:lnTo>
                      <a:pt x="232" y="470"/>
                    </a:lnTo>
                    <a:lnTo>
                      <a:pt x="258" y="454"/>
                    </a:lnTo>
                    <a:lnTo>
                      <a:pt x="288" y="440"/>
                    </a:lnTo>
                    <a:lnTo>
                      <a:pt x="318" y="426"/>
                    </a:lnTo>
                    <a:lnTo>
                      <a:pt x="350" y="414"/>
                    </a:lnTo>
                    <a:lnTo>
                      <a:pt x="386" y="406"/>
                    </a:lnTo>
                    <a:lnTo>
                      <a:pt x="422" y="398"/>
                    </a:lnTo>
                    <a:lnTo>
                      <a:pt x="462" y="394"/>
                    </a:lnTo>
                    <a:lnTo>
                      <a:pt x="462" y="394"/>
                    </a:lnTo>
                    <a:lnTo>
                      <a:pt x="540" y="386"/>
                    </a:lnTo>
                    <a:lnTo>
                      <a:pt x="612" y="376"/>
                    </a:lnTo>
                    <a:lnTo>
                      <a:pt x="680" y="364"/>
                    </a:lnTo>
                    <a:lnTo>
                      <a:pt x="742" y="350"/>
                    </a:lnTo>
                    <a:lnTo>
                      <a:pt x="798" y="334"/>
                    </a:lnTo>
                    <a:lnTo>
                      <a:pt x="852" y="314"/>
                    </a:lnTo>
                    <a:lnTo>
                      <a:pt x="900" y="294"/>
                    </a:lnTo>
                    <a:lnTo>
                      <a:pt x="946" y="272"/>
                    </a:lnTo>
                    <a:lnTo>
                      <a:pt x="986" y="246"/>
                    </a:lnTo>
                    <a:lnTo>
                      <a:pt x="1026" y="218"/>
                    </a:lnTo>
                    <a:lnTo>
                      <a:pt x="1062" y="188"/>
                    </a:lnTo>
                    <a:lnTo>
                      <a:pt x="1096" y="156"/>
                    </a:lnTo>
                    <a:lnTo>
                      <a:pt x="1128" y="122"/>
                    </a:lnTo>
                    <a:lnTo>
                      <a:pt x="1158" y="84"/>
                    </a:lnTo>
                    <a:lnTo>
                      <a:pt x="1188" y="44"/>
                    </a:lnTo>
                    <a:lnTo>
                      <a:pt x="1216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197" name="Freeform 53"/>
              <p:cNvSpPr>
                <a:spLocks/>
              </p:cNvSpPr>
              <p:nvPr/>
            </p:nvSpPr>
            <p:spPr bwMode="auto">
              <a:xfrm>
                <a:off x="354" y="2161"/>
                <a:ext cx="1192" cy="943"/>
              </a:xfrm>
              <a:custGeom>
                <a:avLst/>
                <a:gdLst/>
                <a:ahLst/>
                <a:cxnLst>
                  <a:cxn ang="0">
                    <a:pos x="0" y="940"/>
                  </a:cxn>
                  <a:cxn ang="0">
                    <a:pos x="0" y="940"/>
                  </a:cxn>
                  <a:cxn ang="0">
                    <a:pos x="0" y="922"/>
                  </a:cxn>
                  <a:cxn ang="0">
                    <a:pos x="4" y="898"/>
                  </a:cxn>
                  <a:cxn ang="0">
                    <a:pos x="8" y="868"/>
                  </a:cxn>
                  <a:cxn ang="0">
                    <a:pos x="16" y="832"/>
                  </a:cxn>
                  <a:cxn ang="0">
                    <a:pos x="26" y="792"/>
                  </a:cxn>
                  <a:cxn ang="0">
                    <a:pos x="42" y="750"/>
                  </a:cxn>
                  <a:cxn ang="0">
                    <a:pos x="60" y="704"/>
                  </a:cxn>
                  <a:cxn ang="0">
                    <a:pos x="72" y="682"/>
                  </a:cxn>
                  <a:cxn ang="0">
                    <a:pos x="84" y="658"/>
                  </a:cxn>
                  <a:cxn ang="0">
                    <a:pos x="98" y="636"/>
                  </a:cxn>
                  <a:cxn ang="0">
                    <a:pos x="114" y="614"/>
                  </a:cxn>
                  <a:cxn ang="0">
                    <a:pos x="132" y="592"/>
                  </a:cxn>
                  <a:cxn ang="0">
                    <a:pos x="150" y="570"/>
                  </a:cxn>
                  <a:cxn ang="0">
                    <a:pos x="172" y="550"/>
                  </a:cxn>
                  <a:cxn ang="0">
                    <a:pos x="194" y="530"/>
                  </a:cxn>
                  <a:cxn ang="0">
                    <a:pos x="218" y="512"/>
                  </a:cxn>
                  <a:cxn ang="0">
                    <a:pos x="244" y="494"/>
                  </a:cxn>
                  <a:cxn ang="0">
                    <a:pos x="272" y="478"/>
                  </a:cxn>
                  <a:cxn ang="0">
                    <a:pos x="304" y="464"/>
                  </a:cxn>
                  <a:cxn ang="0">
                    <a:pos x="336" y="452"/>
                  </a:cxn>
                  <a:cxn ang="0">
                    <a:pos x="370" y="442"/>
                  </a:cxn>
                  <a:cxn ang="0">
                    <a:pos x="408" y="432"/>
                  </a:cxn>
                  <a:cxn ang="0">
                    <a:pos x="446" y="426"/>
                  </a:cxn>
                  <a:cxn ang="0">
                    <a:pos x="446" y="426"/>
                  </a:cxn>
                  <a:cxn ang="0">
                    <a:pos x="526" y="416"/>
                  </a:cxn>
                  <a:cxn ang="0">
                    <a:pos x="598" y="402"/>
                  </a:cxn>
                  <a:cxn ang="0">
                    <a:pos x="664" y="388"/>
                  </a:cxn>
                  <a:cxn ang="0">
                    <a:pos x="726" y="370"/>
                  </a:cxn>
                  <a:cxn ang="0">
                    <a:pos x="782" y="352"/>
                  </a:cxn>
                  <a:cxn ang="0">
                    <a:pos x="834" y="332"/>
                  </a:cxn>
                  <a:cxn ang="0">
                    <a:pos x="882" y="308"/>
                  </a:cxn>
                  <a:cxn ang="0">
                    <a:pos x="928" y="284"/>
                  </a:cxn>
                  <a:cxn ang="0">
                    <a:pos x="968" y="256"/>
                  </a:cxn>
                  <a:cxn ang="0">
                    <a:pos x="1006" y="228"/>
                  </a:cxn>
                  <a:cxn ang="0">
                    <a:pos x="1042" y="196"/>
                  </a:cxn>
                  <a:cxn ang="0">
                    <a:pos x="1074" y="162"/>
                  </a:cxn>
                  <a:cxn ang="0">
                    <a:pos x="1106" y="126"/>
                  </a:cxn>
                  <a:cxn ang="0">
                    <a:pos x="1136" y="86"/>
                  </a:cxn>
                  <a:cxn ang="0">
                    <a:pos x="1164" y="46"/>
                  </a:cxn>
                  <a:cxn ang="0">
                    <a:pos x="1192" y="0"/>
                  </a:cxn>
                </a:cxnLst>
                <a:rect l="0" t="0" r="r" b="b"/>
                <a:pathLst>
                  <a:path w="1192" h="940">
                    <a:moveTo>
                      <a:pt x="0" y="940"/>
                    </a:moveTo>
                    <a:lnTo>
                      <a:pt x="0" y="940"/>
                    </a:lnTo>
                    <a:lnTo>
                      <a:pt x="0" y="922"/>
                    </a:lnTo>
                    <a:lnTo>
                      <a:pt x="4" y="898"/>
                    </a:lnTo>
                    <a:lnTo>
                      <a:pt x="8" y="868"/>
                    </a:lnTo>
                    <a:lnTo>
                      <a:pt x="16" y="832"/>
                    </a:lnTo>
                    <a:lnTo>
                      <a:pt x="26" y="792"/>
                    </a:lnTo>
                    <a:lnTo>
                      <a:pt x="42" y="750"/>
                    </a:lnTo>
                    <a:lnTo>
                      <a:pt x="60" y="704"/>
                    </a:lnTo>
                    <a:lnTo>
                      <a:pt x="72" y="682"/>
                    </a:lnTo>
                    <a:lnTo>
                      <a:pt x="84" y="658"/>
                    </a:lnTo>
                    <a:lnTo>
                      <a:pt x="98" y="636"/>
                    </a:lnTo>
                    <a:lnTo>
                      <a:pt x="114" y="614"/>
                    </a:lnTo>
                    <a:lnTo>
                      <a:pt x="132" y="592"/>
                    </a:lnTo>
                    <a:lnTo>
                      <a:pt x="150" y="570"/>
                    </a:lnTo>
                    <a:lnTo>
                      <a:pt x="172" y="550"/>
                    </a:lnTo>
                    <a:lnTo>
                      <a:pt x="194" y="530"/>
                    </a:lnTo>
                    <a:lnTo>
                      <a:pt x="218" y="512"/>
                    </a:lnTo>
                    <a:lnTo>
                      <a:pt x="244" y="494"/>
                    </a:lnTo>
                    <a:lnTo>
                      <a:pt x="272" y="478"/>
                    </a:lnTo>
                    <a:lnTo>
                      <a:pt x="304" y="464"/>
                    </a:lnTo>
                    <a:lnTo>
                      <a:pt x="336" y="452"/>
                    </a:lnTo>
                    <a:lnTo>
                      <a:pt x="370" y="442"/>
                    </a:lnTo>
                    <a:lnTo>
                      <a:pt x="408" y="432"/>
                    </a:lnTo>
                    <a:lnTo>
                      <a:pt x="446" y="426"/>
                    </a:lnTo>
                    <a:lnTo>
                      <a:pt x="446" y="426"/>
                    </a:lnTo>
                    <a:lnTo>
                      <a:pt x="526" y="416"/>
                    </a:lnTo>
                    <a:lnTo>
                      <a:pt x="598" y="402"/>
                    </a:lnTo>
                    <a:lnTo>
                      <a:pt x="664" y="388"/>
                    </a:lnTo>
                    <a:lnTo>
                      <a:pt x="726" y="370"/>
                    </a:lnTo>
                    <a:lnTo>
                      <a:pt x="782" y="352"/>
                    </a:lnTo>
                    <a:lnTo>
                      <a:pt x="834" y="332"/>
                    </a:lnTo>
                    <a:lnTo>
                      <a:pt x="882" y="308"/>
                    </a:lnTo>
                    <a:lnTo>
                      <a:pt x="928" y="284"/>
                    </a:lnTo>
                    <a:lnTo>
                      <a:pt x="968" y="256"/>
                    </a:lnTo>
                    <a:lnTo>
                      <a:pt x="1006" y="228"/>
                    </a:lnTo>
                    <a:lnTo>
                      <a:pt x="1042" y="196"/>
                    </a:lnTo>
                    <a:lnTo>
                      <a:pt x="1074" y="162"/>
                    </a:lnTo>
                    <a:lnTo>
                      <a:pt x="1106" y="126"/>
                    </a:lnTo>
                    <a:lnTo>
                      <a:pt x="1136" y="86"/>
                    </a:lnTo>
                    <a:lnTo>
                      <a:pt x="1164" y="46"/>
                    </a:lnTo>
                    <a:lnTo>
                      <a:pt x="1192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198" name="Freeform 54"/>
              <p:cNvSpPr>
                <a:spLocks/>
              </p:cNvSpPr>
              <p:nvPr/>
            </p:nvSpPr>
            <p:spPr bwMode="auto">
              <a:xfrm>
                <a:off x="385" y="2129"/>
                <a:ext cx="1166" cy="992"/>
              </a:xfrm>
              <a:custGeom>
                <a:avLst/>
                <a:gdLst/>
                <a:ahLst/>
                <a:cxnLst>
                  <a:cxn ang="0">
                    <a:pos x="0" y="992"/>
                  </a:cxn>
                  <a:cxn ang="0">
                    <a:pos x="0" y="992"/>
                  </a:cxn>
                  <a:cxn ang="0">
                    <a:pos x="2" y="972"/>
                  </a:cxn>
                  <a:cxn ang="0">
                    <a:pos x="4" y="950"/>
                  </a:cxn>
                  <a:cxn ang="0">
                    <a:pos x="8" y="918"/>
                  </a:cxn>
                  <a:cxn ang="0">
                    <a:pos x="14" y="882"/>
                  </a:cxn>
                  <a:cxn ang="0">
                    <a:pos x="24" y="842"/>
                  </a:cxn>
                  <a:cxn ang="0">
                    <a:pos x="38" y="798"/>
                  </a:cxn>
                  <a:cxn ang="0">
                    <a:pos x="54" y="752"/>
                  </a:cxn>
                  <a:cxn ang="0">
                    <a:pos x="66" y="728"/>
                  </a:cxn>
                  <a:cxn ang="0">
                    <a:pos x="78" y="706"/>
                  </a:cxn>
                  <a:cxn ang="0">
                    <a:pos x="92" y="682"/>
                  </a:cxn>
                  <a:cxn ang="0">
                    <a:pos x="106" y="658"/>
                  </a:cxn>
                  <a:cxn ang="0">
                    <a:pos x="124" y="636"/>
                  </a:cxn>
                  <a:cxn ang="0">
                    <a:pos x="142" y="614"/>
                  </a:cxn>
                  <a:cxn ang="0">
                    <a:pos x="162" y="592"/>
                  </a:cxn>
                  <a:cxn ang="0">
                    <a:pos x="184" y="572"/>
                  </a:cxn>
                  <a:cxn ang="0">
                    <a:pos x="208" y="552"/>
                  </a:cxn>
                  <a:cxn ang="0">
                    <a:pos x="234" y="534"/>
                  </a:cxn>
                  <a:cxn ang="0">
                    <a:pos x="260" y="516"/>
                  </a:cxn>
                  <a:cxn ang="0">
                    <a:pos x="290" y="500"/>
                  </a:cxn>
                  <a:cxn ang="0">
                    <a:pos x="324" y="488"/>
                  </a:cxn>
                  <a:cxn ang="0">
                    <a:pos x="358" y="474"/>
                  </a:cxn>
                  <a:cxn ang="0">
                    <a:pos x="394" y="464"/>
                  </a:cxn>
                  <a:cxn ang="0">
                    <a:pos x="434" y="456"/>
                  </a:cxn>
                  <a:cxn ang="0">
                    <a:pos x="434" y="456"/>
                  </a:cxn>
                  <a:cxn ang="0">
                    <a:pos x="512" y="442"/>
                  </a:cxn>
                  <a:cxn ang="0">
                    <a:pos x="584" y="426"/>
                  </a:cxn>
                  <a:cxn ang="0">
                    <a:pos x="650" y="408"/>
                  </a:cxn>
                  <a:cxn ang="0">
                    <a:pos x="712" y="390"/>
                  </a:cxn>
                  <a:cxn ang="0">
                    <a:pos x="768" y="368"/>
                  </a:cxn>
                  <a:cxn ang="0">
                    <a:pos x="820" y="346"/>
                  </a:cxn>
                  <a:cxn ang="0">
                    <a:pos x="866" y="322"/>
                  </a:cxn>
                  <a:cxn ang="0">
                    <a:pos x="910" y="294"/>
                  </a:cxn>
                  <a:cxn ang="0">
                    <a:pos x="950" y="266"/>
                  </a:cxn>
                  <a:cxn ang="0">
                    <a:pos x="988" y="234"/>
                  </a:cxn>
                  <a:cxn ang="0">
                    <a:pos x="1022" y="202"/>
                  </a:cxn>
                  <a:cxn ang="0">
                    <a:pos x="1054" y="166"/>
                  </a:cxn>
                  <a:cxn ang="0">
                    <a:pos x="1084" y="128"/>
                  </a:cxn>
                  <a:cxn ang="0">
                    <a:pos x="1114" y="88"/>
                  </a:cxn>
                  <a:cxn ang="0">
                    <a:pos x="1140" y="44"/>
                  </a:cxn>
                  <a:cxn ang="0">
                    <a:pos x="1166" y="0"/>
                  </a:cxn>
                </a:cxnLst>
                <a:rect l="0" t="0" r="r" b="b"/>
                <a:pathLst>
                  <a:path w="1166" h="992">
                    <a:moveTo>
                      <a:pt x="0" y="992"/>
                    </a:moveTo>
                    <a:lnTo>
                      <a:pt x="0" y="992"/>
                    </a:lnTo>
                    <a:lnTo>
                      <a:pt x="2" y="972"/>
                    </a:lnTo>
                    <a:lnTo>
                      <a:pt x="4" y="950"/>
                    </a:lnTo>
                    <a:lnTo>
                      <a:pt x="8" y="918"/>
                    </a:lnTo>
                    <a:lnTo>
                      <a:pt x="14" y="882"/>
                    </a:lnTo>
                    <a:lnTo>
                      <a:pt x="24" y="842"/>
                    </a:lnTo>
                    <a:lnTo>
                      <a:pt x="38" y="798"/>
                    </a:lnTo>
                    <a:lnTo>
                      <a:pt x="54" y="752"/>
                    </a:lnTo>
                    <a:lnTo>
                      <a:pt x="66" y="728"/>
                    </a:lnTo>
                    <a:lnTo>
                      <a:pt x="78" y="706"/>
                    </a:lnTo>
                    <a:lnTo>
                      <a:pt x="92" y="682"/>
                    </a:lnTo>
                    <a:lnTo>
                      <a:pt x="106" y="658"/>
                    </a:lnTo>
                    <a:lnTo>
                      <a:pt x="124" y="636"/>
                    </a:lnTo>
                    <a:lnTo>
                      <a:pt x="142" y="614"/>
                    </a:lnTo>
                    <a:lnTo>
                      <a:pt x="162" y="592"/>
                    </a:lnTo>
                    <a:lnTo>
                      <a:pt x="184" y="572"/>
                    </a:lnTo>
                    <a:lnTo>
                      <a:pt x="208" y="552"/>
                    </a:lnTo>
                    <a:lnTo>
                      <a:pt x="234" y="534"/>
                    </a:lnTo>
                    <a:lnTo>
                      <a:pt x="260" y="516"/>
                    </a:lnTo>
                    <a:lnTo>
                      <a:pt x="290" y="500"/>
                    </a:lnTo>
                    <a:lnTo>
                      <a:pt x="324" y="488"/>
                    </a:lnTo>
                    <a:lnTo>
                      <a:pt x="358" y="474"/>
                    </a:lnTo>
                    <a:lnTo>
                      <a:pt x="394" y="464"/>
                    </a:lnTo>
                    <a:lnTo>
                      <a:pt x="434" y="456"/>
                    </a:lnTo>
                    <a:lnTo>
                      <a:pt x="434" y="456"/>
                    </a:lnTo>
                    <a:lnTo>
                      <a:pt x="512" y="442"/>
                    </a:lnTo>
                    <a:lnTo>
                      <a:pt x="584" y="426"/>
                    </a:lnTo>
                    <a:lnTo>
                      <a:pt x="650" y="408"/>
                    </a:lnTo>
                    <a:lnTo>
                      <a:pt x="712" y="390"/>
                    </a:lnTo>
                    <a:lnTo>
                      <a:pt x="768" y="368"/>
                    </a:lnTo>
                    <a:lnTo>
                      <a:pt x="820" y="346"/>
                    </a:lnTo>
                    <a:lnTo>
                      <a:pt x="866" y="322"/>
                    </a:lnTo>
                    <a:lnTo>
                      <a:pt x="910" y="294"/>
                    </a:lnTo>
                    <a:lnTo>
                      <a:pt x="950" y="266"/>
                    </a:lnTo>
                    <a:lnTo>
                      <a:pt x="988" y="234"/>
                    </a:lnTo>
                    <a:lnTo>
                      <a:pt x="1022" y="202"/>
                    </a:lnTo>
                    <a:lnTo>
                      <a:pt x="1054" y="166"/>
                    </a:lnTo>
                    <a:lnTo>
                      <a:pt x="1084" y="128"/>
                    </a:lnTo>
                    <a:lnTo>
                      <a:pt x="1114" y="88"/>
                    </a:lnTo>
                    <a:lnTo>
                      <a:pt x="1140" y="44"/>
                    </a:lnTo>
                    <a:lnTo>
                      <a:pt x="1166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199" name="Freeform 55"/>
              <p:cNvSpPr>
                <a:spLocks/>
              </p:cNvSpPr>
              <p:nvPr/>
            </p:nvSpPr>
            <p:spPr bwMode="auto">
              <a:xfrm>
                <a:off x="425" y="2101"/>
                <a:ext cx="1139" cy="1046"/>
              </a:xfrm>
              <a:custGeom>
                <a:avLst/>
                <a:gdLst/>
                <a:ahLst/>
                <a:cxnLst>
                  <a:cxn ang="0">
                    <a:pos x="0" y="1046"/>
                  </a:cxn>
                  <a:cxn ang="0">
                    <a:pos x="0" y="1046"/>
                  </a:cxn>
                  <a:cxn ang="0">
                    <a:pos x="0" y="1026"/>
                  </a:cxn>
                  <a:cxn ang="0">
                    <a:pos x="0" y="1002"/>
                  </a:cxn>
                  <a:cxn ang="0">
                    <a:pos x="4" y="972"/>
                  </a:cxn>
                  <a:cxn ang="0">
                    <a:pos x="10" y="934"/>
                  </a:cxn>
                  <a:cxn ang="0">
                    <a:pos x="18" y="894"/>
                  </a:cxn>
                  <a:cxn ang="0">
                    <a:pos x="30" y="848"/>
                  </a:cxn>
                  <a:cxn ang="0">
                    <a:pos x="46" y="802"/>
                  </a:cxn>
                  <a:cxn ang="0">
                    <a:pos x="56" y="778"/>
                  </a:cxn>
                  <a:cxn ang="0">
                    <a:pos x="68" y="754"/>
                  </a:cxn>
                  <a:cxn ang="0">
                    <a:pos x="80" y="730"/>
                  </a:cxn>
                  <a:cxn ang="0">
                    <a:pos x="94" y="706"/>
                  </a:cxn>
                  <a:cxn ang="0">
                    <a:pos x="112" y="682"/>
                  </a:cxn>
                  <a:cxn ang="0">
                    <a:pos x="128" y="658"/>
                  </a:cxn>
                  <a:cxn ang="0">
                    <a:pos x="148" y="636"/>
                  </a:cxn>
                  <a:cxn ang="0">
                    <a:pos x="170" y="614"/>
                  </a:cxn>
                  <a:cxn ang="0">
                    <a:pos x="192" y="594"/>
                  </a:cxn>
                  <a:cxn ang="0">
                    <a:pos x="218" y="574"/>
                  </a:cxn>
                  <a:cxn ang="0">
                    <a:pos x="246" y="556"/>
                  </a:cxn>
                  <a:cxn ang="0">
                    <a:pos x="274" y="540"/>
                  </a:cxn>
                  <a:cxn ang="0">
                    <a:pos x="306" y="524"/>
                  </a:cxn>
                  <a:cxn ang="0">
                    <a:pos x="342" y="510"/>
                  </a:cxn>
                  <a:cxn ang="0">
                    <a:pos x="378" y="498"/>
                  </a:cxn>
                  <a:cxn ang="0">
                    <a:pos x="416" y="490"/>
                  </a:cxn>
                  <a:cxn ang="0">
                    <a:pos x="416" y="490"/>
                  </a:cxn>
                  <a:cxn ang="0">
                    <a:pos x="494" y="472"/>
                  </a:cxn>
                  <a:cxn ang="0">
                    <a:pos x="566" y="452"/>
                  </a:cxn>
                  <a:cxn ang="0">
                    <a:pos x="632" y="432"/>
                  </a:cxn>
                  <a:cxn ang="0">
                    <a:pos x="694" y="410"/>
                  </a:cxn>
                  <a:cxn ang="0">
                    <a:pos x="748" y="388"/>
                  </a:cxn>
                  <a:cxn ang="0">
                    <a:pos x="800" y="362"/>
                  </a:cxn>
                  <a:cxn ang="0">
                    <a:pos x="846" y="336"/>
                  </a:cxn>
                  <a:cxn ang="0">
                    <a:pos x="890" y="306"/>
                  </a:cxn>
                  <a:cxn ang="0">
                    <a:pos x="930" y="276"/>
                  </a:cxn>
                  <a:cxn ang="0">
                    <a:pos x="966" y="244"/>
                  </a:cxn>
                  <a:cxn ang="0">
                    <a:pos x="1000" y="208"/>
                  </a:cxn>
                  <a:cxn ang="0">
                    <a:pos x="1030" y="172"/>
                  </a:cxn>
                  <a:cxn ang="0">
                    <a:pos x="1060" y="132"/>
                  </a:cxn>
                  <a:cxn ang="0">
                    <a:pos x="1086" y="90"/>
                  </a:cxn>
                  <a:cxn ang="0">
                    <a:pos x="1112" y="46"/>
                  </a:cxn>
                  <a:cxn ang="0">
                    <a:pos x="1138" y="0"/>
                  </a:cxn>
                </a:cxnLst>
                <a:rect l="0" t="0" r="r" b="b"/>
                <a:pathLst>
                  <a:path w="1138" h="1046">
                    <a:moveTo>
                      <a:pt x="0" y="1046"/>
                    </a:moveTo>
                    <a:lnTo>
                      <a:pt x="0" y="1046"/>
                    </a:lnTo>
                    <a:lnTo>
                      <a:pt x="0" y="1026"/>
                    </a:lnTo>
                    <a:lnTo>
                      <a:pt x="0" y="1002"/>
                    </a:lnTo>
                    <a:lnTo>
                      <a:pt x="4" y="972"/>
                    </a:lnTo>
                    <a:lnTo>
                      <a:pt x="10" y="934"/>
                    </a:lnTo>
                    <a:lnTo>
                      <a:pt x="18" y="894"/>
                    </a:lnTo>
                    <a:lnTo>
                      <a:pt x="30" y="848"/>
                    </a:lnTo>
                    <a:lnTo>
                      <a:pt x="46" y="802"/>
                    </a:lnTo>
                    <a:lnTo>
                      <a:pt x="56" y="778"/>
                    </a:lnTo>
                    <a:lnTo>
                      <a:pt x="68" y="754"/>
                    </a:lnTo>
                    <a:lnTo>
                      <a:pt x="80" y="730"/>
                    </a:lnTo>
                    <a:lnTo>
                      <a:pt x="94" y="706"/>
                    </a:lnTo>
                    <a:lnTo>
                      <a:pt x="112" y="682"/>
                    </a:lnTo>
                    <a:lnTo>
                      <a:pt x="128" y="658"/>
                    </a:lnTo>
                    <a:lnTo>
                      <a:pt x="148" y="636"/>
                    </a:lnTo>
                    <a:lnTo>
                      <a:pt x="170" y="614"/>
                    </a:lnTo>
                    <a:lnTo>
                      <a:pt x="192" y="594"/>
                    </a:lnTo>
                    <a:lnTo>
                      <a:pt x="218" y="574"/>
                    </a:lnTo>
                    <a:lnTo>
                      <a:pt x="246" y="556"/>
                    </a:lnTo>
                    <a:lnTo>
                      <a:pt x="274" y="540"/>
                    </a:lnTo>
                    <a:lnTo>
                      <a:pt x="306" y="524"/>
                    </a:lnTo>
                    <a:lnTo>
                      <a:pt x="342" y="510"/>
                    </a:lnTo>
                    <a:lnTo>
                      <a:pt x="378" y="498"/>
                    </a:lnTo>
                    <a:lnTo>
                      <a:pt x="416" y="490"/>
                    </a:lnTo>
                    <a:lnTo>
                      <a:pt x="416" y="490"/>
                    </a:lnTo>
                    <a:lnTo>
                      <a:pt x="494" y="472"/>
                    </a:lnTo>
                    <a:lnTo>
                      <a:pt x="566" y="452"/>
                    </a:lnTo>
                    <a:lnTo>
                      <a:pt x="632" y="432"/>
                    </a:lnTo>
                    <a:lnTo>
                      <a:pt x="694" y="410"/>
                    </a:lnTo>
                    <a:lnTo>
                      <a:pt x="748" y="388"/>
                    </a:lnTo>
                    <a:lnTo>
                      <a:pt x="800" y="362"/>
                    </a:lnTo>
                    <a:lnTo>
                      <a:pt x="846" y="336"/>
                    </a:lnTo>
                    <a:lnTo>
                      <a:pt x="890" y="306"/>
                    </a:lnTo>
                    <a:lnTo>
                      <a:pt x="930" y="276"/>
                    </a:lnTo>
                    <a:lnTo>
                      <a:pt x="966" y="244"/>
                    </a:lnTo>
                    <a:lnTo>
                      <a:pt x="1000" y="208"/>
                    </a:lnTo>
                    <a:lnTo>
                      <a:pt x="1030" y="172"/>
                    </a:lnTo>
                    <a:lnTo>
                      <a:pt x="1060" y="132"/>
                    </a:lnTo>
                    <a:lnTo>
                      <a:pt x="1086" y="90"/>
                    </a:lnTo>
                    <a:lnTo>
                      <a:pt x="1112" y="46"/>
                    </a:lnTo>
                    <a:lnTo>
                      <a:pt x="1138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00" name="Freeform 56"/>
              <p:cNvSpPr>
                <a:spLocks/>
              </p:cNvSpPr>
              <p:nvPr/>
            </p:nvSpPr>
            <p:spPr bwMode="auto">
              <a:xfrm>
                <a:off x="456" y="2065"/>
                <a:ext cx="1111" cy="1099"/>
              </a:xfrm>
              <a:custGeom>
                <a:avLst/>
                <a:gdLst/>
                <a:ahLst/>
                <a:cxnLst>
                  <a:cxn ang="0">
                    <a:pos x="0" y="1098"/>
                  </a:cxn>
                  <a:cxn ang="0">
                    <a:pos x="0" y="1098"/>
                  </a:cxn>
                  <a:cxn ang="0">
                    <a:pos x="0" y="1078"/>
                  </a:cxn>
                  <a:cxn ang="0">
                    <a:pos x="0" y="1054"/>
                  </a:cxn>
                  <a:cxn ang="0">
                    <a:pos x="2" y="1024"/>
                  </a:cxn>
                  <a:cxn ang="0">
                    <a:pos x="8" y="986"/>
                  </a:cxn>
                  <a:cxn ang="0">
                    <a:pos x="14" y="944"/>
                  </a:cxn>
                  <a:cxn ang="0">
                    <a:pos x="26" y="898"/>
                  </a:cxn>
                  <a:cxn ang="0">
                    <a:pos x="40" y="850"/>
                  </a:cxn>
                  <a:cxn ang="0">
                    <a:pos x="50" y="826"/>
                  </a:cxn>
                  <a:cxn ang="0">
                    <a:pos x="60" y="802"/>
                  </a:cxn>
                  <a:cxn ang="0">
                    <a:pos x="72" y="776"/>
                  </a:cxn>
                  <a:cxn ang="0">
                    <a:pos x="86" y="752"/>
                  </a:cxn>
                  <a:cxn ang="0">
                    <a:pos x="102" y="728"/>
                  </a:cxn>
                  <a:cxn ang="0">
                    <a:pos x="118" y="704"/>
                  </a:cxn>
                  <a:cxn ang="0">
                    <a:pos x="138" y="680"/>
                  </a:cxn>
                  <a:cxn ang="0">
                    <a:pos x="158" y="658"/>
                  </a:cxn>
                  <a:cxn ang="0">
                    <a:pos x="180" y="636"/>
                  </a:cxn>
                  <a:cxn ang="0">
                    <a:pos x="206" y="616"/>
                  </a:cxn>
                  <a:cxn ang="0">
                    <a:pos x="232" y="596"/>
                  </a:cxn>
                  <a:cxn ang="0">
                    <a:pos x="262" y="578"/>
                  </a:cxn>
                  <a:cxn ang="0">
                    <a:pos x="292" y="562"/>
                  </a:cxn>
                  <a:cxn ang="0">
                    <a:pos x="326" y="546"/>
                  </a:cxn>
                  <a:cxn ang="0">
                    <a:pos x="364" y="532"/>
                  </a:cxn>
                  <a:cxn ang="0">
                    <a:pos x="402" y="522"/>
                  </a:cxn>
                  <a:cxn ang="0">
                    <a:pos x="402" y="522"/>
                  </a:cxn>
                  <a:cxn ang="0">
                    <a:pos x="480" y="500"/>
                  </a:cxn>
                  <a:cxn ang="0">
                    <a:pos x="550" y="478"/>
                  </a:cxn>
                  <a:cxn ang="0">
                    <a:pos x="616" y="456"/>
                  </a:cxn>
                  <a:cxn ang="0">
                    <a:pos x="676" y="432"/>
                  </a:cxn>
                  <a:cxn ang="0">
                    <a:pos x="732" y="406"/>
                  </a:cxn>
                  <a:cxn ang="0">
                    <a:pos x="782" y="378"/>
                  </a:cxn>
                  <a:cxn ang="0">
                    <a:pos x="828" y="350"/>
                  </a:cxn>
                  <a:cxn ang="0">
                    <a:pos x="870" y="320"/>
                  </a:cxn>
                  <a:cxn ang="0">
                    <a:pos x="910" y="288"/>
                  </a:cxn>
                  <a:cxn ang="0">
                    <a:pos x="944" y="252"/>
                  </a:cxn>
                  <a:cxn ang="0">
                    <a:pos x="978" y="216"/>
                  </a:cxn>
                  <a:cxn ang="0">
                    <a:pos x="1008" y="178"/>
                  </a:cxn>
                  <a:cxn ang="0">
                    <a:pos x="1036" y="138"/>
                  </a:cxn>
                  <a:cxn ang="0">
                    <a:pos x="1062" y="94"/>
                  </a:cxn>
                  <a:cxn ang="0">
                    <a:pos x="1086" y="48"/>
                  </a:cxn>
                  <a:cxn ang="0">
                    <a:pos x="1110" y="0"/>
                  </a:cxn>
                </a:cxnLst>
                <a:rect l="0" t="0" r="r" b="b"/>
                <a:pathLst>
                  <a:path w="1110" h="1098">
                    <a:moveTo>
                      <a:pt x="0" y="1098"/>
                    </a:moveTo>
                    <a:lnTo>
                      <a:pt x="0" y="1098"/>
                    </a:lnTo>
                    <a:lnTo>
                      <a:pt x="0" y="1078"/>
                    </a:lnTo>
                    <a:lnTo>
                      <a:pt x="0" y="1054"/>
                    </a:lnTo>
                    <a:lnTo>
                      <a:pt x="2" y="1024"/>
                    </a:lnTo>
                    <a:lnTo>
                      <a:pt x="8" y="986"/>
                    </a:lnTo>
                    <a:lnTo>
                      <a:pt x="14" y="944"/>
                    </a:lnTo>
                    <a:lnTo>
                      <a:pt x="26" y="898"/>
                    </a:lnTo>
                    <a:lnTo>
                      <a:pt x="40" y="850"/>
                    </a:lnTo>
                    <a:lnTo>
                      <a:pt x="50" y="826"/>
                    </a:lnTo>
                    <a:lnTo>
                      <a:pt x="60" y="802"/>
                    </a:lnTo>
                    <a:lnTo>
                      <a:pt x="72" y="776"/>
                    </a:lnTo>
                    <a:lnTo>
                      <a:pt x="86" y="752"/>
                    </a:lnTo>
                    <a:lnTo>
                      <a:pt x="102" y="728"/>
                    </a:lnTo>
                    <a:lnTo>
                      <a:pt x="118" y="704"/>
                    </a:lnTo>
                    <a:lnTo>
                      <a:pt x="138" y="680"/>
                    </a:lnTo>
                    <a:lnTo>
                      <a:pt x="158" y="658"/>
                    </a:lnTo>
                    <a:lnTo>
                      <a:pt x="180" y="636"/>
                    </a:lnTo>
                    <a:lnTo>
                      <a:pt x="206" y="616"/>
                    </a:lnTo>
                    <a:lnTo>
                      <a:pt x="232" y="596"/>
                    </a:lnTo>
                    <a:lnTo>
                      <a:pt x="262" y="578"/>
                    </a:lnTo>
                    <a:lnTo>
                      <a:pt x="292" y="562"/>
                    </a:lnTo>
                    <a:lnTo>
                      <a:pt x="326" y="546"/>
                    </a:lnTo>
                    <a:lnTo>
                      <a:pt x="364" y="532"/>
                    </a:lnTo>
                    <a:lnTo>
                      <a:pt x="402" y="522"/>
                    </a:lnTo>
                    <a:lnTo>
                      <a:pt x="402" y="522"/>
                    </a:lnTo>
                    <a:lnTo>
                      <a:pt x="480" y="500"/>
                    </a:lnTo>
                    <a:lnTo>
                      <a:pt x="550" y="478"/>
                    </a:lnTo>
                    <a:lnTo>
                      <a:pt x="616" y="456"/>
                    </a:lnTo>
                    <a:lnTo>
                      <a:pt x="676" y="432"/>
                    </a:lnTo>
                    <a:lnTo>
                      <a:pt x="732" y="406"/>
                    </a:lnTo>
                    <a:lnTo>
                      <a:pt x="782" y="378"/>
                    </a:lnTo>
                    <a:lnTo>
                      <a:pt x="828" y="350"/>
                    </a:lnTo>
                    <a:lnTo>
                      <a:pt x="870" y="320"/>
                    </a:lnTo>
                    <a:lnTo>
                      <a:pt x="910" y="288"/>
                    </a:lnTo>
                    <a:lnTo>
                      <a:pt x="944" y="252"/>
                    </a:lnTo>
                    <a:lnTo>
                      <a:pt x="978" y="216"/>
                    </a:lnTo>
                    <a:lnTo>
                      <a:pt x="1008" y="178"/>
                    </a:lnTo>
                    <a:lnTo>
                      <a:pt x="1036" y="138"/>
                    </a:lnTo>
                    <a:lnTo>
                      <a:pt x="1062" y="94"/>
                    </a:lnTo>
                    <a:lnTo>
                      <a:pt x="1086" y="48"/>
                    </a:lnTo>
                    <a:lnTo>
                      <a:pt x="111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01" name="Freeform 57"/>
              <p:cNvSpPr>
                <a:spLocks/>
              </p:cNvSpPr>
              <p:nvPr/>
            </p:nvSpPr>
            <p:spPr bwMode="auto">
              <a:xfrm>
                <a:off x="491" y="2035"/>
                <a:ext cx="1080" cy="1148"/>
              </a:xfrm>
              <a:custGeom>
                <a:avLst/>
                <a:gdLst/>
                <a:ahLst/>
                <a:cxnLst>
                  <a:cxn ang="0">
                    <a:pos x="0" y="1148"/>
                  </a:cxn>
                  <a:cxn ang="0">
                    <a:pos x="0" y="1148"/>
                  </a:cxn>
                  <a:cxn ang="0">
                    <a:pos x="0" y="1128"/>
                  </a:cxn>
                  <a:cxn ang="0">
                    <a:pos x="0" y="1104"/>
                  </a:cxn>
                  <a:cxn ang="0">
                    <a:pos x="0" y="1072"/>
                  </a:cxn>
                  <a:cxn ang="0">
                    <a:pos x="4" y="1036"/>
                  </a:cxn>
                  <a:cxn ang="0">
                    <a:pos x="10" y="992"/>
                  </a:cxn>
                  <a:cxn ang="0">
                    <a:pos x="20" y="946"/>
                  </a:cxn>
                  <a:cxn ang="0">
                    <a:pos x="32" y="898"/>
                  </a:cxn>
                  <a:cxn ang="0">
                    <a:pos x="42" y="872"/>
                  </a:cxn>
                  <a:cxn ang="0">
                    <a:pos x="52" y="846"/>
                  </a:cxn>
                  <a:cxn ang="0">
                    <a:pos x="64" y="822"/>
                  </a:cxn>
                  <a:cxn ang="0">
                    <a:pos x="76" y="796"/>
                  </a:cxn>
                  <a:cxn ang="0">
                    <a:pos x="90" y="770"/>
                  </a:cxn>
                  <a:cxn ang="0">
                    <a:pos x="108" y="746"/>
                  </a:cxn>
                  <a:cxn ang="0">
                    <a:pos x="126" y="722"/>
                  </a:cxn>
                  <a:cxn ang="0">
                    <a:pos x="146" y="698"/>
                  </a:cxn>
                  <a:cxn ang="0">
                    <a:pos x="168" y="676"/>
                  </a:cxn>
                  <a:cxn ang="0">
                    <a:pos x="192" y="654"/>
                  </a:cxn>
                  <a:cxn ang="0">
                    <a:pos x="218" y="634"/>
                  </a:cxn>
                  <a:cxn ang="0">
                    <a:pos x="246" y="614"/>
                  </a:cxn>
                  <a:cxn ang="0">
                    <a:pos x="278" y="596"/>
                  </a:cxn>
                  <a:cxn ang="0">
                    <a:pos x="310" y="580"/>
                  </a:cxn>
                  <a:cxn ang="0">
                    <a:pos x="348" y="564"/>
                  </a:cxn>
                  <a:cxn ang="0">
                    <a:pos x="386" y="552"/>
                  </a:cxn>
                  <a:cxn ang="0">
                    <a:pos x="386" y="552"/>
                  </a:cxn>
                  <a:cxn ang="0">
                    <a:pos x="462" y="528"/>
                  </a:cxn>
                  <a:cxn ang="0">
                    <a:pos x="534" y="504"/>
                  </a:cxn>
                  <a:cxn ang="0">
                    <a:pos x="598" y="478"/>
                  </a:cxn>
                  <a:cxn ang="0">
                    <a:pos x="658" y="450"/>
                  </a:cxn>
                  <a:cxn ang="0">
                    <a:pos x="712" y="422"/>
                  </a:cxn>
                  <a:cxn ang="0">
                    <a:pos x="762" y="394"/>
                  </a:cxn>
                  <a:cxn ang="0">
                    <a:pos x="808" y="362"/>
                  </a:cxn>
                  <a:cxn ang="0">
                    <a:pos x="850" y="330"/>
                  </a:cxn>
                  <a:cxn ang="0">
                    <a:pos x="888" y="296"/>
                  </a:cxn>
                  <a:cxn ang="0">
                    <a:pos x="922" y="260"/>
                  </a:cxn>
                  <a:cxn ang="0">
                    <a:pos x="954" y="222"/>
                  </a:cxn>
                  <a:cxn ang="0">
                    <a:pos x="982" y="182"/>
                  </a:cxn>
                  <a:cxn ang="0">
                    <a:pos x="1008" y="140"/>
                  </a:cxn>
                  <a:cxn ang="0">
                    <a:pos x="1034" y="96"/>
                  </a:cxn>
                  <a:cxn ang="0">
                    <a:pos x="1058" y="48"/>
                  </a:cxn>
                  <a:cxn ang="0">
                    <a:pos x="1080" y="0"/>
                  </a:cxn>
                </a:cxnLst>
                <a:rect l="0" t="0" r="r" b="b"/>
                <a:pathLst>
                  <a:path w="1080" h="1148">
                    <a:moveTo>
                      <a:pt x="0" y="1148"/>
                    </a:moveTo>
                    <a:lnTo>
                      <a:pt x="0" y="1148"/>
                    </a:lnTo>
                    <a:lnTo>
                      <a:pt x="0" y="1128"/>
                    </a:lnTo>
                    <a:lnTo>
                      <a:pt x="0" y="1104"/>
                    </a:lnTo>
                    <a:lnTo>
                      <a:pt x="0" y="1072"/>
                    </a:lnTo>
                    <a:lnTo>
                      <a:pt x="4" y="1036"/>
                    </a:lnTo>
                    <a:lnTo>
                      <a:pt x="10" y="992"/>
                    </a:lnTo>
                    <a:lnTo>
                      <a:pt x="20" y="946"/>
                    </a:lnTo>
                    <a:lnTo>
                      <a:pt x="32" y="898"/>
                    </a:lnTo>
                    <a:lnTo>
                      <a:pt x="42" y="872"/>
                    </a:lnTo>
                    <a:lnTo>
                      <a:pt x="52" y="846"/>
                    </a:lnTo>
                    <a:lnTo>
                      <a:pt x="64" y="822"/>
                    </a:lnTo>
                    <a:lnTo>
                      <a:pt x="76" y="796"/>
                    </a:lnTo>
                    <a:lnTo>
                      <a:pt x="90" y="770"/>
                    </a:lnTo>
                    <a:lnTo>
                      <a:pt x="108" y="746"/>
                    </a:lnTo>
                    <a:lnTo>
                      <a:pt x="126" y="722"/>
                    </a:lnTo>
                    <a:lnTo>
                      <a:pt x="146" y="698"/>
                    </a:lnTo>
                    <a:lnTo>
                      <a:pt x="168" y="676"/>
                    </a:lnTo>
                    <a:lnTo>
                      <a:pt x="192" y="654"/>
                    </a:lnTo>
                    <a:lnTo>
                      <a:pt x="218" y="634"/>
                    </a:lnTo>
                    <a:lnTo>
                      <a:pt x="246" y="614"/>
                    </a:lnTo>
                    <a:lnTo>
                      <a:pt x="278" y="596"/>
                    </a:lnTo>
                    <a:lnTo>
                      <a:pt x="310" y="580"/>
                    </a:lnTo>
                    <a:lnTo>
                      <a:pt x="348" y="564"/>
                    </a:lnTo>
                    <a:lnTo>
                      <a:pt x="386" y="552"/>
                    </a:lnTo>
                    <a:lnTo>
                      <a:pt x="386" y="552"/>
                    </a:lnTo>
                    <a:lnTo>
                      <a:pt x="462" y="528"/>
                    </a:lnTo>
                    <a:lnTo>
                      <a:pt x="534" y="504"/>
                    </a:lnTo>
                    <a:lnTo>
                      <a:pt x="598" y="478"/>
                    </a:lnTo>
                    <a:lnTo>
                      <a:pt x="658" y="450"/>
                    </a:lnTo>
                    <a:lnTo>
                      <a:pt x="712" y="422"/>
                    </a:lnTo>
                    <a:lnTo>
                      <a:pt x="762" y="394"/>
                    </a:lnTo>
                    <a:lnTo>
                      <a:pt x="808" y="362"/>
                    </a:lnTo>
                    <a:lnTo>
                      <a:pt x="850" y="330"/>
                    </a:lnTo>
                    <a:lnTo>
                      <a:pt x="888" y="296"/>
                    </a:lnTo>
                    <a:lnTo>
                      <a:pt x="922" y="260"/>
                    </a:lnTo>
                    <a:lnTo>
                      <a:pt x="954" y="222"/>
                    </a:lnTo>
                    <a:lnTo>
                      <a:pt x="982" y="182"/>
                    </a:lnTo>
                    <a:lnTo>
                      <a:pt x="1008" y="140"/>
                    </a:lnTo>
                    <a:lnTo>
                      <a:pt x="1034" y="96"/>
                    </a:lnTo>
                    <a:lnTo>
                      <a:pt x="1058" y="48"/>
                    </a:lnTo>
                    <a:lnTo>
                      <a:pt x="108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02" name="Freeform 58"/>
              <p:cNvSpPr>
                <a:spLocks/>
              </p:cNvSpPr>
              <p:nvPr/>
            </p:nvSpPr>
            <p:spPr bwMode="auto">
              <a:xfrm>
                <a:off x="529" y="2003"/>
                <a:ext cx="1048" cy="1200"/>
              </a:xfrm>
              <a:custGeom>
                <a:avLst/>
                <a:gdLst/>
                <a:ahLst/>
                <a:cxnLst>
                  <a:cxn ang="0">
                    <a:pos x="2" y="1200"/>
                  </a:cxn>
                  <a:cxn ang="0">
                    <a:pos x="2" y="1200"/>
                  </a:cxn>
                  <a:cxn ang="0">
                    <a:pos x="0" y="1178"/>
                  </a:cxn>
                  <a:cxn ang="0">
                    <a:pos x="0" y="1156"/>
                  </a:cxn>
                  <a:cxn ang="0">
                    <a:pos x="0" y="1124"/>
                  </a:cxn>
                  <a:cxn ang="0">
                    <a:pos x="2" y="1086"/>
                  </a:cxn>
                  <a:cxn ang="0">
                    <a:pos x="6" y="1042"/>
                  </a:cxn>
                  <a:cxn ang="0">
                    <a:pos x="14" y="996"/>
                  </a:cxn>
                  <a:cxn ang="0">
                    <a:pos x="26" y="946"/>
                  </a:cxn>
                  <a:cxn ang="0">
                    <a:pos x="34" y="920"/>
                  </a:cxn>
                  <a:cxn ang="0">
                    <a:pos x="44" y="894"/>
                  </a:cxn>
                  <a:cxn ang="0">
                    <a:pos x="54" y="868"/>
                  </a:cxn>
                  <a:cxn ang="0">
                    <a:pos x="66" y="842"/>
                  </a:cxn>
                  <a:cxn ang="0">
                    <a:pos x="80" y="816"/>
                  </a:cxn>
                  <a:cxn ang="0">
                    <a:pos x="96" y="790"/>
                  </a:cxn>
                  <a:cxn ang="0">
                    <a:pos x="114" y="766"/>
                  </a:cxn>
                  <a:cxn ang="0">
                    <a:pos x="132" y="742"/>
                  </a:cxn>
                  <a:cxn ang="0">
                    <a:pos x="154" y="718"/>
                  </a:cxn>
                  <a:cxn ang="0">
                    <a:pos x="178" y="694"/>
                  </a:cxn>
                  <a:cxn ang="0">
                    <a:pos x="204" y="672"/>
                  </a:cxn>
                  <a:cxn ang="0">
                    <a:pos x="232" y="652"/>
                  </a:cxn>
                  <a:cxn ang="0">
                    <a:pos x="262" y="632"/>
                  </a:cxn>
                  <a:cxn ang="0">
                    <a:pos x="296" y="616"/>
                  </a:cxn>
                  <a:cxn ang="0">
                    <a:pos x="332" y="598"/>
                  </a:cxn>
                  <a:cxn ang="0">
                    <a:pos x="370" y="584"/>
                  </a:cxn>
                  <a:cxn ang="0">
                    <a:pos x="370" y="584"/>
                  </a:cxn>
                  <a:cxn ang="0">
                    <a:pos x="446" y="558"/>
                  </a:cxn>
                  <a:cxn ang="0">
                    <a:pos x="516" y="530"/>
                  </a:cxn>
                  <a:cxn ang="0">
                    <a:pos x="580" y="500"/>
                  </a:cxn>
                  <a:cxn ang="0">
                    <a:pos x="640" y="472"/>
                  </a:cxn>
                  <a:cxn ang="0">
                    <a:pos x="694" y="442"/>
                  </a:cxn>
                  <a:cxn ang="0">
                    <a:pos x="742" y="410"/>
                  </a:cxn>
                  <a:cxn ang="0">
                    <a:pos x="786" y="376"/>
                  </a:cxn>
                  <a:cxn ang="0">
                    <a:pos x="828" y="342"/>
                  </a:cxn>
                  <a:cxn ang="0">
                    <a:pos x="864" y="306"/>
                  </a:cxn>
                  <a:cxn ang="0">
                    <a:pos x="898" y="270"/>
                  </a:cxn>
                  <a:cxn ang="0">
                    <a:pos x="928" y="230"/>
                  </a:cxn>
                  <a:cxn ang="0">
                    <a:pos x="956" y="188"/>
                  </a:cxn>
                  <a:cxn ang="0">
                    <a:pos x="982" y="146"/>
                  </a:cxn>
                  <a:cxn ang="0">
                    <a:pos x="1006" y="100"/>
                  </a:cxn>
                  <a:cxn ang="0">
                    <a:pos x="1028" y="52"/>
                  </a:cxn>
                  <a:cxn ang="0">
                    <a:pos x="1048" y="0"/>
                  </a:cxn>
                </a:cxnLst>
                <a:rect l="0" t="0" r="r" b="b"/>
                <a:pathLst>
                  <a:path w="1048" h="1200">
                    <a:moveTo>
                      <a:pt x="2" y="1200"/>
                    </a:moveTo>
                    <a:lnTo>
                      <a:pt x="2" y="1200"/>
                    </a:lnTo>
                    <a:lnTo>
                      <a:pt x="0" y="1178"/>
                    </a:lnTo>
                    <a:lnTo>
                      <a:pt x="0" y="1156"/>
                    </a:lnTo>
                    <a:lnTo>
                      <a:pt x="0" y="1124"/>
                    </a:lnTo>
                    <a:lnTo>
                      <a:pt x="2" y="1086"/>
                    </a:lnTo>
                    <a:lnTo>
                      <a:pt x="6" y="1042"/>
                    </a:lnTo>
                    <a:lnTo>
                      <a:pt x="14" y="996"/>
                    </a:lnTo>
                    <a:lnTo>
                      <a:pt x="26" y="946"/>
                    </a:lnTo>
                    <a:lnTo>
                      <a:pt x="34" y="920"/>
                    </a:lnTo>
                    <a:lnTo>
                      <a:pt x="44" y="894"/>
                    </a:lnTo>
                    <a:lnTo>
                      <a:pt x="54" y="868"/>
                    </a:lnTo>
                    <a:lnTo>
                      <a:pt x="66" y="842"/>
                    </a:lnTo>
                    <a:lnTo>
                      <a:pt x="80" y="816"/>
                    </a:lnTo>
                    <a:lnTo>
                      <a:pt x="96" y="790"/>
                    </a:lnTo>
                    <a:lnTo>
                      <a:pt x="114" y="766"/>
                    </a:lnTo>
                    <a:lnTo>
                      <a:pt x="132" y="742"/>
                    </a:lnTo>
                    <a:lnTo>
                      <a:pt x="154" y="718"/>
                    </a:lnTo>
                    <a:lnTo>
                      <a:pt x="178" y="694"/>
                    </a:lnTo>
                    <a:lnTo>
                      <a:pt x="204" y="672"/>
                    </a:lnTo>
                    <a:lnTo>
                      <a:pt x="232" y="652"/>
                    </a:lnTo>
                    <a:lnTo>
                      <a:pt x="262" y="632"/>
                    </a:lnTo>
                    <a:lnTo>
                      <a:pt x="296" y="616"/>
                    </a:lnTo>
                    <a:lnTo>
                      <a:pt x="332" y="598"/>
                    </a:lnTo>
                    <a:lnTo>
                      <a:pt x="370" y="584"/>
                    </a:lnTo>
                    <a:lnTo>
                      <a:pt x="370" y="584"/>
                    </a:lnTo>
                    <a:lnTo>
                      <a:pt x="446" y="558"/>
                    </a:lnTo>
                    <a:lnTo>
                      <a:pt x="516" y="530"/>
                    </a:lnTo>
                    <a:lnTo>
                      <a:pt x="580" y="500"/>
                    </a:lnTo>
                    <a:lnTo>
                      <a:pt x="640" y="472"/>
                    </a:lnTo>
                    <a:lnTo>
                      <a:pt x="694" y="442"/>
                    </a:lnTo>
                    <a:lnTo>
                      <a:pt x="742" y="410"/>
                    </a:lnTo>
                    <a:lnTo>
                      <a:pt x="786" y="376"/>
                    </a:lnTo>
                    <a:lnTo>
                      <a:pt x="828" y="342"/>
                    </a:lnTo>
                    <a:lnTo>
                      <a:pt x="864" y="306"/>
                    </a:lnTo>
                    <a:lnTo>
                      <a:pt x="898" y="270"/>
                    </a:lnTo>
                    <a:lnTo>
                      <a:pt x="928" y="230"/>
                    </a:lnTo>
                    <a:lnTo>
                      <a:pt x="956" y="188"/>
                    </a:lnTo>
                    <a:lnTo>
                      <a:pt x="982" y="146"/>
                    </a:lnTo>
                    <a:lnTo>
                      <a:pt x="1006" y="100"/>
                    </a:lnTo>
                    <a:lnTo>
                      <a:pt x="1028" y="52"/>
                    </a:lnTo>
                    <a:lnTo>
                      <a:pt x="1048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03" name="Freeform 59"/>
              <p:cNvSpPr>
                <a:spLocks/>
              </p:cNvSpPr>
              <p:nvPr/>
            </p:nvSpPr>
            <p:spPr bwMode="auto">
              <a:xfrm>
                <a:off x="564" y="1973"/>
                <a:ext cx="1017" cy="1247"/>
              </a:xfrm>
              <a:custGeom>
                <a:avLst/>
                <a:gdLst/>
                <a:ahLst/>
                <a:cxnLst>
                  <a:cxn ang="0">
                    <a:pos x="4" y="1248"/>
                  </a:cxn>
                  <a:cxn ang="0">
                    <a:pos x="4" y="1248"/>
                  </a:cxn>
                  <a:cxn ang="0">
                    <a:pos x="2" y="1228"/>
                  </a:cxn>
                  <a:cxn ang="0">
                    <a:pos x="0" y="1204"/>
                  </a:cxn>
                  <a:cxn ang="0">
                    <a:pos x="0" y="1172"/>
                  </a:cxn>
                  <a:cxn ang="0">
                    <a:pos x="0" y="1134"/>
                  </a:cxn>
                  <a:cxn ang="0">
                    <a:pos x="4" y="1090"/>
                  </a:cxn>
                  <a:cxn ang="0">
                    <a:pos x="10" y="1042"/>
                  </a:cxn>
                  <a:cxn ang="0">
                    <a:pos x="20" y="992"/>
                  </a:cxn>
                  <a:cxn ang="0">
                    <a:pos x="28" y="966"/>
                  </a:cxn>
                  <a:cxn ang="0">
                    <a:pos x="36" y="940"/>
                  </a:cxn>
                  <a:cxn ang="0">
                    <a:pos x="46" y="914"/>
                  </a:cxn>
                  <a:cxn ang="0">
                    <a:pos x="58" y="886"/>
                  </a:cxn>
                  <a:cxn ang="0">
                    <a:pos x="70" y="860"/>
                  </a:cxn>
                  <a:cxn ang="0">
                    <a:pos x="86" y="834"/>
                  </a:cxn>
                  <a:cxn ang="0">
                    <a:pos x="102" y="808"/>
                  </a:cxn>
                  <a:cxn ang="0">
                    <a:pos x="122" y="782"/>
                  </a:cxn>
                  <a:cxn ang="0">
                    <a:pos x="142" y="758"/>
                  </a:cxn>
                  <a:cxn ang="0">
                    <a:pos x="164" y="734"/>
                  </a:cxn>
                  <a:cxn ang="0">
                    <a:pos x="190" y="710"/>
                  </a:cxn>
                  <a:cxn ang="0">
                    <a:pos x="218" y="688"/>
                  </a:cxn>
                  <a:cxn ang="0">
                    <a:pos x="248" y="668"/>
                  </a:cxn>
                  <a:cxn ang="0">
                    <a:pos x="280" y="648"/>
                  </a:cxn>
                  <a:cxn ang="0">
                    <a:pos x="316" y="630"/>
                  </a:cxn>
                  <a:cxn ang="0">
                    <a:pos x="354" y="614"/>
                  </a:cxn>
                  <a:cxn ang="0">
                    <a:pos x="354" y="614"/>
                  </a:cxn>
                  <a:cxn ang="0">
                    <a:pos x="430" y="584"/>
                  </a:cxn>
                  <a:cxn ang="0">
                    <a:pos x="500" y="554"/>
                  </a:cxn>
                  <a:cxn ang="0">
                    <a:pos x="562" y="522"/>
                  </a:cxn>
                  <a:cxn ang="0">
                    <a:pos x="620" y="490"/>
                  </a:cxn>
                  <a:cxn ang="0">
                    <a:pos x="674" y="458"/>
                  </a:cxn>
                  <a:cxn ang="0">
                    <a:pos x="722" y="424"/>
                  </a:cxn>
                  <a:cxn ang="0">
                    <a:pos x="766" y="390"/>
                  </a:cxn>
                  <a:cxn ang="0">
                    <a:pos x="806" y="354"/>
                  </a:cxn>
                  <a:cxn ang="0">
                    <a:pos x="842" y="316"/>
                  </a:cxn>
                  <a:cxn ang="0">
                    <a:pos x="874" y="276"/>
                  </a:cxn>
                  <a:cxn ang="0">
                    <a:pos x="902" y="236"/>
                  </a:cxn>
                  <a:cxn ang="0">
                    <a:pos x="930" y="194"/>
                  </a:cxn>
                  <a:cxn ang="0">
                    <a:pos x="954" y="148"/>
                  </a:cxn>
                  <a:cxn ang="0">
                    <a:pos x="976" y="102"/>
                  </a:cxn>
                  <a:cxn ang="0">
                    <a:pos x="996" y="52"/>
                  </a:cxn>
                  <a:cxn ang="0">
                    <a:pos x="1016" y="0"/>
                  </a:cxn>
                </a:cxnLst>
                <a:rect l="0" t="0" r="r" b="b"/>
                <a:pathLst>
                  <a:path w="1016" h="1248">
                    <a:moveTo>
                      <a:pt x="4" y="1248"/>
                    </a:moveTo>
                    <a:lnTo>
                      <a:pt x="4" y="1248"/>
                    </a:lnTo>
                    <a:lnTo>
                      <a:pt x="2" y="1228"/>
                    </a:lnTo>
                    <a:lnTo>
                      <a:pt x="0" y="1204"/>
                    </a:lnTo>
                    <a:lnTo>
                      <a:pt x="0" y="1172"/>
                    </a:lnTo>
                    <a:lnTo>
                      <a:pt x="0" y="1134"/>
                    </a:lnTo>
                    <a:lnTo>
                      <a:pt x="4" y="1090"/>
                    </a:lnTo>
                    <a:lnTo>
                      <a:pt x="10" y="1042"/>
                    </a:lnTo>
                    <a:lnTo>
                      <a:pt x="20" y="992"/>
                    </a:lnTo>
                    <a:lnTo>
                      <a:pt x="28" y="966"/>
                    </a:lnTo>
                    <a:lnTo>
                      <a:pt x="36" y="940"/>
                    </a:lnTo>
                    <a:lnTo>
                      <a:pt x="46" y="914"/>
                    </a:lnTo>
                    <a:lnTo>
                      <a:pt x="58" y="886"/>
                    </a:lnTo>
                    <a:lnTo>
                      <a:pt x="70" y="860"/>
                    </a:lnTo>
                    <a:lnTo>
                      <a:pt x="86" y="834"/>
                    </a:lnTo>
                    <a:lnTo>
                      <a:pt x="102" y="808"/>
                    </a:lnTo>
                    <a:lnTo>
                      <a:pt x="122" y="782"/>
                    </a:lnTo>
                    <a:lnTo>
                      <a:pt x="142" y="758"/>
                    </a:lnTo>
                    <a:lnTo>
                      <a:pt x="164" y="734"/>
                    </a:lnTo>
                    <a:lnTo>
                      <a:pt x="190" y="710"/>
                    </a:lnTo>
                    <a:lnTo>
                      <a:pt x="218" y="688"/>
                    </a:lnTo>
                    <a:lnTo>
                      <a:pt x="248" y="668"/>
                    </a:lnTo>
                    <a:lnTo>
                      <a:pt x="280" y="648"/>
                    </a:lnTo>
                    <a:lnTo>
                      <a:pt x="316" y="630"/>
                    </a:lnTo>
                    <a:lnTo>
                      <a:pt x="354" y="614"/>
                    </a:lnTo>
                    <a:lnTo>
                      <a:pt x="354" y="614"/>
                    </a:lnTo>
                    <a:lnTo>
                      <a:pt x="430" y="584"/>
                    </a:lnTo>
                    <a:lnTo>
                      <a:pt x="500" y="554"/>
                    </a:lnTo>
                    <a:lnTo>
                      <a:pt x="562" y="522"/>
                    </a:lnTo>
                    <a:lnTo>
                      <a:pt x="620" y="490"/>
                    </a:lnTo>
                    <a:lnTo>
                      <a:pt x="674" y="458"/>
                    </a:lnTo>
                    <a:lnTo>
                      <a:pt x="722" y="424"/>
                    </a:lnTo>
                    <a:lnTo>
                      <a:pt x="766" y="390"/>
                    </a:lnTo>
                    <a:lnTo>
                      <a:pt x="806" y="354"/>
                    </a:lnTo>
                    <a:lnTo>
                      <a:pt x="842" y="316"/>
                    </a:lnTo>
                    <a:lnTo>
                      <a:pt x="874" y="276"/>
                    </a:lnTo>
                    <a:lnTo>
                      <a:pt x="902" y="236"/>
                    </a:lnTo>
                    <a:lnTo>
                      <a:pt x="930" y="194"/>
                    </a:lnTo>
                    <a:lnTo>
                      <a:pt x="954" y="148"/>
                    </a:lnTo>
                    <a:lnTo>
                      <a:pt x="976" y="102"/>
                    </a:lnTo>
                    <a:lnTo>
                      <a:pt x="996" y="52"/>
                    </a:lnTo>
                    <a:lnTo>
                      <a:pt x="1016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04" name="Freeform 60"/>
              <p:cNvSpPr>
                <a:spLocks/>
              </p:cNvSpPr>
              <p:nvPr/>
            </p:nvSpPr>
            <p:spPr bwMode="auto">
              <a:xfrm>
                <a:off x="602" y="1946"/>
                <a:ext cx="980" cy="1296"/>
              </a:xfrm>
              <a:custGeom>
                <a:avLst/>
                <a:gdLst/>
                <a:ahLst/>
                <a:cxnLst>
                  <a:cxn ang="0">
                    <a:pos x="6" y="1296"/>
                  </a:cxn>
                  <a:cxn ang="0">
                    <a:pos x="6" y="1296"/>
                  </a:cxn>
                  <a:cxn ang="0">
                    <a:pos x="4" y="1276"/>
                  </a:cxn>
                  <a:cxn ang="0">
                    <a:pos x="2" y="1252"/>
                  </a:cxn>
                  <a:cxn ang="0">
                    <a:pos x="0" y="1220"/>
                  </a:cxn>
                  <a:cxn ang="0">
                    <a:pos x="0" y="1182"/>
                  </a:cxn>
                  <a:cxn ang="0">
                    <a:pos x="2" y="1138"/>
                  </a:cxn>
                  <a:cxn ang="0">
                    <a:pos x="6" y="1090"/>
                  </a:cxn>
                  <a:cxn ang="0">
                    <a:pos x="16" y="1038"/>
                  </a:cxn>
                  <a:cxn ang="0">
                    <a:pos x="22" y="1012"/>
                  </a:cxn>
                  <a:cxn ang="0">
                    <a:pos x="30" y="984"/>
                  </a:cxn>
                  <a:cxn ang="0">
                    <a:pos x="40" y="958"/>
                  </a:cxn>
                  <a:cxn ang="0">
                    <a:pos x="50" y="930"/>
                  </a:cxn>
                  <a:cxn ang="0">
                    <a:pos x="62" y="902"/>
                  </a:cxn>
                  <a:cxn ang="0">
                    <a:pos x="76" y="876"/>
                  </a:cxn>
                  <a:cxn ang="0">
                    <a:pos x="92" y="850"/>
                  </a:cxn>
                  <a:cxn ang="0">
                    <a:pos x="110" y="822"/>
                  </a:cxn>
                  <a:cxn ang="0">
                    <a:pos x="130" y="798"/>
                  </a:cxn>
                  <a:cxn ang="0">
                    <a:pos x="152" y="772"/>
                  </a:cxn>
                  <a:cxn ang="0">
                    <a:pos x="176" y="748"/>
                  </a:cxn>
                  <a:cxn ang="0">
                    <a:pos x="204" y="724"/>
                  </a:cxn>
                  <a:cxn ang="0">
                    <a:pos x="234" y="702"/>
                  </a:cxn>
                  <a:cxn ang="0">
                    <a:pos x="266" y="682"/>
                  </a:cxn>
                  <a:cxn ang="0">
                    <a:pos x="300" y="662"/>
                  </a:cxn>
                  <a:cxn ang="0">
                    <a:pos x="338" y="646"/>
                  </a:cxn>
                  <a:cxn ang="0">
                    <a:pos x="338" y="646"/>
                  </a:cxn>
                  <a:cxn ang="0">
                    <a:pos x="414" y="612"/>
                  </a:cxn>
                  <a:cxn ang="0">
                    <a:pos x="482" y="578"/>
                  </a:cxn>
                  <a:cxn ang="0">
                    <a:pos x="544" y="544"/>
                  </a:cxn>
                  <a:cxn ang="0">
                    <a:pos x="602" y="510"/>
                  </a:cxn>
                  <a:cxn ang="0">
                    <a:pos x="654" y="474"/>
                  </a:cxn>
                  <a:cxn ang="0">
                    <a:pos x="702" y="438"/>
                  </a:cxn>
                  <a:cxn ang="0">
                    <a:pos x="744" y="402"/>
                  </a:cxn>
                  <a:cxn ang="0">
                    <a:pos x="782" y="364"/>
                  </a:cxn>
                  <a:cxn ang="0">
                    <a:pos x="818" y="324"/>
                  </a:cxn>
                  <a:cxn ang="0">
                    <a:pos x="848" y="284"/>
                  </a:cxn>
                  <a:cxn ang="0">
                    <a:pos x="876" y="242"/>
                  </a:cxn>
                  <a:cxn ang="0">
                    <a:pos x="902" y="198"/>
                  </a:cxn>
                  <a:cxn ang="0">
                    <a:pos x="926" y="152"/>
                  </a:cxn>
                  <a:cxn ang="0">
                    <a:pos x="946" y="104"/>
                  </a:cxn>
                  <a:cxn ang="0">
                    <a:pos x="966" y="54"/>
                  </a:cxn>
                  <a:cxn ang="0">
                    <a:pos x="982" y="0"/>
                  </a:cxn>
                </a:cxnLst>
                <a:rect l="0" t="0" r="r" b="b"/>
                <a:pathLst>
                  <a:path w="982" h="1296">
                    <a:moveTo>
                      <a:pt x="6" y="1296"/>
                    </a:moveTo>
                    <a:lnTo>
                      <a:pt x="6" y="1296"/>
                    </a:lnTo>
                    <a:lnTo>
                      <a:pt x="4" y="1276"/>
                    </a:lnTo>
                    <a:lnTo>
                      <a:pt x="2" y="1252"/>
                    </a:lnTo>
                    <a:lnTo>
                      <a:pt x="0" y="1220"/>
                    </a:lnTo>
                    <a:lnTo>
                      <a:pt x="0" y="1182"/>
                    </a:lnTo>
                    <a:lnTo>
                      <a:pt x="2" y="1138"/>
                    </a:lnTo>
                    <a:lnTo>
                      <a:pt x="6" y="1090"/>
                    </a:lnTo>
                    <a:lnTo>
                      <a:pt x="16" y="1038"/>
                    </a:lnTo>
                    <a:lnTo>
                      <a:pt x="22" y="1012"/>
                    </a:lnTo>
                    <a:lnTo>
                      <a:pt x="30" y="984"/>
                    </a:lnTo>
                    <a:lnTo>
                      <a:pt x="40" y="958"/>
                    </a:lnTo>
                    <a:lnTo>
                      <a:pt x="50" y="930"/>
                    </a:lnTo>
                    <a:lnTo>
                      <a:pt x="62" y="902"/>
                    </a:lnTo>
                    <a:lnTo>
                      <a:pt x="76" y="876"/>
                    </a:lnTo>
                    <a:lnTo>
                      <a:pt x="92" y="850"/>
                    </a:lnTo>
                    <a:lnTo>
                      <a:pt x="110" y="822"/>
                    </a:lnTo>
                    <a:lnTo>
                      <a:pt x="130" y="798"/>
                    </a:lnTo>
                    <a:lnTo>
                      <a:pt x="152" y="772"/>
                    </a:lnTo>
                    <a:lnTo>
                      <a:pt x="176" y="748"/>
                    </a:lnTo>
                    <a:lnTo>
                      <a:pt x="204" y="724"/>
                    </a:lnTo>
                    <a:lnTo>
                      <a:pt x="234" y="702"/>
                    </a:lnTo>
                    <a:lnTo>
                      <a:pt x="266" y="682"/>
                    </a:lnTo>
                    <a:lnTo>
                      <a:pt x="300" y="662"/>
                    </a:lnTo>
                    <a:lnTo>
                      <a:pt x="338" y="646"/>
                    </a:lnTo>
                    <a:lnTo>
                      <a:pt x="338" y="646"/>
                    </a:lnTo>
                    <a:lnTo>
                      <a:pt x="414" y="612"/>
                    </a:lnTo>
                    <a:lnTo>
                      <a:pt x="482" y="578"/>
                    </a:lnTo>
                    <a:lnTo>
                      <a:pt x="544" y="544"/>
                    </a:lnTo>
                    <a:lnTo>
                      <a:pt x="602" y="510"/>
                    </a:lnTo>
                    <a:lnTo>
                      <a:pt x="654" y="474"/>
                    </a:lnTo>
                    <a:lnTo>
                      <a:pt x="702" y="438"/>
                    </a:lnTo>
                    <a:lnTo>
                      <a:pt x="744" y="402"/>
                    </a:lnTo>
                    <a:lnTo>
                      <a:pt x="782" y="364"/>
                    </a:lnTo>
                    <a:lnTo>
                      <a:pt x="818" y="324"/>
                    </a:lnTo>
                    <a:lnTo>
                      <a:pt x="848" y="284"/>
                    </a:lnTo>
                    <a:lnTo>
                      <a:pt x="876" y="242"/>
                    </a:lnTo>
                    <a:lnTo>
                      <a:pt x="902" y="198"/>
                    </a:lnTo>
                    <a:lnTo>
                      <a:pt x="926" y="152"/>
                    </a:lnTo>
                    <a:lnTo>
                      <a:pt x="946" y="104"/>
                    </a:lnTo>
                    <a:lnTo>
                      <a:pt x="966" y="54"/>
                    </a:lnTo>
                    <a:lnTo>
                      <a:pt x="982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05" name="Freeform 61"/>
              <p:cNvSpPr>
                <a:spLocks/>
              </p:cNvSpPr>
              <p:nvPr/>
            </p:nvSpPr>
            <p:spPr bwMode="auto">
              <a:xfrm>
                <a:off x="635" y="1914"/>
                <a:ext cx="951" cy="1343"/>
              </a:xfrm>
              <a:custGeom>
                <a:avLst/>
                <a:gdLst/>
                <a:ahLst/>
                <a:cxnLst>
                  <a:cxn ang="0">
                    <a:pos x="10" y="1342"/>
                  </a:cxn>
                  <a:cxn ang="0">
                    <a:pos x="10" y="1342"/>
                  </a:cxn>
                  <a:cxn ang="0">
                    <a:pos x="6" y="1322"/>
                  </a:cxn>
                  <a:cxn ang="0">
                    <a:pos x="4" y="1298"/>
                  </a:cxn>
                  <a:cxn ang="0">
                    <a:pos x="2" y="1266"/>
                  </a:cxn>
                  <a:cxn ang="0">
                    <a:pos x="0" y="1226"/>
                  </a:cxn>
                  <a:cxn ang="0">
                    <a:pos x="0" y="1182"/>
                  </a:cxn>
                  <a:cxn ang="0">
                    <a:pos x="4" y="1134"/>
                  </a:cxn>
                  <a:cxn ang="0">
                    <a:pos x="12" y="1082"/>
                  </a:cxn>
                  <a:cxn ang="0">
                    <a:pos x="18" y="1054"/>
                  </a:cxn>
                  <a:cxn ang="0">
                    <a:pos x="24" y="1028"/>
                  </a:cxn>
                  <a:cxn ang="0">
                    <a:pos x="32" y="1000"/>
                  </a:cxn>
                  <a:cxn ang="0">
                    <a:pos x="42" y="972"/>
                  </a:cxn>
                  <a:cxn ang="0">
                    <a:pos x="54" y="944"/>
                  </a:cxn>
                  <a:cxn ang="0">
                    <a:pos x="68" y="916"/>
                  </a:cxn>
                  <a:cxn ang="0">
                    <a:pos x="82" y="888"/>
                  </a:cxn>
                  <a:cxn ang="0">
                    <a:pos x="100" y="862"/>
                  </a:cxn>
                  <a:cxn ang="0">
                    <a:pos x="118" y="834"/>
                  </a:cxn>
                  <a:cxn ang="0">
                    <a:pos x="140" y="808"/>
                  </a:cxn>
                  <a:cxn ang="0">
                    <a:pos x="164" y="784"/>
                  </a:cxn>
                  <a:cxn ang="0">
                    <a:pos x="190" y="758"/>
                  </a:cxn>
                  <a:cxn ang="0">
                    <a:pos x="220" y="736"/>
                  </a:cxn>
                  <a:cxn ang="0">
                    <a:pos x="250" y="714"/>
                  </a:cxn>
                  <a:cxn ang="0">
                    <a:pos x="286" y="692"/>
                  </a:cxn>
                  <a:cxn ang="0">
                    <a:pos x="322" y="674"/>
                  </a:cxn>
                  <a:cxn ang="0">
                    <a:pos x="322" y="674"/>
                  </a:cxn>
                  <a:cxn ang="0">
                    <a:pos x="396" y="636"/>
                  </a:cxn>
                  <a:cxn ang="0">
                    <a:pos x="464" y="600"/>
                  </a:cxn>
                  <a:cxn ang="0">
                    <a:pos x="526" y="564"/>
                  </a:cxn>
                  <a:cxn ang="0">
                    <a:pos x="582" y="526"/>
                  </a:cxn>
                  <a:cxn ang="0">
                    <a:pos x="634" y="490"/>
                  </a:cxn>
                  <a:cxn ang="0">
                    <a:pos x="680" y="452"/>
                  </a:cxn>
                  <a:cxn ang="0">
                    <a:pos x="722" y="412"/>
                  </a:cxn>
                  <a:cxn ang="0">
                    <a:pos x="760" y="372"/>
                  </a:cxn>
                  <a:cxn ang="0">
                    <a:pos x="794" y="332"/>
                  </a:cxn>
                  <a:cxn ang="0">
                    <a:pos x="824" y="290"/>
                  </a:cxn>
                  <a:cxn ang="0">
                    <a:pos x="850" y="246"/>
                  </a:cxn>
                  <a:cxn ang="0">
                    <a:pos x="874" y="202"/>
                  </a:cxn>
                  <a:cxn ang="0">
                    <a:pos x="896" y="154"/>
                  </a:cxn>
                  <a:cxn ang="0">
                    <a:pos x="916" y="104"/>
                  </a:cxn>
                  <a:cxn ang="0">
                    <a:pos x="932" y="54"/>
                  </a:cxn>
                  <a:cxn ang="0">
                    <a:pos x="950" y="0"/>
                  </a:cxn>
                </a:cxnLst>
                <a:rect l="0" t="0" r="r" b="b"/>
                <a:pathLst>
                  <a:path w="950" h="1342">
                    <a:moveTo>
                      <a:pt x="10" y="1342"/>
                    </a:moveTo>
                    <a:lnTo>
                      <a:pt x="10" y="1342"/>
                    </a:lnTo>
                    <a:lnTo>
                      <a:pt x="6" y="1322"/>
                    </a:lnTo>
                    <a:lnTo>
                      <a:pt x="4" y="1298"/>
                    </a:lnTo>
                    <a:lnTo>
                      <a:pt x="2" y="1266"/>
                    </a:lnTo>
                    <a:lnTo>
                      <a:pt x="0" y="1226"/>
                    </a:lnTo>
                    <a:lnTo>
                      <a:pt x="0" y="1182"/>
                    </a:lnTo>
                    <a:lnTo>
                      <a:pt x="4" y="1134"/>
                    </a:lnTo>
                    <a:lnTo>
                      <a:pt x="12" y="1082"/>
                    </a:lnTo>
                    <a:lnTo>
                      <a:pt x="18" y="1054"/>
                    </a:lnTo>
                    <a:lnTo>
                      <a:pt x="24" y="1028"/>
                    </a:lnTo>
                    <a:lnTo>
                      <a:pt x="32" y="1000"/>
                    </a:lnTo>
                    <a:lnTo>
                      <a:pt x="42" y="972"/>
                    </a:lnTo>
                    <a:lnTo>
                      <a:pt x="54" y="944"/>
                    </a:lnTo>
                    <a:lnTo>
                      <a:pt x="68" y="916"/>
                    </a:lnTo>
                    <a:lnTo>
                      <a:pt x="82" y="888"/>
                    </a:lnTo>
                    <a:lnTo>
                      <a:pt x="100" y="862"/>
                    </a:lnTo>
                    <a:lnTo>
                      <a:pt x="118" y="834"/>
                    </a:lnTo>
                    <a:lnTo>
                      <a:pt x="140" y="808"/>
                    </a:lnTo>
                    <a:lnTo>
                      <a:pt x="164" y="784"/>
                    </a:lnTo>
                    <a:lnTo>
                      <a:pt x="190" y="758"/>
                    </a:lnTo>
                    <a:lnTo>
                      <a:pt x="220" y="736"/>
                    </a:lnTo>
                    <a:lnTo>
                      <a:pt x="250" y="714"/>
                    </a:lnTo>
                    <a:lnTo>
                      <a:pt x="286" y="692"/>
                    </a:lnTo>
                    <a:lnTo>
                      <a:pt x="322" y="674"/>
                    </a:lnTo>
                    <a:lnTo>
                      <a:pt x="322" y="674"/>
                    </a:lnTo>
                    <a:lnTo>
                      <a:pt x="396" y="636"/>
                    </a:lnTo>
                    <a:lnTo>
                      <a:pt x="464" y="600"/>
                    </a:lnTo>
                    <a:lnTo>
                      <a:pt x="526" y="564"/>
                    </a:lnTo>
                    <a:lnTo>
                      <a:pt x="582" y="526"/>
                    </a:lnTo>
                    <a:lnTo>
                      <a:pt x="634" y="490"/>
                    </a:lnTo>
                    <a:lnTo>
                      <a:pt x="680" y="452"/>
                    </a:lnTo>
                    <a:lnTo>
                      <a:pt x="722" y="412"/>
                    </a:lnTo>
                    <a:lnTo>
                      <a:pt x="760" y="372"/>
                    </a:lnTo>
                    <a:lnTo>
                      <a:pt x="794" y="332"/>
                    </a:lnTo>
                    <a:lnTo>
                      <a:pt x="824" y="290"/>
                    </a:lnTo>
                    <a:lnTo>
                      <a:pt x="850" y="246"/>
                    </a:lnTo>
                    <a:lnTo>
                      <a:pt x="874" y="202"/>
                    </a:lnTo>
                    <a:lnTo>
                      <a:pt x="896" y="154"/>
                    </a:lnTo>
                    <a:lnTo>
                      <a:pt x="916" y="104"/>
                    </a:lnTo>
                    <a:lnTo>
                      <a:pt x="932" y="54"/>
                    </a:lnTo>
                    <a:lnTo>
                      <a:pt x="95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06" name="Freeform 62"/>
              <p:cNvSpPr>
                <a:spLocks/>
              </p:cNvSpPr>
              <p:nvPr/>
            </p:nvSpPr>
            <p:spPr bwMode="auto">
              <a:xfrm>
                <a:off x="673" y="1887"/>
                <a:ext cx="915" cy="1390"/>
              </a:xfrm>
              <a:custGeom>
                <a:avLst/>
                <a:gdLst/>
                <a:ahLst/>
                <a:cxnLst>
                  <a:cxn ang="0">
                    <a:pos x="14" y="1390"/>
                  </a:cxn>
                  <a:cxn ang="0">
                    <a:pos x="14" y="1390"/>
                  </a:cxn>
                  <a:cxn ang="0">
                    <a:pos x="10" y="1368"/>
                  </a:cxn>
                  <a:cxn ang="0">
                    <a:pos x="6" y="1344"/>
                  </a:cxn>
                  <a:cxn ang="0">
                    <a:pos x="4" y="1312"/>
                  </a:cxn>
                  <a:cxn ang="0">
                    <a:pos x="0" y="1274"/>
                  </a:cxn>
                  <a:cxn ang="0">
                    <a:pos x="0" y="1230"/>
                  </a:cxn>
                  <a:cxn ang="0">
                    <a:pos x="2" y="1180"/>
                  </a:cxn>
                  <a:cxn ang="0">
                    <a:pos x="8" y="1128"/>
                  </a:cxn>
                  <a:cxn ang="0">
                    <a:pos x="12" y="1100"/>
                  </a:cxn>
                  <a:cxn ang="0">
                    <a:pos x="18" y="1072"/>
                  </a:cxn>
                  <a:cxn ang="0">
                    <a:pos x="26" y="1044"/>
                  </a:cxn>
                  <a:cxn ang="0">
                    <a:pos x="36" y="1016"/>
                  </a:cxn>
                  <a:cxn ang="0">
                    <a:pos x="46" y="986"/>
                  </a:cxn>
                  <a:cxn ang="0">
                    <a:pos x="58" y="958"/>
                  </a:cxn>
                  <a:cxn ang="0">
                    <a:pos x="74" y="930"/>
                  </a:cxn>
                  <a:cxn ang="0">
                    <a:pos x="90" y="902"/>
                  </a:cxn>
                  <a:cxn ang="0">
                    <a:pos x="108" y="874"/>
                  </a:cxn>
                  <a:cxn ang="0">
                    <a:pos x="128" y="846"/>
                  </a:cxn>
                  <a:cxn ang="0">
                    <a:pos x="152" y="820"/>
                  </a:cxn>
                  <a:cxn ang="0">
                    <a:pos x="178" y="796"/>
                  </a:cxn>
                  <a:cxn ang="0">
                    <a:pos x="206" y="770"/>
                  </a:cxn>
                  <a:cxn ang="0">
                    <a:pos x="236" y="748"/>
                  </a:cxn>
                  <a:cxn ang="0">
                    <a:pos x="270" y="724"/>
                  </a:cxn>
                  <a:cxn ang="0">
                    <a:pos x="308" y="704"/>
                  </a:cxn>
                  <a:cxn ang="0">
                    <a:pos x="308" y="704"/>
                  </a:cxn>
                  <a:cxn ang="0">
                    <a:pos x="380" y="664"/>
                  </a:cxn>
                  <a:cxn ang="0">
                    <a:pos x="448" y="624"/>
                  </a:cxn>
                  <a:cxn ang="0">
                    <a:pos x="508" y="584"/>
                  </a:cxn>
                  <a:cxn ang="0">
                    <a:pos x="564" y="546"/>
                  </a:cxn>
                  <a:cxn ang="0">
                    <a:pos x="614" y="506"/>
                  </a:cxn>
                  <a:cxn ang="0">
                    <a:pos x="660" y="466"/>
                  </a:cxn>
                  <a:cxn ang="0">
                    <a:pos x="700" y="426"/>
                  </a:cxn>
                  <a:cxn ang="0">
                    <a:pos x="736" y="384"/>
                  </a:cxn>
                  <a:cxn ang="0">
                    <a:pos x="768" y="342"/>
                  </a:cxn>
                  <a:cxn ang="0">
                    <a:pos x="798" y="298"/>
                  </a:cxn>
                  <a:cxn ang="0">
                    <a:pos x="824" y="254"/>
                  </a:cxn>
                  <a:cxn ang="0">
                    <a:pos x="846" y="206"/>
                  </a:cxn>
                  <a:cxn ang="0">
                    <a:pos x="866" y="158"/>
                  </a:cxn>
                  <a:cxn ang="0">
                    <a:pos x="884" y="108"/>
                  </a:cxn>
                  <a:cxn ang="0">
                    <a:pos x="900" y="56"/>
                  </a:cxn>
                  <a:cxn ang="0">
                    <a:pos x="914" y="0"/>
                  </a:cxn>
                </a:cxnLst>
                <a:rect l="0" t="0" r="r" b="b"/>
                <a:pathLst>
                  <a:path w="914" h="1390">
                    <a:moveTo>
                      <a:pt x="14" y="1390"/>
                    </a:moveTo>
                    <a:lnTo>
                      <a:pt x="14" y="1390"/>
                    </a:lnTo>
                    <a:lnTo>
                      <a:pt x="10" y="1368"/>
                    </a:lnTo>
                    <a:lnTo>
                      <a:pt x="6" y="1344"/>
                    </a:lnTo>
                    <a:lnTo>
                      <a:pt x="4" y="1312"/>
                    </a:lnTo>
                    <a:lnTo>
                      <a:pt x="0" y="1274"/>
                    </a:lnTo>
                    <a:lnTo>
                      <a:pt x="0" y="1230"/>
                    </a:lnTo>
                    <a:lnTo>
                      <a:pt x="2" y="1180"/>
                    </a:lnTo>
                    <a:lnTo>
                      <a:pt x="8" y="1128"/>
                    </a:lnTo>
                    <a:lnTo>
                      <a:pt x="12" y="1100"/>
                    </a:lnTo>
                    <a:lnTo>
                      <a:pt x="18" y="1072"/>
                    </a:lnTo>
                    <a:lnTo>
                      <a:pt x="26" y="1044"/>
                    </a:lnTo>
                    <a:lnTo>
                      <a:pt x="36" y="1016"/>
                    </a:lnTo>
                    <a:lnTo>
                      <a:pt x="46" y="986"/>
                    </a:lnTo>
                    <a:lnTo>
                      <a:pt x="58" y="958"/>
                    </a:lnTo>
                    <a:lnTo>
                      <a:pt x="74" y="930"/>
                    </a:lnTo>
                    <a:lnTo>
                      <a:pt x="90" y="902"/>
                    </a:lnTo>
                    <a:lnTo>
                      <a:pt x="108" y="874"/>
                    </a:lnTo>
                    <a:lnTo>
                      <a:pt x="128" y="846"/>
                    </a:lnTo>
                    <a:lnTo>
                      <a:pt x="152" y="820"/>
                    </a:lnTo>
                    <a:lnTo>
                      <a:pt x="178" y="796"/>
                    </a:lnTo>
                    <a:lnTo>
                      <a:pt x="206" y="770"/>
                    </a:lnTo>
                    <a:lnTo>
                      <a:pt x="236" y="748"/>
                    </a:lnTo>
                    <a:lnTo>
                      <a:pt x="270" y="724"/>
                    </a:lnTo>
                    <a:lnTo>
                      <a:pt x="308" y="704"/>
                    </a:lnTo>
                    <a:lnTo>
                      <a:pt x="308" y="704"/>
                    </a:lnTo>
                    <a:lnTo>
                      <a:pt x="380" y="664"/>
                    </a:lnTo>
                    <a:lnTo>
                      <a:pt x="448" y="624"/>
                    </a:lnTo>
                    <a:lnTo>
                      <a:pt x="508" y="584"/>
                    </a:lnTo>
                    <a:lnTo>
                      <a:pt x="564" y="546"/>
                    </a:lnTo>
                    <a:lnTo>
                      <a:pt x="614" y="506"/>
                    </a:lnTo>
                    <a:lnTo>
                      <a:pt x="660" y="466"/>
                    </a:lnTo>
                    <a:lnTo>
                      <a:pt x="700" y="426"/>
                    </a:lnTo>
                    <a:lnTo>
                      <a:pt x="736" y="384"/>
                    </a:lnTo>
                    <a:lnTo>
                      <a:pt x="768" y="342"/>
                    </a:lnTo>
                    <a:lnTo>
                      <a:pt x="798" y="298"/>
                    </a:lnTo>
                    <a:lnTo>
                      <a:pt x="824" y="254"/>
                    </a:lnTo>
                    <a:lnTo>
                      <a:pt x="846" y="206"/>
                    </a:lnTo>
                    <a:lnTo>
                      <a:pt x="866" y="158"/>
                    </a:lnTo>
                    <a:lnTo>
                      <a:pt x="884" y="108"/>
                    </a:lnTo>
                    <a:lnTo>
                      <a:pt x="900" y="56"/>
                    </a:lnTo>
                    <a:lnTo>
                      <a:pt x="914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07" name="Freeform 63"/>
              <p:cNvSpPr>
                <a:spLocks/>
              </p:cNvSpPr>
              <p:nvPr/>
            </p:nvSpPr>
            <p:spPr bwMode="auto">
              <a:xfrm>
                <a:off x="706" y="1863"/>
                <a:ext cx="879" cy="1435"/>
              </a:xfrm>
              <a:custGeom>
                <a:avLst/>
                <a:gdLst/>
                <a:ahLst/>
                <a:cxnLst>
                  <a:cxn ang="0">
                    <a:pos x="20" y="1434"/>
                  </a:cxn>
                  <a:cxn ang="0">
                    <a:pos x="20" y="1434"/>
                  </a:cxn>
                  <a:cxn ang="0">
                    <a:pos x="16" y="1414"/>
                  </a:cxn>
                  <a:cxn ang="0">
                    <a:pos x="10" y="1388"/>
                  </a:cxn>
                  <a:cxn ang="0">
                    <a:pos x="6" y="1356"/>
                  </a:cxn>
                  <a:cxn ang="0">
                    <a:pos x="2" y="1318"/>
                  </a:cxn>
                  <a:cxn ang="0">
                    <a:pos x="0" y="1274"/>
                  </a:cxn>
                  <a:cxn ang="0">
                    <a:pos x="0" y="1224"/>
                  </a:cxn>
                  <a:cxn ang="0">
                    <a:pos x="6" y="1170"/>
                  </a:cxn>
                  <a:cxn ang="0">
                    <a:pos x="10" y="1142"/>
                  </a:cxn>
                  <a:cxn ang="0">
                    <a:pos x="14" y="1114"/>
                  </a:cxn>
                  <a:cxn ang="0">
                    <a:pos x="22" y="1086"/>
                  </a:cxn>
                  <a:cxn ang="0">
                    <a:pos x="30" y="1056"/>
                  </a:cxn>
                  <a:cxn ang="0">
                    <a:pos x="40" y="1028"/>
                  </a:cxn>
                  <a:cxn ang="0">
                    <a:pos x="50" y="998"/>
                  </a:cxn>
                  <a:cxn ang="0">
                    <a:pos x="64" y="968"/>
                  </a:cxn>
                  <a:cxn ang="0">
                    <a:pos x="80" y="940"/>
                  </a:cxn>
                  <a:cxn ang="0">
                    <a:pos x="98" y="912"/>
                  </a:cxn>
                  <a:cxn ang="0">
                    <a:pos x="118" y="884"/>
                  </a:cxn>
                  <a:cxn ang="0">
                    <a:pos x="140" y="856"/>
                  </a:cxn>
                  <a:cxn ang="0">
                    <a:pos x="166" y="830"/>
                  </a:cxn>
                  <a:cxn ang="0">
                    <a:pos x="192" y="804"/>
                  </a:cxn>
                  <a:cxn ang="0">
                    <a:pos x="222" y="778"/>
                  </a:cxn>
                  <a:cxn ang="0">
                    <a:pos x="256" y="754"/>
                  </a:cxn>
                  <a:cxn ang="0">
                    <a:pos x="292" y="732"/>
                  </a:cxn>
                  <a:cxn ang="0">
                    <a:pos x="292" y="732"/>
                  </a:cxn>
                  <a:cxn ang="0">
                    <a:pos x="364" y="690"/>
                  </a:cxn>
                  <a:cxn ang="0">
                    <a:pos x="430" y="646"/>
                  </a:cxn>
                  <a:cxn ang="0">
                    <a:pos x="490" y="604"/>
                  </a:cxn>
                  <a:cxn ang="0">
                    <a:pos x="544" y="562"/>
                  </a:cxn>
                  <a:cxn ang="0">
                    <a:pos x="594" y="520"/>
                  </a:cxn>
                  <a:cxn ang="0">
                    <a:pos x="638" y="478"/>
                  </a:cxn>
                  <a:cxn ang="0">
                    <a:pos x="678" y="436"/>
                  </a:cxn>
                  <a:cxn ang="0">
                    <a:pos x="712" y="394"/>
                  </a:cxn>
                  <a:cxn ang="0">
                    <a:pos x="744" y="350"/>
                  </a:cxn>
                  <a:cxn ang="0">
                    <a:pos x="772" y="304"/>
                  </a:cxn>
                  <a:cxn ang="0">
                    <a:pos x="796" y="258"/>
                  </a:cxn>
                  <a:cxn ang="0">
                    <a:pos x="818" y="210"/>
                  </a:cxn>
                  <a:cxn ang="0">
                    <a:pos x="836" y="160"/>
                  </a:cxn>
                  <a:cxn ang="0">
                    <a:pos x="852" y="110"/>
                  </a:cxn>
                  <a:cxn ang="0">
                    <a:pos x="866" y="56"/>
                  </a:cxn>
                  <a:cxn ang="0">
                    <a:pos x="880" y="0"/>
                  </a:cxn>
                </a:cxnLst>
                <a:rect l="0" t="0" r="r" b="b"/>
                <a:pathLst>
                  <a:path w="880" h="1434">
                    <a:moveTo>
                      <a:pt x="20" y="1434"/>
                    </a:moveTo>
                    <a:lnTo>
                      <a:pt x="20" y="1434"/>
                    </a:lnTo>
                    <a:lnTo>
                      <a:pt x="16" y="1414"/>
                    </a:lnTo>
                    <a:lnTo>
                      <a:pt x="10" y="1388"/>
                    </a:lnTo>
                    <a:lnTo>
                      <a:pt x="6" y="1356"/>
                    </a:lnTo>
                    <a:lnTo>
                      <a:pt x="2" y="1318"/>
                    </a:lnTo>
                    <a:lnTo>
                      <a:pt x="0" y="1274"/>
                    </a:lnTo>
                    <a:lnTo>
                      <a:pt x="0" y="1224"/>
                    </a:lnTo>
                    <a:lnTo>
                      <a:pt x="6" y="1170"/>
                    </a:lnTo>
                    <a:lnTo>
                      <a:pt x="10" y="1142"/>
                    </a:lnTo>
                    <a:lnTo>
                      <a:pt x="14" y="1114"/>
                    </a:lnTo>
                    <a:lnTo>
                      <a:pt x="22" y="1086"/>
                    </a:lnTo>
                    <a:lnTo>
                      <a:pt x="30" y="1056"/>
                    </a:lnTo>
                    <a:lnTo>
                      <a:pt x="40" y="1028"/>
                    </a:lnTo>
                    <a:lnTo>
                      <a:pt x="50" y="998"/>
                    </a:lnTo>
                    <a:lnTo>
                      <a:pt x="64" y="968"/>
                    </a:lnTo>
                    <a:lnTo>
                      <a:pt x="80" y="940"/>
                    </a:lnTo>
                    <a:lnTo>
                      <a:pt x="98" y="912"/>
                    </a:lnTo>
                    <a:lnTo>
                      <a:pt x="118" y="884"/>
                    </a:lnTo>
                    <a:lnTo>
                      <a:pt x="140" y="856"/>
                    </a:lnTo>
                    <a:lnTo>
                      <a:pt x="166" y="830"/>
                    </a:lnTo>
                    <a:lnTo>
                      <a:pt x="192" y="804"/>
                    </a:lnTo>
                    <a:lnTo>
                      <a:pt x="222" y="778"/>
                    </a:lnTo>
                    <a:lnTo>
                      <a:pt x="256" y="754"/>
                    </a:lnTo>
                    <a:lnTo>
                      <a:pt x="292" y="732"/>
                    </a:lnTo>
                    <a:lnTo>
                      <a:pt x="292" y="732"/>
                    </a:lnTo>
                    <a:lnTo>
                      <a:pt x="364" y="690"/>
                    </a:lnTo>
                    <a:lnTo>
                      <a:pt x="430" y="646"/>
                    </a:lnTo>
                    <a:lnTo>
                      <a:pt x="490" y="604"/>
                    </a:lnTo>
                    <a:lnTo>
                      <a:pt x="544" y="562"/>
                    </a:lnTo>
                    <a:lnTo>
                      <a:pt x="594" y="520"/>
                    </a:lnTo>
                    <a:lnTo>
                      <a:pt x="638" y="478"/>
                    </a:lnTo>
                    <a:lnTo>
                      <a:pt x="678" y="436"/>
                    </a:lnTo>
                    <a:lnTo>
                      <a:pt x="712" y="394"/>
                    </a:lnTo>
                    <a:lnTo>
                      <a:pt x="744" y="350"/>
                    </a:lnTo>
                    <a:lnTo>
                      <a:pt x="772" y="304"/>
                    </a:lnTo>
                    <a:lnTo>
                      <a:pt x="796" y="258"/>
                    </a:lnTo>
                    <a:lnTo>
                      <a:pt x="818" y="210"/>
                    </a:lnTo>
                    <a:lnTo>
                      <a:pt x="836" y="160"/>
                    </a:lnTo>
                    <a:lnTo>
                      <a:pt x="852" y="110"/>
                    </a:lnTo>
                    <a:lnTo>
                      <a:pt x="866" y="56"/>
                    </a:lnTo>
                    <a:lnTo>
                      <a:pt x="88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08" name="Freeform 64"/>
              <p:cNvSpPr>
                <a:spLocks/>
              </p:cNvSpPr>
              <p:nvPr/>
            </p:nvSpPr>
            <p:spPr bwMode="auto">
              <a:xfrm>
                <a:off x="743" y="1832"/>
                <a:ext cx="845" cy="1477"/>
              </a:xfrm>
              <a:custGeom>
                <a:avLst/>
                <a:gdLst/>
                <a:ahLst/>
                <a:cxnLst>
                  <a:cxn ang="0">
                    <a:pos x="26" y="1478"/>
                  </a:cxn>
                  <a:cxn ang="0">
                    <a:pos x="26" y="1478"/>
                  </a:cxn>
                  <a:cxn ang="0">
                    <a:pos x="20" y="1456"/>
                  </a:cxn>
                  <a:cxn ang="0">
                    <a:pos x="16" y="1432"/>
                  </a:cxn>
                  <a:cxn ang="0">
                    <a:pos x="10" y="1400"/>
                  </a:cxn>
                  <a:cxn ang="0">
                    <a:pos x="4" y="1362"/>
                  </a:cxn>
                  <a:cxn ang="0">
                    <a:pos x="2" y="1316"/>
                  </a:cxn>
                  <a:cxn ang="0">
                    <a:pos x="0" y="1266"/>
                  </a:cxn>
                  <a:cxn ang="0">
                    <a:pos x="4" y="1212"/>
                  </a:cxn>
                  <a:cxn ang="0">
                    <a:pos x="6" y="1184"/>
                  </a:cxn>
                  <a:cxn ang="0">
                    <a:pos x="10" y="1156"/>
                  </a:cxn>
                  <a:cxn ang="0">
                    <a:pos x="16" y="1126"/>
                  </a:cxn>
                  <a:cxn ang="0">
                    <a:pos x="24" y="1098"/>
                  </a:cxn>
                  <a:cxn ang="0">
                    <a:pos x="32" y="1068"/>
                  </a:cxn>
                  <a:cxn ang="0">
                    <a:pos x="44" y="1038"/>
                  </a:cxn>
                  <a:cxn ang="0">
                    <a:pos x="56" y="1008"/>
                  </a:cxn>
                  <a:cxn ang="0">
                    <a:pos x="72" y="978"/>
                  </a:cxn>
                  <a:cxn ang="0">
                    <a:pos x="88" y="948"/>
                  </a:cxn>
                  <a:cxn ang="0">
                    <a:pos x="108" y="920"/>
                  </a:cxn>
                  <a:cxn ang="0">
                    <a:pos x="128" y="892"/>
                  </a:cxn>
                  <a:cxn ang="0">
                    <a:pos x="152" y="864"/>
                  </a:cxn>
                  <a:cxn ang="0">
                    <a:pos x="180" y="836"/>
                  </a:cxn>
                  <a:cxn ang="0">
                    <a:pos x="210" y="810"/>
                  </a:cxn>
                  <a:cxn ang="0">
                    <a:pos x="242" y="784"/>
                  </a:cxn>
                  <a:cxn ang="0">
                    <a:pos x="278" y="760"/>
                  </a:cxn>
                  <a:cxn ang="0">
                    <a:pos x="278" y="760"/>
                  </a:cxn>
                  <a:cxn ang="0">
                    <a:pos x="348" y="714"/>
                  </a:cxn>
                  <a:cxn ang="0">
                    <a:pos x="414" y="668"/>
                  </a:cxn>
                  <a:cxn ang="0">
                    <a:pos x="472" y="624"/>
                  </a:cxn>
                  <a:cxn ang="0">
                    <a:pos x="526" y="580"/>
                  </a:cxn>
                  <a:cxn ang="0">
                    <a:pos x="574" y="536"/>
                  </a:cxn>
                  <a:cxn ang="0">
                    <a:pos x="616" y="492"/>
                  </a:cxn>
                  <a:cxn ang="0">
                    <a:pos x="654" y="448"/>
                  </a:cxn>
                  <a:cxn ang="0">
                    <a:pos x="688" y="402"/>
                  </a:cxn>
                  <a:cxn ang="0">
                    <a:pos x="718" y="358"/>
                  </a:cxn>
                  <a:cxn ang="0">
                    <a:pos x="744" y="310"/>
                  </a:cxn>
                  <a:cxn ang="0">
                    <a:pos x="768" y="264"/>
                  </a:cxn>
                  <a:cxn ang="0">
                    <a:pos x="788" y="214"/>
                  </a:cxn>
                  <a:cxn ang="0">
                    <a:pos x="804" y="164"/>
                  </a:cxn>
                  <a:cxn ang="0">
                    <a:pos x="820" y="112"/>
                  </a:cxn>
                  <a:cxn ang="0">
                    <a:pos x="832" y="58"/>
                  </a:cxn>
                  <a:cxn ang="0">
                    <a:pos x="844" y="0"/>
                  </a:cxn>
                </a:cxnLst>
                <a:rect l="0" t="0" r="r" b="b"/>
                <a:pathLst>
                  <a:path w="844" h="1478">
                    <a:moveTo>
                      <a:pt x="26" y="1478"/>
                    </a:moveTo>
                    <a:lnTo>
                      <a:pt x="26" y="1478"/>
                    </a:lnTo>
                    <a:lnTo>
                      <a:pt x="20" y="1456"/>
                    </a:lnTo>
                    <a:lnTo>
                      <a:pt x="16" y="1432"/>
                    </a:lnTo>
                    <a:lnTo>
                      <a:pt x="10" y="1400"/>
                    </a:lnTo>
                    <a:lnTo>
                      <a:pt x="4" y="1362"/>
                    </a:lnTo>
                    <a:lnTo>
                      <a:pt x="2" y="1316"/>
                    </a:lnTo>
                    <a:lnTo>
                      <a:pt x="0" y="1266"/>
                    </a:lnTo>
                    <a:lnTo>
                      <a:pt x="4" y="1212"/>
                    </a:lnTo>
                    <a:lnTo>
                      <a:pt x="6" y="1184"/>
                    </a:lnTo>
                    <a:lnTo>
                      <a:pt x="10" y="1156"/>
                    </a:lnTo>
                    <a:lnTo>
                      <a:pt x="16" y="1126"/>
                    </a:lnTo>
                    <a:lnTo>
                      <a:pt x="24" y="1098"/>
                    </a:lnTo>
                    <a:lnTo>
                      <a:pt x="32" y="1068"/>
                    </a:lnTo>
                    <a:lnTo>
                      <a:pt x="44" y="1038"/>
                    </a:lnTo>
                    <a:lnTo>
                      <a:pt x="56" y="1008"/>
                    </a:lnTo>
                    <a:lnTo>
                      <a:pt x="72" y="978"/>
                    </a:lnTo>
                    <a:lnTo>
                      <a:pt x="88" y="948"/>
                    </a:lnTo>
                    <a:lnTo>
                      <a:pt x="108" y="920"/>
                    </a:lnTo>
                    <a:lnTo>
                      <a:pt x="128" y="892"/>
                    </a:lnTo>
                    <a:lnTo>
                      <a:pt x="152" y="864"/>
                    </a:lnTo>
                    <a:lnTo>
                      <a:pt x="180" y="836"/>
                    </a:lnTo>
                    <a:lnTo>
                      <a:pt x="210" y="810"/>
                    </a:lnTo>
                    <a:lnTo>
                      <a:pt x="242" y="784"/>
                    </a:lnTo>
                    <a:lnTo>
                      <a:pt x="278" y="760"/>
                    </a:lnTo>
                    <a:lnTo>
                      <a:pt x="278" y="760"/>
                    </a:lnTo>
                    <a:lnTo>
                      <a:pt x="348" y="714"/>
                    </a:lnTo>
                    <a:lnTo>
                      <a:pt x="414" y="668"/>
                    </a:lnTo>
                    <a:lnTo>
                      <a:pt x="472" y="624"/>
                    </a:lnTo>
                    <a:lnTo>
                      <a:pt x="526" y="580"/>
                    </a:lnTo>
                    <a:lnTo>
                      <a:pt x="574" y="536"/>
                    </a:lnTo>
                    <a:lnTo>
                      <a:pt x="616" y="492"/>
                    </a:lnTo>
                    <a:lnTo>
                      <a:pt x="654" y="448"/>
                    </a:lnTo>
                    <a:lnTo>
                      <a:pt x="688" y="402"/>
                    </a:lnTo>
                    <a:lnTo>
                      <a:pt x="718" y="358"/>
                    </a:lnTo>
                    <a:lnTo>
                      <a:pt x="744" y="310"/>
                    </a:lnTo>
                    <a:lnTo>
                      <a:pt x="768" y="264"/>
                    </a:lnTo>
                    <a:lnTo>
                      <a:pt x="788" y="214"/>
                    </a:lnTo>
                    <a:lnTo>
                      <a:pt x="804" y="164"/>
                    </a:lnTo>
                    <a:lnTo>
                      <a:pt x="820" y="112"/>
                    </a:lnTo>
                    <a:lnTo>
                      <a:pt x="832" y="58"/>
                    </a:lnTo>
                    <a:lnTo>
                      <a:pt x="844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09" name="Freeform 65"/>
              <p:cNvSpPr>
                <a:spLocks/>
              </p:cNvSpPr>
              <p:nvPr/>
            </p:nvSpPr>
            <p:spPr bwMode="auto">
              <a:xfrm>
                <a:off x="781" y="1806"/>
                <a:ext cx="809" cy="1519"/>
              </a:xfrm>
              <a:custGeom>
                <a:avLst/>
                <a:gdLst/>
                <a:ahLst/>
                <a:cxnLst>
                  <a:cxn ang="0">
                    <a:pos x="32" y="1518"/>
                  </a:cxn>
                  <a:cxn ang="0">
                    <a:pos x="32" y="1518"/>
                  </a:cxn>
                  <a:cxn ang="0">
                    <a:pos x="26" y="1498"/>
                  </a:cxn>
                  <a:cxn ang="0">
                    <a:pos x="20" y="1474"/>
                  </a:cxn>
                  <a:cxn ang="0">
                    <a:pos x="14" y="1442"/>
                  </a:cxn>
                  <a:cxn ang="0">
                    <a:pos x="8" y="1404"/>
                  </a:cxn>
                  <a:cxn ang="0">
                    <a:pos x="2" y="1358"/>
                  </a:cxn>
                  <a:cxn ang="0">
                    <a:pos x="0" y="1308"/>
                  </a:cxn>
                  <a:cxn ang="0">
                    <a:pos x="2" y="1254"/>
                  </a:cxn>
                  <a:cxn ang="0">
                    <a:pos x="4" y="1226"/>
                  </a:cxn>
                  <a:cxn ang="0">
                    <a:pos x="8" y="1196"/>
                  </a:cxn>
                  <a:cxn ang="0">
                    <a:pos x="12" y="1166"/>
                  </a:cxn>
                  <a:cxn ang="0">
                    <a:pos x="18" y="1136"/>
                  </a:cxn>
                  <a:cxn ang="0">
                    <a:pos x="26" y="1106"/>
                  </a:cxn>
                  <a:cxn ang="0">
                    <a:pos x="36" y="1076"/>
                  </a:cxn>
                  <a:cxn ang="0">
                    <a:pos x="48" y="1046"/>
                  </a:cxn>
                  <a:cxn ang="0">
                    <a:pos x="62" y="1014"/>
                  </a:cxn>
                  <a:cxn ang="0">
                    <a:pos x="78" y="984"/>
                  </a:cxn>
                  <a:cxn ang="0">
                    <a:pos x="96" y="954"/>
                  </a:cxn>
                  <a:cxn ang="0">
                    <a:pos x="118" y="924"/>
                  </a:cxn>
                  <a:cxn ang="0">
                    <a:pos x="140" y="896"/>
                  </a:cxn>
                  <a:cxn ang="0">
                    <a:pos x="166" y="868"/>
                  </a:cxn>
                  <a:cxn ang="0">
                    <a:pos x="196" y="840"/>
                  </a:cxn>
                  <a:cxn ang="0">
                    <a:pos x="228" y="814"/>
                  </a:cxn>
                  <a:cxn ang="0">
                    <a:pos x="262" y="788"/>
                  </a:cxn>
                  <a:cxn ang="0">
                    <a:pos x="262" y="788"/>
                  </a:cxn>
                  <a:cxn ang="0">
                    <a:pos x="332" y="738"/>
                  </a:cxn>
                  <a:cxn ang="0">
                    <a:pos x="396" y="690"/>
                  </a:cxn>
                  <a:cxn ang="0">
                    <a:pos x="454" y="642"/>
                  </a:cxn>
                  <a:cxn ang="0">
                    <a:pos x="506" y="596"/>
                  </a:cxn>
                  <a:cxn ang="0">
                    <a:pos x="552" y="550"/>
                  </a:cxn>
                  <a:cxn ang="0">
                    <a:pos x="594" y="504"/>
                  </a:cxn>
                  <a:cxn ang="0">
                    <a:pos x="630" y="458"/>
                  </a:cxn>
                  <a:cxn ang="0">
                    <a:pos x="664" y="412"/>
                  </a:cxn>
                  <a:cxn ang="0">
                    <a:pos x="692" y="364"/>
                  </a:cxn>
                  <a:cxn ang="0">
                    <a:pos x="716" y="316"/>
                  </a:cxn>
                  <a:cxn ang="0">
                    <a:pos x="738" y="268"/>
                  </a:cxn>
                  <a:cxn ang="0">
                    <a:pos x="758" y="218"/>
                  </a:cxn>
                  <a:cxn ang="0">
                    <a:pos x="772" y="166"/>
                  </a:cxn>
                  <a:cxn ang="0">
                    <a:pos x="786" y="112"/>
                  </a:cxn>
                  <a:cxn ang="0">
                    <a:pos x="798" y="58"/>
                  </a:cxn>
                  <a:cxn ang="0">
                    <a:pos x="808" y="0"/>
                  </a:cxn>
                </a:cxnLst>
                <a:rect l="0" t="0" r="r" b="b"/>
                <a:pathLst>
                  <a:path w="808" h="1518">
                    <a:moveTo>
                      <a:pt x="32" y="1518"/>
                    </a:moveTo>
                    <a:lnTo>
                      <a:pt x="32" y="1518"/>
                    </a:lnTo>
                    <a:lnTo>
                      <a:pt x="26" y="1498"/>
                    </a:lnTo>
                    <a:lnTo>
                      <a:pt x="20" y="1474"/>
                    </a:lnTo>
                    <a:lnTo>
                      <a:pt x="14" y="1442"/>
                    </a:lnTo>
                    <a:lnTo>
                      <a:pt x="8" y="1404"/>
                    </a:lnTo>
                    <a:lnTo>
                      <a:pt x="2" y="1358"/>
                    </a:lnTo>
                    <a:lnTo>
                      <a:pt x="0" y="1308"/>
                    </a:lnTo>
                    <a:lnTo>
                      <a:pt x="2" y="1254"/>
                    </a:lnTo>
                    <a:lnTo>
                      <a:pt x="4" y="1226"/>
                    </a:lnTo>
                    <a:lnTo>
                      <a:pt x="8" y="1196"/>
                    </a:lnTo>
                    <a:lnTo>
                      <a:pt x="12" y="1166"/>
                    </a:lnTo>
                    <a:lnTo>
                      <a:pt x="18" y="1136"/>
                    </a:lnTo>
                    <a:lnTo>
                      <a:pt x="26" y="1106"/>
                    </a:lnTo>
                    <a:lnTo>
                      <a:pt x="36" y="1076"/>
                    </a:lnTo>
                    <a:lnTo>
                      <a:pt x="48" y="1046"/>
                    </a:lnTo>
                    <a:lnTo>
                      <a:pt x="62" y="1014"/>
                    </a:lnTo>
                    <a:lnTo>
                      <a:pt x="78" y="984"/>
                    </a:lnTo>
                    <a:lnTo>
                      <a:pt x="96" y="954"/>
                    </a:lnTo>
                    <a:lnTo>
                      <a:pt x="118" y="924"/>
                    </a:lnTo>
                    <a:lnTo>
                      <a:pt x="140" y="896"/>
                    </a:lnTo>
                    <a:lnTo>
                      <a:pt x="166" y="868"/>
                    </a:lnTo>
                    <a:lnTo>
                      <a:pt x="196" y="840"/>
                    </a:lnTo>
                    <a:lnTo>
                      <a:pt x="228" y="814"/>
                    </a:lnTo>
                    <a:lnTo>
                      <a:pt x="262" y="788"/>
                    </a:lnTo>
                    <a:lnTo>
                      <a:pt x="262" y="788"/>
                    </a:lnTo>
                    <a:lnTo>
                      <a:pt x="332" y="738"/>
                    </a:lnTo>
                    <a:lnTo>
                      <a:pt x="396" y="690"/>
                    </a:lnTo>
                    <a:lnTo>
                      <a:pt x="454" y="642"/>
                    </a:lnTo>
                    <a:lnTo>
                      <a:pt x="506" y="596"/>
                    </a:lnTo>
                    <a:lnTo>
                      <a:pt x="552" y="550"/>
                    </a:lnTo>
                    <a:lnTo>
                      <a:pt x="594" y="504"/>
                    </a:lnTo>
                    <a:lnTo>
                      <a:pt x="630" y="458"/>
                    </a:lnTo>
                    <a:lnTo>
                      <a:pt x="664" y="412"/>
                    </a:lnTo>
                    <a:lnTo>
                      <a:pt x="692" y="364"/>
                    </a:lnTo>
                    <a:lnTo>
                      <a:pt x="716" y="316"/>
                    </a:lnTo>
                    <a:lnTo>
                      <a:pt x="738" y="268"/>
                    </a:lnTo>
                    <a:lnTo>
                      <a:pt x="758" y="218"/>
                    </a:lnTo>
                    <a:lnTo>
                      <a:pt x="772" y="166"/>
                    </a:lnTo>
                    <a:lnTo>
                      <a:pt x="786" y="112"/>
                    </a:lnTo>
                    <a:lnTo>
                      <a:pt x="798" y="58"/>
                    </a:lnTo>
                    <a:lnTo>
                      <a:pt x="808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10" name="Freeform 66"/>
              <p:cNvSpPr>
                <a:spLocks/>
              </p:cNvSpPr>
              <p:nvPr/>
            </p:nvSpPr>
            <p:spPr bwMode="auto">
              <a:xfrm>
                <a:off x="814" y="1776"/>
                <a:ext cx="771" cy="1557"/>
              </a:xfrm>
              <a:custGeom>
                <a:avLst/>
                <a:gdLst/>
                <a:ahLst/>
                <a:cxnLst>
                  <a:cxn ang="0">
                    <a:pos x="38" y="1558"/>
                  </a:cxn>
                  <a:cxn ang="0">
                    <a:pos x="38" y="1558"/>
                  </a:cxn>
                  <a:cxn ang="0">
                    <a:pos x="32" y="1538"/>
                  </a:cxn>
                  <a:cxn ang="0">
                    <a:pos x="26" y="1514"/>
                  </a:cxn>
                  <a:cxn ang="0">
                    <a:pos x="18" y="1482"/>
                  </a:cxn>
                  <a:cxn ang="0">
                    <a:pos x="10" y="1442"/>
                  </a:cxn>
                  <a:cxn ang="0">
                    <a:pos x="4" y="1398"/>
                  </a:cxn>
                  <a:cxn ang="0">
                    <a:pos x="0" y="1348"/>
                  </a:cxn>
                  <a:cxn ang="0">
                    <a:pos x="0" y="1292"/>
                  </a:cxn>
                  <a:cxn ang="0">
                    <a:pos x="2" y="1264"/>
                  </a:cxn>
                  <a:cxn ang="0">
                    <a:pos x="4" y="1234"/>
                  </a:cxn>
                  <a:cxn ang="0">
                    <a:pos x="8" y="1204"/>
                  </a:cxn>
                  <a:cxn ang="0">
                    <a:pos x="14" y="1174"/>
                  </a:cxn>
                  <a:cxn ang="0">
                    <a:pos x="20" y="1144"/>
                  </a:cxn>
                  <a:cxn ang="0">
                    <a:pos x="30" y="1112"/>
                  </a:cxn>
                  <a:cxn ang="0">
                    <a:pos x="40" y="1080"/>
                  </a:cxn>
                  <a:cxn ang="0">
                    <a:pos x="54" y="1050"/>
                  </a:cxn>
                  <a:cxn ang="0">
                    <a:pos x="68" y="1018"/>
                  </a:cxn>
                  <a:cxn ang="0">
                    <a:pos x="86" y="988"/>
                  </a:cxn>
                  <a:cxn ang="0">
                    <a:pos x="106" y="958"/>
                  </a:cxn>
                  <a:cxn ang="0">
                    <a:pos x="128" y="926"/>
                  </a:cxn>
                  <a:cxn ang="0">
                    <a:pos x="154" y="898"/>
                  </a:cxn>
                  <a:cxn ang="0">
                    <a:pos x="182" y="868"/>
                  </a:cxn>
                  <a:cxn ang="0">
                    <a:pos x="214" y="840"/>
                  </a:cxn>
                  <a:cxn ang="0">
                    <a:pos x="248" y="814"/>
                  </a:cxn>
                  <a:cxn ang="0">
                    <a:pos x="248" y="814"/>
                  </a:cxn>
                  <a:cxn ang="0">
                    <a:pos x="316" y="760"/>
                  </a:cxn>
                  <a:cxn ang="0">
                    <a:pos x="378" y="710"/>
                  </a:cxn>
                  <a:cxn ang="0">
                    <a:pos x="434" y="660"/>
                  </a:cxn>
                  <a:cxn ang="0">
                    <a:pos x="484" y="610"/>
                  </a:cxn>
                  <a:cxn ang="0">
                    <a:pos x="530" y="562"/>
                  </a:cxn>
                  <a:cxn ang="0">
                    <a:pos x="570" y="514"/>
                  </a:cxn>
                  <a:cxn ang="0">
                    <a:pos x="606" y="466"/>
                  </a:cxn>
                  <a:cxn ang="0">
                    <a:pos x="638" y="418"/>
                  </a:cxn>
                  <a:cxn ang="0">
                    <a:pos x="664" y="370"/>
                  </a:cxn>
                  <a:cxn ang="0">
                    <a:pos x="688" y="322"/>
                  </a:cxn>
                  <a:cxn ang="0">
                    <a:pos x="708" y="272"/>
                  </a:cxn>
                  <a:cxn ang="0">
                    <a:pos x="726" y="220"/>
                  </a:cxn>
                  <a:cxn ang="0">
                    <a:pos x="740" y="168"/>
                  </a:cxn>
                  <a:cxn ang="0">
                    <a:pos x="752" y="114"/>
                  </a:cxn>
                  <a:cxn ang="0">
                    <a:pos x="762" y="58"/>
                  </a:cxn>
                  <a:cxn ang="0">
                    <a:pos x="770" y="0"/>
                  </a:cxn>
                </a:cxnLst>
                <a:rect l="0" t="0" r="r" b="b"/>
                <a:pathLst>
                  <a:path w="770" h="1558">
                    <a:moveTo>
                      <a:pt x="38" y="1558"/>
                    </a:moveTo>
                    <a:lnTo>
                      <a:pt x="38" y="1558"/>
                    </a:lnTo>
                    <a:lnTo>
                      <a:pt x="32" y="1538"/>
                    </a:lnTo>
                    <a:lnTo>
                      <a:pt x="26" y="1514"/>
                    </a:lnTo>
                    <a:lnTo>
                      <a:pt x="18" y="1482"/>
                    </a:lnTo>
                    <a:lnTo>
                      <a:pt x="10" y="1442"/>
                    </a:lnTo>
                    <a:lnTo>
                      <a:pt x="4" y="1398"/>
                    </a:lnTo>
                    <a:lnTo>
                      <a:pt x="0" y="1348"/>
                    </a:lnTo>
                    <a:lnTo>
                      <a:pt x="0" y="1292"/>
                    </a:lnTo>
                    <a:lnTo>
                      <a:pt x="2" y="1264"/>
                    </a:lnTo>
                    <a:lnTo>
                      <a:pt x="4" y="1234"/>
                    </a:lnTo>
                    <a:lnTo>
                      <a:pt x="8" y="1204"/>
                    </a:lnTo>
                    <a:lnTo>
                      <a:pt x="14" y="1174"/>
                    </a:lnTo>
                    <a:lnTo>
                      <a:pt x="20" y="1144"/>
                    </a:lnTo>
                    <a:lnTo>
                      <a:pt x="30" y="1112"/>
                    </a:lnTo>
                    <a:lnTo>
                      <a:pt x="40" y="1080"/>
                    </a:lnTo>
                    <a:lnTo>
                      <a:pt x="54" y="1050"/>
                    </a:lnTo>
                    <a:lnTo>
                      <a:pt x="68" y="1018"/>
                    </a:lnTo>
                    <a:lnTo>
                      <a:pt x="86" y="988"/>
                    </a:lnTo>
                    <a:lnTo>
                      <a:pt x="106" y="958"/>
                    </a:lnTo>
                    <a:lnTo>
                      <a:pt x="128" y="926"/>
                    </a:lnTo>
                    <a:lnTo>
                      <a:pt x="154" y="898"/>
                    </a:lnTo>
                    <a:lnTo>
                      <a:pt x="182" y="868"/>
                    </a:lnTo>
                    <a:lnTo>
                      <a:pt x="214" y="840"/>
                    </a:lnTo>
                    <a:lnTo>
                      <a:pt x="248" y="814"/>
                    </a:lnTo>
                    <a:lnTo>
                      <a:pt x="248" y="814"/>
                    </a:lnTo>
                    <a:lnTo>
                      <a:pt x="316" y="760"/>
                    </a:lnTo>
                    <a:lnTo>
                      <a:pt x="378" y="710"/>
                    </a:lnTo>
                    <a:lnTo>
                      <a:pt x="434" y="660"/>
                    </a:lnTo>
                    <a:lnTo>
                      <a:pt x="484" y="610"/>
                    </a:lnTo>
                    <a:lnTo>
                      <a:pt x="530" y="562"/>
                    </a:lnTo>
                    <a:lnTo>
                      <a:pt x="570" y="514"/>
                    </a:lnTo>
                    <a:lnTo>
                      <a:pt x="606" y="466"/>
                    </a:lnTo>
                    <a:lnTo>
                      <a:pt x="638" y="418"/>
                    </a:lnTo>
                    <a:lnTo>
                      <a:pt x="664" y="370"/>
                    </a:lnTo>
                    <a:lnTo>
                      <a:pt x="688" y="322"/>
                    </a:lnTo>
                    <a:lnTo>
                      <a:pt x="708" y="272"/>
                    </a:lnTo>
                    <a:lnTo>
                      <a:pt x="726" y="220"/>
                    </a:lnTo>
                    <a:lnTo>
                      <a:pt x="740" y="168"/>
                    </a:lnTo>
                    <a:lnTo>
                      <a:pt x="752" y="114"/>
                    </a:lnTo>
                    <a:lnTo>
                      <a:pt x="762" y="58"/>
                    </a:lnTo>
                    <a:lnTo>
                      <a:pt x="77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11" name="Freeform 67"/>
              <p:cNvSpPr>
                <a:spLocks/>
              </p:cNvSpPr>
              <p:nvPr/>
            </p:nvSpPr>
            <p:spPr bwMode="auto">
              <a:xfrm>
                <a:off x="846" y="1759"/>
                <a:ext cx="733" cy="1598"/>
              </a:xfrm>
              <a:custGeom>
                <a:avLst/>
                <a:gdLst/>
                <a:ahLst/>
                <a:cxnLst>
                  <a:cxn ang="0">
                    <a:pos x="48" y="1598"/>
                  </a:cxn>
                  <a:cxn ang="0">
                    <a:pos x="48" y="1598"/>
                  </a:cxn>
                  <a:cxn ang="0">
                    <a:pos x="40" y="1578"/>
                  </a:cxn>
                  <a:cxn ang="0">
                    <a:pos x="32" y="1554"/>
                  </a:cxn>
                  <a:cxn ang="0">
                    <a:pos x="24" y="1522"/>
                  </a:cxn>
                  <a:cxn ang="0">
                    <a:pos x="16" y="1482"/>
                  </a:cxn>
                  <a:cxn ang="0">
                    <a:pos x="8" y="1438"/>
                  </a:cxn>
                  <a:cxn ang="0">
                    <a:pos x="2" y="1386"/>
                  </a:cxn>
                  <a:cxn ang="0">
                    <a:pos x="0" y="1332"/>
                  </a:cxn>
                  <a:cxn ang="0">
                    <a:pos x="2" y="1302"/>
                  </a:cxn>
                  <a:cxn ang="0">
                    <a:pos x="2" y="1274"/>
                  </a:cxn>
                  <a:cxn ang="0">
                    <a:pos x="6" y="1242"/>
                  </a:cxn>
                  <a:cxn ang="0">
                    <a:pos x="10" y="1212"/>
                  </a:cxn>
                  <a:cxn ang="0">
                    <a:pos x="16" y="1180"/>
                  </a:cxn>
                  <a:cxn ang="0">
                    <a:pos x="24" y="1148"/>
                  </a:cxn>
                  <a:cxn ang="0">
                    <a:pos x="34" y="1118"/>
                  </a:cxn>
                  <a:cxn ang="0">
                    <a:pos x="46" y="1086"/>
                  </a:cxn>
                  <a:cxn ang="0">
                    <a:pos x="62" y="1054"/>
                  </a:cxn>
                  <a:cxn ang="0">
                    <a:pos x="78" y="1022"/>
                  </a:cxn>
                  <a:cxn ang="0">
                    <a:pos x="96" y="990"/>
                  </a:cxn>
                  <a:cxn ang="0">
                    <a:pos x="118" y="958"/>
                  </a:cxn>
                  <a:cxn ang="0">
                    <a:pos x="142" y="928"/>
                  </a:cxn>
                  <a:cxn ang="0">
                    <a:pos x="170" y="898"/>
                  </a:cxn>
                  <a:cxn ang="0">
                    <a:pos x="200" y="868"/>
                  </a:cxn>
                  <a:cxn ang="0">
                    <a:pos x="234" y="840"/>
                  </a:cxn>
                  <a:cxn ang="0">
                    <a:pos x="234" y="840"/>
                  </a:cxn>
                  <a:cxn ang="0">
                    <a:pos x="300" y="784"/>
                  </a:cxn>
                  <a:cxn ang="0">
                    <a:pos x="362" y="730"/>
                  </a:cxn>
                  <a:cxn ang="0">
                    <a:pos x="416" y="678"/>
                  </a:cxn>
                  <a:cxn ang="0">
                    <a:pos x="466" y="626"/>
                  </a:cxn>
                  <a:cxn ang="0">
                    <a:pos x="510" y="576"/>
                  </a:cxn>
                  <a:cxn ang="0">
                    <a:pos x="548" y="526"/>
                  </a:cxn>
                  <a:cxn ang="0">
                    <a:pos x="584" y="476"/>
                  </a:cxn>
                  <a:cxn ang="0">
                    <a:pos x="614" y="426"/>
                  </a:cxn>
                  <a:cxn ang="0">
                    <a:pos x="638" y="378"/>
                  </a:cxn>
                  <a:cxn ang="0">
                    <a:pos x="662" y="326"/>
                  </a:cxn>
                  <a:cxn ang="0">
                    <a:pos x="680" y="276"/>
                  </a:cxn>
                  <a:cxn ang="0">
                    <a:pos x="696" y="224"/>
                  </a:cxn>
                  <a:cxn ang="0">
                    <a:pos x="708" y="170"/>
                  </a:cxn>
                  <a:cxn ang="0">
                    <a:pos x="718" y="116"/>
                  </a:cxn>
                  <a:cxn ang="0">
                    <a:pos x="726" y="58"/>
                  </a:cxn>
                  <a:cxn ang="0">
                    <a:pos x="732" y="0"/>
                  </a:cxn>
                </a:cxnLst>
                <a:rect l="0" t="0" r="r" b="b"/>
                <a:pathLst>
                  <a:path w="732" h="1598">
                    <a:moveTo>
                      <a:pt x="48" y="1598"/>
                    </a:moveTo>
                    <a:lnTo>
                      <a:pt x="48" y="1598"/>
                    </a:lnTo>
                    <a:lnTo>
                      <a:pt x="40" y="1578"/>
                    </a:lnTo>
                    <a:lnTo>
                      <a:pt x="32" y="1554"/>
                    </a:lnTo>
                    <a:lnTo>
                      <a:pt x="24" y="1522"/>
                    </a:lnTo>
                    <a:lnTo>
                      <a:pt x="16" y="1482"/>
                    </a:lnTo>
                    <a:lnTo>
                      <a:pt x="8" y="1438"/>
                    </a:lnTo>
                    <a:lnTo>
                      <a:pt x="2" y="1386"/>
                    </a:lnTo>
                    <a:lnTo>
                      <a:pt x="0" y="1332"/>
                    </a:lnTo>
                    <a:lnTo>
                      <a:pt x="2" y="1302"/>
                    </a:lnTo>
                    <a:lnTo>
                      <a:pt x="2" y="1274"/>
                    </a:lnTo>
                    <a:lnTo>
                      <a:pt x="6" y="1242"/>
                    </a:lnTo>
                    <a:lnTo>
                      <a:pt x="10" y="1212"/>
                    </a:lnTo>
                    <a:lnTo>
                      <a:pt x="16" y="1180"/>
                    </a:lnTo>
                    <a:lnTo>
                      <a:pt x="24" y="1148"/>
                    </a:lnTo>
                    <a:lnTo>
                      <a:pt x="34" y="1118"/>
                    </a:lnTo>
                    <a:lnTo>
                      <a:pt x="46" y="1086"/>
                    </a:lnTo>
                    <a:lnTo>
                      <a:pt x="62" y="1054"/>
                    </a:lnTo>
                    <a:lnTo>
                      <a:pt x="78" y="1022"/>
                    </a:lnTo>
                    <a:lnTo>
                      <a:pt x="96" y="990"/>
                    </a:lnTo>
                    <a:lnTo>
                      <a:pt x="118" y="958"/>
                    </a:lnTo>
                    <a:lnTo>
                      <a:pt x="142" y="928"/>
                    </a:lnTo>
                    <a:lnTo>
                      <a:pt x="170" y="898"/>
                    </a:lnTo>
                    <a:lnTo>
                      <a:pt x="200" y="868"/>
                    </a:lnTo>
                    <a:lnTo>
                      <a:pt x="234" y="840"/>
                    </a:lnTo>
                    <a:lnTo>
                      <a:pt x="234" y="840"/>
                    </a:lnTo>
                    <a:lnTo>
                      <a:pt x="300" y="784"/>
                    </a:lnTo>
                    <a:lnTo>
                      <a:pt x="362" y="730"/>
                    </a:lnTo>
                    <a:lnTo>
                      <a:pt x="416" y="678"/>
                    </a:lnTo>
                    <a:lnTo>
                      <a:pt x="466" y="626"/>
                    </a:lnTo>
                    <a:lnTo>
                      <a:pt x="510" y="576"/>
                    </a:lnTo>
                    <a:lnTo>
                      <a:pt x="548" y="526"/>
                    </a:lnTo>
                    <a:lnTo>
                      <a:pt x="584" y="476"/>
                    </a:lnTo>
                    <a:lnTo>
                      <a:pt x="614" y="426"/>
                    </a:lnTo>
                    <a:lnTo>
                      <a:pt x="638" y="378"/>
                    </a:lnTo>
                    <a:lnTo>
                      <a:pt x="662" y="326"/>
                    </a:lnTo>
                    <a:lnTo>
                      <a:pt x="680" y="276"/>
                    </a:lnTo>
                    <a:lnTo>
                      <a:pt x="696" y="224"/>
                    </a:lnTo>
                    <a:lnTo>
                      <a:pt x="708" y="170"/>
                    </a:lnTo>
                    <a:lnTo>
                      <a:pt x="718" y="116"/>
                    </a:lnTo>
                    <a:lnTo>
                      <a:pt x="726" y="58"/>
                    </a:lnTo>
                    <a:lnTo>
                      <a:pt x="732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12" name="Freeform 68"/>
              <p:cNvSpPr>
                <a:spLocks/>
              </p:cNvSpPr>
              <p:nvPr/>
            </p:nvSpPr>
            <p:spPr bwMode="auto">
              <a:xfrm>
                <a:off x="886" y="1737"/>
                <a:ext cx="691" cy="1635"/>
              </a:xfrm>
              <a:custGeom>
                <a:avLst/>
                <a:gdLst/>
                <a:ahLst/>
                <a:cxnLst>
                  <a:cxn ang="0">
                    <a:pos x="56" y="1636"/>
                  </a:cxn>
                  <a:cxn ang="0">
                    <a:pos x="56" y="1636"/>
                  </a:cxn>
                  <a:cxn ang="0">
                    <a:pos x="48" y="1616"/>
                  </a:cxn>
                  <a:cxn ang="0">
                    <a:pos x="38" y="1592"/>
                  </a:cxn>
                  <a:cxn ang="0">
                    <a:pos x="30" y="1560"/>
                  </a:cxn>
                  <a:cxn ang="0">
                    <a:pos x="20" y="1522"/>
                  </a:cxn>
                  <a:cxn ang="0">
                    <a:pos x="10" y="1476"/>
                  </a:cxn>
                  <a:cxn ang="0">
                    <a:pos x="4" y="1426"/>
                  </a:cxn>
                  <a:cxn ang="0">
                    <a:pos x="0" y="1370"/>
                  </a:cxn>
                  <a:cxn ang="0">
                    <a:pos x="0" y="1342"/>
                  </a:cxn>
                  <a:cxn ang="0">
                    <a:pos x="0" y="1312"/>
                  </a:cxn>
                  <a:cxn ang="0">
                    <a:pos x="2" y="1280"/>
                  </a:cxn>
                  <a:cxn ang="0">
                    <a:pos x="6" y="1250"/>
                  </a:cxn>
                  <a:cxn ang="0">
                    <a:pos x="12" y="1218"/>
                  </a:cxn>
                  <a:cxn ang="0">
                    <a:pos x="18" y="1186"/>
                  </a:cxn>
                  <a:cxn ang="0">
                    <a:pos x="28" y="1154"/>
                  </a:cxn>
                  <a:cxn ang="0">
                    <a:pos x="38" y="1120"/>
                  </a:cxn>
                  <a:cxn ang="0">
                    <a:pos x="52" y="1088"/>
                  </a:cxn>
                  <a:cxn ang="0">
                    <a:pos x="68" y="1056"/>
                  </a:cxn>
                  <a:cxn ang="0">
                    <a:pos x="86" y="1022"/>
                  </a:cxn>
                  <a:cxn ang="0">
                    <a:pos x="106" y="990"/>
                  </a:cxn>
                  <a:cxn ang="0">
                    <a:pos x="130" y="958"/>
                  </a:cxn>
                  <a:cxn ang="0">
                    <a:pos x="156" y="928"/>
                  </a:cxn>
                  <a:cxn ang="0">
                    <a:pos x="186" y="896"/>
                  </a:cxn>
                  <a:cxn ang="0">
                    <a:pos x="218" y="866"/>
                  </a:cxn>
                  <a:cxn ang="0">
                    <a:pos x="218" y="866"/>
                  </a:cxn>
                  <a:cxn ang="0">
                    <a:pos x="284" y="808"/>
                  </a:cxn>
                  <a:cxn ang="0">
                    <a:pos x="344" y="750"/>
                  </a:cxn>
                  <a:cxn ang="0">
                    <a:pos x="396" y="696"/>
                  </a:cxn>
                  <a:cxn ang="0">
                    <a:pos x="444" y="642"/>
                  </a:cxn>
                  <a:cxn ang="0">
                    <a:pos x="488" y="590"/>
                  </a:cxn>
                  <a:cxn ang="0">
                    <a:pos x="524" y="538"/>
                  </a:cxn>
                  <a:cxn ang="0">
                    <a:pos x="558" y="486"/>
                  </a:cxn>
                  <a:cxn ang="0">
                    <a:pos x="586" y="436"/>
                  </a:cxn>
                  <a:cxn ang="0">
                    <a:pos x="610" y="384"/>
                  </a:cxn>
                  <a:cxn ang="0">
                    <a:pos x="632" y="334"/>
                  </a:cxn>
                  <a:cxn ang="0">
                    <a:pos x="648" y="280"/>
                  </a:cxn>
                  <a:cxn ang="0">
                    <a:pos x="662" y="228"/>
                  </a:cxn>
                  <a:cxn ang="0">
                    <a:pos x="674" y="174"/>
                  </a:cxn>
                  <a:cxn ang="0">
                    <a:pos x="682" y="118"/>
                  </a:cxn>
                  <a:cxn ang="0">
                    <a:pos x="688" y="60"/>
                  </a:cxn>
                  <a:cxn ang="0">
                    <a:pos x="692" y="0"/>
                  </a:cxn>
                </a:cxnLst>
                <a:rect l="0" t="0" r="r" b="b"/>
                <a:pathLst>
                  <a:path w="692" h="1636">
                    <a:moveTo>
                      <a:pt x="56" y="1636"/>
                    </a:moveTo>
                    <a:lnTo>
                      <a:pt x="56" y="1636"/>
                    </a:lnTo>
                    <a:lnTo>
                      <a:pt x="48" y="1616"/>
                    </a:lnTo>
                    <a:lnTo>
                      <a:pt x="38" y="1592"/>
                    </a:lnTo>
                    <a:lnTo>
                      <a:pt x="30" y="1560"/>
                    </a:lnTo>
                    <a:lnTo>
                      <a:pt x="20" y="1522"/>
                    </a:lnTo>
                    <a:lnTo>
                      <a:pt x="10" y="1476"/>
                    </a:lnTo>
                    <a:lnTo>
                      <a:pt x="4" y="1426"/>
                    </a:lnTo>
                    <a:lnTo>
                      <a:pt x="0" y="1370"/>
                    </a:lnTo>
                    <a:lnTo>
                      <a:pt x="0" y="1342"/>
                    </a:lnTo>
                    <a:lnTo>
                      <a:pt x="0" y="1312"/>
                    </a:lnTo>
                    <a:lnTo>
                      <a:pt x="2" y="1280"/>
                    </a:lnTo>
                    <a:lnTo>
                      <a:pt x="6" y="1250"/>
                    </a:lnTo>
                    <a:lnTo>
                      <a:pt x="12" y="1218"/>
                    </a:lnTo>
                    <a:lnTo>
                      <a:pt x="18" y="1186"/>
                    </a:lnTo>
                    <a:lnTo>
                      <a:pt x="28" y="1154"/>
                    </a:lnTo>
                    <a:lnTo>
                      <a:pt x="38" y="1120"/>
                    </a:lnTo>
                    <a:lnTo>
                      <a:pt x="52" y="1088"/>
                    </a:lnTo>
                    <a:lnTo>
                      <a:pt x="68" y="1056"/>
                    </a:lnTo>
                    <a:lnTo>
                      <a:pt x="86" y="1022"/>
                    </a:lnTo>
                    <a:lnTo>
                      <a:pt x="106" y="990"/>
                    </a:lnTo>
                    <a:lnTo>
                      <a:pt x="130" y="958"/>
                    </a:lnTo>
                    <a:lnTo>
                      <a:pt x="156" y="928"/>
                    </a:lnTo>
                    <a:lnTo>
                      <a:pt x="186" y="896"/>
                    </a:lnTo>
                    <a:lnTo>
                      <a:pt x="218" y="866"/>
                    </a:lnTo>
                    <a:lnTo>
                      <a:pt x="218" y="866"/>
                    </a:lnTo>
                    <a:lnTo>
                      <a:pt x="284" y="808"/>
                    </a:lnTo>
                    <a:lnTo>
                      <a:pt x="344" y="750"/>
                    </a:lnTo>
                    <a:lnTo>
                      <a:pt x="396" y="696"/>
                    </a:lnTo>
                    <a:lnTo>
                      <a:pt x="444" y="642"/>
                    </a:lnTo>
                    <a:lnTo>
                      <a:pt x="488" y="590"/>
                    </a:lnTo>
                    <a:lnTo>
                      <a:pt x="524" y="538"/>
                    </a:lnTo>
                    <a:lnTo>
                      <a:pt x="558" y="486"/>
                    </a:lnTo>
                    <a:lnTo>
                      <a:pt x="586" y="436"/>
                    </a:lnTo>
                    <a:lnTo>
                      <a:pt x="610" y="384"/>
                    </a:lnTo>
                    <a:lnTo>
                      <a:pt x="632" y="334"/>
                    </a:lnTo>
                    <a:lnTo>
                      <a:pt x="648" y="280"/>
                    </a:lnTo>
                    <a:lnTo>
                      <a:pt x="662" y="228"/>
                    </a:lnTo>
                    <a:lnTo>
                      <a:pt x="674" y="174"/>
                    </a:lnTo>
                    <a:lnTo>
                      <a:pt x="682" y="118"/>
                    </a:lnTo>
                    <a:lnTo>
                      <a:pt x="688" y="60"/>
                    </a:lnTo>
                    <a:lnTo>
                      <a:pt x="692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13" name="Freeform 69"/>
              <p:cNvSpPr>
                <a:spLocks/>
              </p:cNvSpPr>
              <p:nvPr/>
            </p:nvSpPr>
            <p:spPr bwMode="auto">
              <a:xfrm>
                <a:off x="922" y="1712"/>
                <a:ext cx="655" cy="1673"/>
              </a:xfrm>
              <a:custGeom>
                <a:avLst/>
                <a:gdLst/>
                <a:ahLst/>
                <a:cxnLst>
                  <a:cxn ang="0">
                    <a:pos x="66" y="1672"/>
                  </a:cxn>
                  <a:cxn ang="0">
                    <a:pos x="66" y="1672"/>
                  </a:cxn>
                  <a:cxn ang="0">
                    <a:pos x="56" y="1652"/>
                  </a:cxn>
                  <a:cxn ang="0">
                    <a:pos x="48" y="1630"/>
                  </a:cxn>
                  <a:cxn ang="0">
                    <a:pos x="36" y="1598"/>
                  </a:cxn>
                  <a:cxn ang="0">
                    <a:pos x="26" y="1558"/>
                  </a:cxn>
                  <a:cxn ang="0">
                    <a:pos x="16" y="1514"/>
                  </a:cxn>
                  <a:cxn ang="0">
                    <a:pos x="6" y="1462"/>
                  </a:cxn>
                  <a:cxn ang="0">
                    <a:pos x="2" y="1408"/>
                  </a:cxn>
                  <a:cxn ang="0">
                    <a:pos x="0" y="1378"/>
                  </a:cxn>
                  <a:cxn ang="0">
                    <a:pos x="0" y="1348"/>
                  </a:cxn>
                  <a:cxn ang="0">
                    <a:pos x="2" y="1316"/>
                  </a:cxn>
                  <a:cxn ang="0">
                    <a:pos x="4" y="1286"/>
                  </a:cxn>
                  <a:cxn ang="0">
                    <a:pos x="8" y="1252"/>
                  </a:cxn>
                  <a:cxn ang="0">
                    <a:pos x="14" y="1220"/>
                  </a:cxn>
                  <a:cxn ang="0">
                    <a:pos x="22" y="1188"/>
                  </a:cxn>
                  <a:cxn ang="0">
                    <a:pos x="32" y="1154"/>
                  </a:cxn>
                  <a:cxn ang="0">
                    <a:pos x="46" y="1120"/>
                  </a:cxn>
                  <a:cxn ang="0">
                    <a:pos x="60" y="1088"/>
                  </a:cxn>
                  <a:cxn ang="0">
                    <a:pos x="78" y="1054"/>
                  </a:cxn>
                  <a:cxn ang="0">
                    <a:pos x="96" y="1020"/>
                  </a:cxn>
                  <a:cxn ang="0">
                    <a:pos x="120" y="988"/>
                  </a:cxn>
                  <a:cxn ang="0">
                    <a:pos x="146" y="954"/>
                  </a:cxn>
                  <a:cxn ang="0">
                    <a:pos x="174" y="922"/>
                  </a:cxn>
                  <a:cxn ang="0">
                    <a:pos x="206" y="890"/>
                  </a:cxn>
                  <a:cxn ang="0">
                    <a:pos x="206" y="890"/>
                  </a:cxn>
                  <a:cxn ang="0">
                    <a:pos x="270" y="830"/>
                  </a:cxn>
                  <a:cxn ang="0">
                    <a:pos x="326" y="770"/>
                  </a:cxn>
                  <a:cxn ang="0">
                    <a:pos x="378" y="712"/>
                  </a:cxn>
                  <a:cxn ang="0">
                    <a:pos x="426" y="656"/>
                  </a:cxn>
                  <a:cxn ang="0">
                    <a:pos x="466" y="602"/>
                  </a:cxn>
                  <a:cxn ang="0">
                    <a:pos x="502" y="548"/>
                  </a:cxn>
                  <a:cxn ang="0">
                    <a:pos x="534" y="496"/>
                  </a:cxn>
                  <a:cxn ang="0">
                    <a:pos x="560" y="442"/>
                  </a:cxn>
                  <a:cxn ang="0">
                    <a:pos x="584" y="390"/>
                  </a:cxn>
                  <a:cxn ang="0">
                    <a:pos x="602" y="338"/>
                  </a:cxn>
                  <a:cxn ang="0">
                    <a:pos x="618" y="284"/>
                  </a:cxn>
                  <a:cxn ang="0">
                    <a:pos x="630" y="230"/>
                  </a:cxn>
                  <a:cxn ang="0">
                    <a:pos x="640" y="176"/>
                  </a:cxn>
                  <a:cxn ang="0">
                    <a:pos x="646" y="120"/>
                  </a:cxn>
                  <a:cxn ang="0">
                    <a:pos x="652" y="62"/>
                  </a:cxn>
                  <a:cxn ang="0">
                    <a:pos x="654" y="0"/>
                  </a:cxn>
                </a:cxnLst>
                <a:rect l="0" t="0" r="r" b="b"/>
                <a:pathLst>
                  <a:path w="654" h="1672">
                    <a:moveTo>
                      <a:pt x="66" y="1672"/>
                    </a:moveTo>
                    <a:lnTo>
                      <a:pt x="66" y="1672"/>
                    </a:lnTo>
                    <a:lnTo>
                      <a:pt x="56" y="1652"/>
                    </a:lnTo>
                    <a:lnTo>
                      <a:pt x="48" y="1630"/>
                    </a:lnTo>
                    <a:lnTo>
                      <a:pt x="36" y="1598"/>
                    </a:lnTo>
                    <a:lnTo>
                      <a:pt x="26" y="1558"/>
                    </a:lnTo>
                    <a:lnTo>
                      <a:pt x="16" y="1514"/>
                    </a:lnTo>
                    <a:lnTo>
                      <a:pt x="6" y="1462"/>
                    </a:lnTo>
                    <a:lnTo>
                      <a:pt x="2" y="1408"/>
                    </a:lnTo>
                    <a:lnTo>
                      <a:pt x="0" y="1378"/>
                    </a:lnTo>
                    <a:lnTo>
                      <a:pt x="0" y="1348"/>
                    </a:lnTo>
                    <a:lnTo>
                      <a:pt x="2" y="1316"/>
                    </a:lnTo>
                    <a:lnTo>
                      <a:pt x="4" y="1286"/>
                    </a:lnTo>
                    <a:lnTo>
                      <a:pt x="8" y="1252"/>
                    </a:lnTo>
                    <a:lnTo>
                      <a:pt x="14" y="1220"/>
                    </a:lnTo>
                    <a:lnTo>
                      <a:pt x="22" y="1188"/>
                    </a:lnTo>
                    <a:lnTo>
                      <a:pt x="32" y="1154"/>
                    </a:lnTo>
                    <a:lnTo>
                      <a:pt x="46" y="1120"/>
                    </a:lnTo>
                    <a:lnTo>
                      <a:pt x="60" y="1088"/>
                    </a:lnTo>
                    <a:lnTo>
                      <a:pt x="78" y="1054"/>
                    </a:lnTo>
                    <a:lnTo>
                      <a:pt x="96" y="1020"/>
                    </a:lnTo>
                    <a:lnTo>
                      <a:pt x="120" y="988"/>
                    </a:lnTo>
                    <a:lnTo>
                      <a:pt x="146" y="954"/>
                    </a:lnTo>
                    <a:lnTo>
                      <a:pt x="174" y="922"/>
                    </a:lnTo>
                    <a:lnTo>
                      <a:pt x="206" y="890"/>
                    </a:lnTo>
                    <a:lnTo>
                      <a:pt x="206" y="890"/>
                    </a:lnTo>
                    <a:lnTo>
                      <a:pt x="270" y="830"/>
                    </a:lnTo>
                    <a:lnTo>
                      <a:pt x="326" y="770"/>
                    </a:lnTo>
                    <a:lnTo>
                      <a:pt x="378" y="712"/>
                    </a:lnTo>
                    <a:lnTo>
                      <a:pt x="426" y="656"/>
                    </a:lnTo>
                    <a:lnTo>
                      <a:pt x="466" y="602"/>
                    </a:lnTo>
                    <a:lnTo>
                      <a:pt x="502" y="548"/>
                    </a:lnTo>
                    <a:lnTo>
                      <a:pt x="534" y="496"/>
                    </a:lnTo>
                    <a:lnTo>
                      <a:pt x="560" y="442"/>
                    </a:lnTo>
                    <a:lnTo>
                      <a:pt x="584" y="390"/>
                    </a:lnTo>
                    <a:lnTo>
                      <a:pt x="602" y="338"/>
                    </a:lnTo>
                    <a:lnTo>
                      <a:pt x="618" y="284"/>
                    </a:lnTo>
                    <a:lnTo>
                      <a:pt x="630" y="230"/>
                    </a:lnTo>
                    <a:lnTo>
                      <a:pt x="640" y="176"/>
                    </a:lnTo>
                    <a:lnTo>
                      <a:pt x="646" y="120"/>
                    </a:lnTo>
                    <a:lnTo>
                      <a:pt x="652" y="62"/>
                    </a:lnTo>
                    <a:lnTo>
                      <a:pt x="654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14" name="Freeform 70"/>
              <p:cNvSpPr>
                <a:spLocks/>
              </p:cNvSpPr>
              <p:nvPr/>
            </p:nvSpPr>
            <p:spPr bwMode="auto">
              <a:xfrm>
                <a:off x="954" y="1687"/>
                <a:ext cx="614" cy="1710"/>
              </a:xfrm>
              <a:custGeom>
                <a:avLst/>
                <a:gdLst/>
                <a:ahLst/>
                <a:cxnLst>
                  <a:cxn ang="0">
                    <a:pos x="76" y="1706"/>
                  </a:cxn>
                  <a:cxn ang="0">
                    <a:pos x="76" y="1706"/>
                  </a:cxn>
                  <a:cxn ang="0">
                    <a:pos x="66" y="1686"/>
                  </a:cxn>
                  <a:cxn ang="0">
                    <a:pos x="56" y="1662"/>
                  </a:cxn>
                  <a:cxn ang="0">
                    <a:pos x="46" y="1632"/>
                  </a:cxn>
                  <a:cxn ang="0">
                    <a:pos x="32" y="1592"/>
                  </a:cxn>
                  <a:cxn ang="0">
                    <a:pos x="20" y="1548"/>
                  </a:cxn>
                  <a:cxn ang="0">
                    <a:pos x="10" y="1496"/>
                  </a:cxn>
                  <a:cxn ang="0">
                    <a:pos x="4" y="1442"/>
                  </a:cxn>
                  <a:cxn ang="0">
                    <a:pos x="2" y="1412"/>
                  </a:cxn>
                  <a:cxn ang="0">
                    <a:pos x="0" y="1382"/>
                  </a:cxn>
                  <a:cxn ang="0">
                    <a:pos x="0" y="1350"/>
                  </a:cxn>
                  <a:cxn ang="0">
                    <a:pos x="2" y="1318"/>
                  </a:cxn>
                  <a:cxn ang="0">
                    <a:pos x="6" y="1286"/>
                  </a:cxn>
                  <a:cxn ang="0">
                    <a:pos x="12" y="1252"/>
                  </a:cxn>
                  <a:cxn ang="0">
                    <a:pos x="18" y="1218"/>
                  </a:cxn>
                  <a:cxn ang="0">
                    <a:pos x="28" y="1186"/>
                  </a:cxn>
                  <a:cxn ang="0">
                    <a:pos x="38" y="1150"/>
                  </a:cxn>
                  <a:cxn ang="0">
                    <a:pos x="52" y="1116"/>
                  </a:cxn>
                  <a:cxn ang="0">
                    <a:pos x="68" y="1082"/>
                  </a:cxn>
                  <a:cxn ang="0">
                    <a:pos x="88" y="1048"/>
                  </a:cxn>
                  <a:cxn ang="0">
                    <a:pos x="110" y="1014"/>
                  </a:cxn>
                  <a:cxn ang="0">
                    <a:pos x="134" y="980"/>
                  </a:cxn>
                  <a:cxn ang="0">
                    <a:pos x="162" y="946"/>
                  </a:cxn>
                  <a:cxn ang="0">
                    <a:pos x="192" y="914"/>
                  </a:cxn>
                  <a:cxn ang="0">
                    <a:pos x="192" y="914"/>
                  </a:cxn>
                  <a:cxn ang="0">
                    <a:pos x="254" y="848"/>
                  </a:cxn>
                  <a:cxn ang="0">
                    <a:pos x="310" y="786"/>
                  </a:cxn>
                  <a:cxn ang="0">
                    <a:pos x="360" y="726"/>
                  </a:cxn>
                  <a:cxn ang="0">
                    <a:pos x="406" y="668"/>
                  </a:cxn>
                  <a:cxn ang="0">
                    <a:pos x="444" y="612"/>
                  </a:cxn>
                  <a:cxn ang="0">
                    <a:pos x="480" y="556"/>
                  </a:cxn>
                  <a:cxn ang="0">
                    <a:pos x="510" y="502"/>
                  </a:cxn>
                  <a:cxn ang="0">
                    <a:pos x="534" y="448"/>
                  </a:cxn>
                  <a:cxn ang="0">
                    <a:pos x="556" y="394"/>
                  </a:cxn>
                  <a:cxn ang="0">
                    <a:pos x="574" y="342"/>
                  </a:cxn>
                  <a:cxn ang="0">
                    <a:pos x="588" y="286"/>
                  </a:cxn>
                  <a:cxn ang="0">
                    <a:pos x="598" y="232"/>
                  </a:cxn>
                  <a:cxn ang="0">
                    <a:pos x="606" y="176"/>
                  </a:cxn>
                  <a:cxn ang="0">
                    <a:pos x="612" y="120"/>
                  </a:cxn>
                  <a:cxn ang="0">
                    <a:pos x="614" y="60"/>
                  </a:cxn>
                  <a:cxn ang="0">
                    <a:pos x="614" y="0"/>
                  </a:cxn>
                </a:cxnLst>
                <a:rect l="0" t="0" r="r" b="b"/>
                <a:pathLst>
                  <a:path w="614" h="1706">
                    <a:moveTo>
                      <a:pt x="76" y="1706"/>
                    </a:moveTo>
                    <a:lnTo>
                      <a:pt x="76" y="1706"/>
                    </a:lnTo>
                    <a:lnTo>
                      <a:pt x="66" y="1686"/>
                    </a:lnTo>
                    <a:lnTo>
                      <a:pt x="56" y="1662"/>
                    </a:lnTo>
                    <a:lnTo>
                      <a:pt x="46" y="1632"/>
                    </a:lnTo>
                    <a:lnTo>
                      <a:pt x="32" y="1592"/>
                    </a:lnTo>
                    <a:lnTo>
                      <a:pt x="20" y="1548"/>
                    </a:lnTo>
                    <a:lnTo>
                      <a:pt x="10" y="1496"/>
                    </a:lnTo>
                    <a:lnTo>
                      <a:pt x="4" y="1442"/>
                    </a:lnTo>
                    <a:lnTo>
                      <a:pt x="2" y="1412"/>
                    </a:lnTo>
                    <a:lnTo>
                      <a:pt x="0" y="1382"/>
                    </a:lnTo>
                    <a:lnTo>
                      <a:pt x="0" y="1350"/>
                    </a:lnTo>
                    <a:lnTo>
                      <a:pt x="2" y="1318"/>
                    </a:lnTo>
                    <a:lnTo>
                      <a:pt x="6" y="1286"/>
                    </a:lnTo>
                    <a:lnTo>
                      <a:pt x="12" y="1252"/>
                    </a:lnTo>
                    <a:lnTo>
                      <a:pt x="18" y="1218"/>
                    </a:lnTo>
                    <a:lnTo>
                      <a:pt x="28" y="1186"/>
                    </a:lnTo>
                    <a:lnTo>
                      <a:pt x="38" y="1150"/>
                    </a:lnTo>
                    <a:lnTo>
                      <a:pt x="52" y="1116"/>
                    </a:lnTo>
                    <a:lnTo>
                      <a:pt x="68" y="1082"/>
                    </a:lnTo>
                    <a:lnTo>
                      <a:pt x="88" y="1048"/>
                    </a:lnTo>
                    <a:lnTo>
                      <a:pt x="110" y="1014"/>
                    </a:lnTo>
                    <a:lnTo>
                      <a:pt x="134" y="980"/>
                    </a:lnTo>
                    <a:lnTo>
                      <a:pt x="162" y="946"/>
                    </a:lnTo>
                    <a:lnTo>
                      <a:pt x="192" y="914"/>
                    </a:lnTo>
                    <a:lnTo>
                      <a:pt x="192" y="914"/>
                    </a:lnTo>
                    <a:lnTo>
                      <a:pt x="254" y="848"/>
                    </a:lnTo>
                    <a:lnTo>
                      <a:pt x="310" y="786"/>
                    </a:lnTo>
                    <a:lnTo>
                      <a:pt x="360" y="726"/>
                    </a:lnTo>
                    <a:lnTo>
                      <a:pt x="406" y="668"/>
                    </a:lnTo>
                    <a:lnTo>
                      <a:pt x="444" y="612"/>
                    </a:lnTo>
                    <a:lnTo>
                      <a:pt x="480" y="556"/>
                    </a:lnTo>
                    <a:lnTo>
                      <a:pt x="510" y="502"/>
                    </a:lnTo>
                    <a:lnTo>
                      <a:pt x="534" y="448"/>
                    </a:lnTo>
                    <a:lnTo>
                      <a:pt x="556" y="394"/>
                    </a:lnTo>
                    <a:lnTo>
                      <a:pt x="574" y="342"/>
                    </a:lnTo>
                    <a:lnTo>
                      <a:pt x="588" y="286"/>
                    </a:lnTo>
                    <a:lnTo>
                      <a:pt x="598" y="232"/>
                    </a:lnTo>
                    <a:lnTo>
                      <a:pt x="606" y="176"/>
                    </a:lnTo>
                    <a:lnTo>
                      <a:pt x="612" y="120"/>
                    </a:lnTo>
                    <a:lnTo>
                      <a:pt x="614" y="60"/>
                    </a:lnTo>
                    <a:lnTo>
                      <a:pt x="614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15" name="Freeform 71"/>
              <p:cNvSpPr>
                <a:spLocks/>
              </p:cNvSpPr>
              <p:nvPr/>
            </p:nvSpPr>
            <p:spPr bwMode="auto">
              <a:xfrm>
                <a:off x="990" y="1673"/>
                <a:ext cx="573" cy="1739"/>
              </a:xfrm>
              <a:custGeom>
                <a:avLst/>
                <a:gdLst/>
                <a:ahLst/>
                <a:cxnLst>
                  <a:cxn ang="0">
                    <a:pos x="84" y="1738"/>
                  </a:cxn>
                  <a:cxn ang="0">
                    <a:pos x="84" y="1738"/>
                  </a:cxn>
                  <a:cxn ang="0">
                    <a:pos x="76" y="1718"/>
                  </a:cxn>
                  <a:cxn ang="0">
                    <a:pos x="64" y="1696"/>
                  </a:cxn>
                  <a:cxn ang="0">
                    <a:pos x="52" y="1664"/>
                  </a:cxn>
                  <a:cxn ang="0">
                    <a:pos x="38" y="1626"/>
                  </a:cxn>
                  <a:cxn ang="0">
                    <a:pos x="26" y="1580"/>
                  </a:cxn>
                  <a:cxn ang="0">
                    <a:pos x="14" y="1530"/>
                  </a:cxn>
                  <a:cxn ang="0">
                    <a:pos x="4" y="1474"/>
                  </a:cxn>
                  <a:cxn ang="0">
                    <a:pos x="2" y="1444"/>
                  </a:cxn>
                  <a:cxn ang="0">
                    <a:pos x="0" y="1414"/>
                  </a:cxn>
                  <a:cxn ang="0">
                    <a:pos x="0" y="1384"/>
                  </a:cxn>
                  <a:cxn ang="0">
                    <a:pos x="0" y="1350"/>
                  </a:cxn>
                  <a:cxn ang="0">
                    <a:pos x="2" y="1318"/>
                  </a:cxn>
                  <a:cxn ang="0">
                    <a:pos x="6" y="1284"/>
                  </a:cxn>
                  <a:cxn ang="0">
                    <a:pos x="12" y="1250"/>
                  </a:cxn>
                  <a:cxn ang="0">
                    <a:pos x="20" y="1216"/>
                  </a:cxn>
                  <a:cxn ang="0">
                    <a:pos x="32" y="1182"/>
                  </a:cxn>
                  <a:cxn ang="0">
                    <a:pos x="44" y="1146"/>
                  </a:cxn>
                  <a:cxn ang="0">
                    <a:pos x="58" y="1110"/>
                  </a:cxn>
                  <a:cxn ang="0">
                    <a:pos x="76" y="1076"/>
                  </a:cxn>
                  <a:cxn ang="0">
                    <a:pos x="98" y="1040"/>
                  </a:cxn>
                  <a:cxn ang="0">
                    <a:pos x="122" y="1006"/>
                  </a:cxn>
                  <a:cxn ang="0">
                    <a:pos x="148" y="970"/>
                  </a:cxn>
                  <a:cxn ang="0">
                    <a:pos x="178" y="936"/>
                  </a:cxn>
                  <a:cxn ang="0">
                    <a:pos x="178" y="936"/>
                  </a:cxn>
                  <a:cxn ang="0">
                    <a:pos x="238" y="868"/>
                  </a:cxn>
                  <a:cxn ang="0">
                    <a:pos x="292" y="804"/>
                  </a:cxn>
                  <a:cxn ang="0">
                    <a:pos x="340" y="742"/>
                  </a:cxn>
                  <a:cxn ang="0">
                    <a:pos x="384" y="682"/>
                  </a:cxn>
                  <a:cxn ang="0">
                    <a:pos x="422" y="622"/>
                  </a:cxn>
                  <a:cxn ang="0">
                    <a:pos x="454" y="566"/>
                  </a:cxn>
                  <a:cxn ang="0">
                    <a:pos x="482" y="510"/>
                  </a:cxn>
                  <a:cxn ang="0">
                    <a:pos x="506" y="454"/>
                  </a:cxn>
                  <a:cxn ang="0">
                    <a:pos x="526" y="400"/>
                  </a:cxn>
                  <a:cxn ang="0">
                    <a:pos x="542" y="344"/>
                  </a:cxn>
                  <a:cxn ang="0">
                    <a:pos x="554" y="290"/>
                  </a:cxn>
                  <a:cxn ang="0">
                    <a:pos x="564" y="234"/>
                  </a:cxn>
                  <a:cxn ang="0">
                    <a:pos x="570" y="178"/>
                  </a:cxn>
                  <a:cxn ang="0">
                    <a:pos x="574" y="120"/>
                  </a:cxn>
                  <a:cxn ang="0">
                    <a:pos x="574" y="60"/>
                  </a:cxn>
                  <a:cxn ang="0">
                    <a:pos x="574" y="0"/>
                  </a:cxn>
                </a:cxnLst>
                <a:rect l="0" t="0" r="r" b="b"/>
                <a:pathLst>
                  <a:path w="574" h="1738">
                    <a:moveTo>
                      <a:pt x="84" y="1738"/>
                    </a:moveTo>
                    <a:lnTo>
                      <a:pt x="84" y="1738"/>
                    </a:lnTo>
                    <a:lnTo>
                      <a:pt x="76" y="1718"/>
                    </a:lnTo>
                    <a:lnTo>
                      <a:pt x="64" y="1696"/>
                    </a:lnTo>
                    <a:lnTo>
                      <a:pt x="52" y="1664"/>
                    </a:lnTo>
                    <a:lnTo>
                      <a:pt x="38" y="1626"/>
                    </a:lnTo>
                    <a:lnTo>
                      <a:pt x="26" y="1580"/>
                    </a:lnTo>
                    <a:lnTo>
                      <a:pt x="14" y="1530"/>
                    </a:lnTo>
                    <a:lnTo>
                      <a:pt x="4" y="1474"/>
                    </a:lnTo>
                    <a:lnTo>
                      <a:pt x="2" y="1444"/>
                    </a:lnTo>
                    <a:lnTo>
                      <a:pt x="0" y="1414"/>
                    </a:lnTo>
                    <a:lnTo>
                      <a:pt x="0" y="1384"/>
                    </a:lnTo>
                    <a:lnTo>
                      <a:pt x="0" y="1350"/>
                    </a:lnTo>
                    <a:lnTo>
                      <a:pt x="2" y="1318"/>
                    </a:lnTo>
                    <a:lnTo>
                      <a:pt x="6" y="1284"/>
                    </a:lnTo>
                    <a:lnTo>
                      <a:pt x="12" y="1250"/>
                    </a:lnTo>
                    <a:lnTo>
                      <a:pt x="20" y="1216"/>
                    </a:lnTo>
                    <a:lnTo>
                      <a:pt x="32" y="1182"/>
                    </a:lnTo>
                    <a:lnTo>
                      <a:pt x="44" y="1146"/>
                    </a:lnTo>
                    <a:lnTo>
                      <a:pt x="58" y="1110"/>
                    </a:lnTo>
                    <a:lnTo>
                      <a:pt x="76" y="1076"/>
                    </a:lnTo>
                    <a:lnTo>
                      <a:pt x="98" y="1040"/>
                    </a:lnTo>
                    <a:lnTo>
                      <a:pt x="122" y="1006"/>
                    </a:lnTo>
                    <a:lnTo>
                      <a:pt x="148" y="970"/>
                    </a:lnTo>
                    <a:lnTo>
                      <a:pt x="178" y="936"/>
                    </a:lnTo>
                    <a:lnTo>
                      <a:pt x="178" y="936"/>
                    </a:lnTo>
                    <a:lnTo>
                      <a:pt x="238" y="868"/>
                    </a:lnTo>
                    <a:lnTo>
                      <a:pt x="292" y="804"/>
                    </a:lnTo>
                    <a:lnTo>
                      <a:pt x="340" y="742"/>
                    </a:lnTo>
                    <a:lnTo>
                      <a:pt x="384" y="682"/>
                    </a:lnTo>
                    <a:lnTo>
                      <a:pt x="422" y="622"/>
                    </a:lnTo>
                    <a:lnTo>
                      <a:pt x="454" y="566"/>
                    </a:lnTo>
                    <a:lnTo>
                      <a:pt x="482" y="510"/>
                    </a:lnTo>
                    <a:lnTo>
                      <a:pt x="506" y="454"/>
                    </a:lnTo>
                    <a:lnTo>
                      <a:pt x="526" y="400"/>
                    </a:lnTo>
                    <a:lnTo>
                      <a:pt x="542" y="344"/>
                    </a:lnTo>
                    <a:lnTo>
                      <a:pt x="554" y="290"/>
                    </a:lnTo>
                    <a:lnTo>
                      <a:pt x="564" y="234"/>
                    </a:lnTo>
                    <a:lnTo>
                      <a:pt x="570" y="178"/>
                    </a:lnTo>
                    <a:lnTo>
                      <a:pt x="574" y="120"/>
                    </a:lnTo>
                    <a:lnTo>
                      <a:pt x="574" y="60"/>
                    </a:lnTo>
                    <a:lnTo>
                      <a:pt x="574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16" name="Freeform 72"/>
              <p:cNvSpPr>
                <a:spLocks/>
              </p:cNvSpPr>
              <p:nvPr/>
            </p:nvSpPr>
            <p:spPr bwMode="auto">
              <a:xfrm>
                <a:off x="1021" y="1654"/>
                <a:ext cx="540" cy="1769"/>
              </a:xfrm>
              <a:custGeom>
                <a:avLst/>
                <a:gdLst/>
                <a:ahLst/>
                <a:cxnLst>
                  <a:cxn ang="0">
                    <a:pos x="96" y="1770"/>
                  </a:cxn>
                  <a:cxn ang="0">
                    <a:pos x="96" y="1770"/>
                  </a:cxn>
                  <a:cxn ang="0">
                    <a:pos x="86" y="1750"/>
                  </a:cxn>
                  <a:cxn ang="0">
                    <a:pos x="74" y="1728"/>
                  </a:cxn>
                  <a:cxn ang="0">
                    <a:pos x="62" y="1696"/>
                  </a:cxn>
                  <a:cxn ang="0">
                    <a:pos x="46" y="1658"/>
                  </a:cxn>
                  <a:cxn ang="0">
                    <a:pos x="32" y="1614"/>
                  </a:cxn>
                  <a:cxn ang="0">
                    <a:pos x="18" y="1564"/>
                  </a:cxn>
                  <a:cxn ang="0">
                    <a:pos x="8" y="1508"/>
                  </a:cxn>
                  <a:cxn ang="0">
                    <a:pos x="4" y="1478"/>
                  </a:cxn>
                  <a:cxn ang="0">
                    <a:pos x="2" y="1448"/>
                  </a:cxn>
                  <a:cxn ang="0">
                    <a:pos x="0" y="1416"/>
                  </a:cxn>
                  <a:cxn ang="0">
                    <a:pos x="0" y="1384"/>
                  </a:cxn>
                  <a:cxn ang="0">
                    <a:pos x="2" y="1350"/>
                  </a:cxn>
                  <a:cxn ang="0">
                    <a:pos x="4" y="1316"/>
                  </a:cxn>
                  <a:cxn ang="0">
                    <a:pos x="10" y="1282"/>
                  </a:cxn>
                  <a:cxn ang="0">
                    <a:pos x="16" y="1246"/>
                  </a:cxn>
                  <a:cxn ang="0">
                    <a:pos x="26" y="1210"/>
                  </a:cxn>
                  <a:cxn ang="0">
                    <a:pos x="38" y="1176"/>
                  </a:cxn>
                  <a:cxn ang="0">
                    <a:pos x="52" y="1140"/>
                  </a:cxn>
                  <a:cxn ang="0">
                    <a:pos x="68" y="1102"/>
                  </a:cxn>
                  <a:cxn ang="0">
                    <a:pos x="88" y="1066"/>
                  </a:cxn>
                  <a:cxn ang="0">
                    <a:pos x="110" y="1030"/>
                  </a:cxn>
                  <a:cxn ang="0">
                    <a:pos x="136" y="994"/>
                  </a:cxn>
                  <a:cxn ang="0">
                    <a:pos x="166" y="958"/>
                  </a:cxn>
                  <a:cxn ang="0">
                    <a:pos x="166" y="958"/>
                  </a:cxn>
                  <a:cxn ang="0">
                    <a:pos x="224" y="888"/>
                  </a:cxn>
                  <a:cxn ang="0">
                    <a:pos x="276" y="820"/>
                  </a:cxn>
                  <a:cxn ang="0">
                    <a:pos x="322" y="756"/>
                  </a:cxn>
                  <a:cxn ang="0">
                    <a:pos x="364" y="694"/>
                  </a:cxn>
                  <a:cxn ang="0">
                    <a:pos x="400" y="634"/>
                  </a:cxn>
                  <a:cxn ang="0">
                    <a:pos x="432" y="574"/>
                  </a:cxn>
                  <a:cxn ang="0">
                    <a:pos x="458" y="518"/>
                  </a:cxn>
                  <a:cxn ang="0">
                    <a:pos x="480" y="460"/>
                  </a:cxn>
                  <a:cxn ang="0">
                    <a:pos x="498" y="404"/>
                  </a:cxn>
                  <a:cxn ang="0">
                    <a:pos x="512" y="350"/>
                  </a:cxn>
                  <a:cxn ang="0">
                    <a:pos x="524" y="294"/>
                  </a:cxn>
                  <a:cxn ang="0">
                    <a:pos x="530" y="236"/>
                  </a:cxn>
                  <a:cxn ang="0">
                    <a:pos x="536" y="180"/>
                  </a:cxn>
                  <a:cxn ang="0">
                    <a:pos x="538" y="122"/>
                  </a:cxn>
                  <a:cxn ang="0">
                    <a:pos x="536" y="62"/>
                  </a:cxn>
                  <a:cxn ang="0">
                    <a:pos x="534" y="0"/>
                  </a:cxn>
                </a:cxnLst>
                <a:rect l="0" t="0" r="r" b="b"/>
                <a:pathLst>
                  <a:path w="538" h="1770">
                    <a:moveTo>
                      <a:pt x="96" y="1770"/>
                    </a:moveTo>
                    <a:lnTo>
                      <a:pt x="96" y="1770"/>
                    </a:lnTo>
                    <a:lnTo>
                      <a:pt x="86" y="1750"/>
                    </a:lnTo>
                    <a:lnTo>
                      <a:pt x="74" y="1728"/>
                    </a:lnTo>
                    <a:lnTo>
                      <a:pt x="62" y="1696"/>
                    </a:lnTo>
                    <a:lnTo>
                      <a:pt x="46" y="1658"/>
                    </a:lnTo>
                    <a:lnTo>
                      <a:pt x="32" y="1614"/>
                    </a:lnTo>
                    <a:lnTo>
                      <a:pt x="18" y="1564"/>
                    </a:lnTo>
                    <a:lnTo>
                      <a:pt x="8" y="1508"/>
                    </a:lnTo>
                    <a:lnTo>
                      <a:pt x="4" y="1478"/>
                    </a:lnTo>
                    <a:lnTo>
                      <a:pt x="2" y="1448"/>
                    </a:lnTo>
                    <a:lnTo>
                      <a:pt x="0" y="1416"/>
                    </a:lnTo>
                    <a:lnTo>
                      <a:pt x="0" y="1384"/>
                    </a:lnTo>
                    <a:lnTo>
                      <a:pt x="2" y="1350"/>
                    </a:lnTo>
                    <a:lnTo>
                      <a:pt x="4" y="1316"/>
                    </a:lnTo>
                    <a:lnTo>
                      <a:pt x="10" y="1282"/>
                    </a:lnTo>
                    <a:lnTo>
                      <a:pt x="16" y="1246"/>
                    </a:lnTo>
                    <a:lnTo>
                      <a:pt x="26" y="1210"/>
                    </a:lnTo>
                    <a:lnTo>
                      <a:pt x="38" y="1176"/>
                    </a:lnTo>
                    <a:lnTo>
                      <a:pt x="52" y="1140"/>
                    </a:lnTo>
                    <a:lnTo>
                      <a:pt x="68" y="1102"/>
                    </a:lnTo>
                    <a:lnTo>
                      <a:pt x="88" y="1066"/>
                    </a:lnTo>
                    <a:lnTo>
                      <a:pt x="110" y="1030"/>
                    </a:lnTo>
                    <a:lnTo>
                      <a:pt x="136" y="994"/>
                    </a:lnTo>
                    <a:lnTo>
                      <a:pt x="166" y="958"/>
                    </a:lnTo>
                    <a:lnTo>
                      <a:pt x="166" y="958"/>
                    </a:lnTo>
                    <a:lnTo>
                      <a:pt x="224" y="888"/>
                    </a:lnTo>
                    <a:lnTo>
                      <a:pt x="276" y="820"/>
                    </a:lnTo>
                    <a:lnTo>
                      <a:pt x="322" y="756"/>
                    </a:lnTo>
                    <a:lnTo>
                      <a:pt x="364" y="694"/>
                    </a:lnTo>
                    <a:lnTo>
                      <a:pt x="400" y="634"/>
                    </a:lnTo>
                    <a:lnTo>
                      <a:pt x="432" y="574"/>
                    </a:lnTo>
                    <a:lnTo>
                      <a:pt x="458" y="518"/>
                    </a:lnTo>
                    <a:lnTo>
                      <a:pt x="480" y="460"/>
                    </a:lnTo>
                    <a:lnTo>
                      <a:pt x="498" y="404"/>
                    </a:lnTo>
                    <a:lnTo>
                      <a:pt x="512" y="350"/>
                    </a:lnTo>
                    <a:lnTo>
                      <a:pt x="524" y="294"/>
                    </a:lnTo>
                    <a:lnTo>
                      <a:pt x="530" y="236"/>
                    </a:lnTo>
                    <a:lnTo>
                      <a:pt x="536" y="180"/>
                    </a:lnTo>
                    <a:lnTo>
                      <a:pt x="538" y="122"/>
                    </a:lnTo>
                    <a:lnTo>
                      <a:pt x="536" y="62"/>
                    </a:lnTo>
                    <a:lnTo>
                      <a:pt x="534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17" name="Freeform 73"/>
              <p:cNvSpPr>
                <a:spLocks/>
              </p:cNvSpPr>
              <p:nvPr/>
            </p:nvSpPr>
            <p:spPr bwMode="auto">
              <a:xfrm>
                <a:off x="1059" y="1631"/>
                <a:ext cx="498" cy="1797"/>
              </a:xfrm>
              <a:custGeom>
                <a:avLst/>
                <a:gdLst/>
                <a:ahLst/>
                <a:cxnLst>
                  <a:cxn ang="0">
                    <a:pos x="108" y="1798"/>
                  </a:cxn>
                  <a:cxn ang="0">
                    <a:pos x="108" y="1798"/>
                  </a:cxn>
                  <a:cxn ang="0">
                    <a:pos x="98" y="1778"/>
                  </a:cxn>
                  <a:cxn ang="0">
                    <a:pos x="86" y="1756"/>
                  </a:cxn>
                  <a:cxn ang="0">
                    <a:pos x="72" y="1726"/>
                  </a:cxn>
                  <a:cxn ang="0">
                    <a:pos x="56" y="1688"/>
                  </a:cxn>
                  <a:cxn ang="0">
                    <a:pos x="40" y="1644"/>
                  </a:cxn>
                  <a:cxn ang="0">
                    <a:pos x="24" y="1594"/>
                  </a:cxn>
                  <a:cxn ang="0">
                    <a:pos x="12" y="1538"/>
                  </a:cxn>
                  <a:cxn ang="0">
                    <a:pos x="8" y="1508"/>
                  </a:cxn>
                  <a:cxn ang="0">
                    <a:pos x="4" y="1478"/>
                  </a:cxn>
                  <a:cxn ang="0">
                    <a:pos x="0" y="1446"/>
                  </a:cxn>
                  <a:cxn ang="0">
                    <a:pos x="0" y="1412"/>
                  </a:cxn>
                  <a:cxn ang="0">
                    <a:pos x="0" y="1380"/>
                  </a:cxn>
                  <a:cxn ang="0">
                    <a:pos x="2" y="1346"/>
                  </a:cxn>
                  <a:cxn ang="0">
                    <a:pos x="6" y="1310"/>
                  </a:cxn>
                  <a:cxn ang="0">
                    <a:pos x="12" y="1274"/>
                  </a:cxn>
                  <a:cxn ang="0">
                    <a:pos x="20" y="1238"/>
                  </a:cxn>
                  <a:cxn ang="0">
                    <a:pos x="32" y="1202"/>
                  </a:cxn>
                  <a:cxn ang="0">
                    <a:pos x="44" y="1166"/>
                  </a:cxn>
                  <a:cxn ang="0">
                    <a:pos x="60" y="1128"/>
                  </a:cxn>
                  <a:cxn ang="0">
                    <a:pos x="78" y="1090"/>
                  </a:cxn>
                  <a:cxn ang="0">
                    <a:pos x="100" y="1054"/>
                  </a:cxn>
                  <a:cxn ang="0">
                    <a:pos x="124" y="1016"/>
                  </a:cxn>
                  <a:cxn ang="0">
                    <a:pos x="152" y="978"/>
                  </a:cxn>
                  <a:cxn ang="0">
                    <a:pos x="152" y="978"/>
                  </a:cxn>
                  <a:cxn ang="0">
                    <a:pos x="210" y="906"/>
                  </a:cxn>
                  <a:cxn ang="0">
                    <a:pos x="260" y="836"/>
                  </a:cxn>
                  <a:cxn ang="0">
                    <a:pos x="304" y="770"/>
                  </a:cxn>
                  <a:cxn ang="0">
                    <a:pos x="344" y="704"/>
                  </a:cxn>
                  <a:cxn ang="0">
                    <a:pos x="378" y="642"/>
                  </a:cxn>
                  <a:cxn ang="0">
                    <a:pos x="408" y="582"/>
                  </a:cxn>
                  <a:cxn ang="0">
                    <a:pos x="432" y="524"/>
                  </a:cxn>
                  <a:cxn ang="0">
                    <a:pos x="454" y="466"/>
                  </a:cxn>
                  <a:cxn ang="0">
                    <a:pos x="470" y="408"/>
                  </a:cxn>
                  <a:cxn ang="0">
                    <a:pos x="482" y="352"/>
                  </a:cxn>
                  <a:cxn ang="0">
                    <a:pos x="492" y="296"/>
                  </a:cxn>
                  <a:cxn ang="0">
                    <a:pos x="498" y="238"/>
                  </a:cxn>
                  <a:cxn ang="0">
                    <a:pos x="500" y="180"/>
                  </a:cxn>
                  <a:cxn ang="0">
                    <a:pos x="500" y="122"/>
                  </a:cxn>
                  <a:cxn ang="0">
                    <a:pos x="498" y="62"/>
                  </a:cxn>
                  <a:cxn ang="0">
                    <a:pos x="492" y="0"/>
                  </a:cxn>
                </a:cxnLst>
                <a:rect l="0" t="0" r="r" b="b"/>
                <a:pathLst>
                  <a:path w="500" h="1798">
                    <a:moveTo>
                      <a:pt x="108" y="1798"/>
                    </a:moveTo>
                    <a:lnTo>
                      <a:pt x="108" y="1798"/>
                    </a:lnTo>
                    <a:lnTo>
                      <a:pt x="98" y="1778"/>
                    </a:lnTo>
                    <a:lnTo>
                      <a:pt x="86" y="1756"/>
                    </a:lnTo>
                    <a:lnTo>
                      <a:pt x="72" y="1726"/>
                    </a:lnTo>
                    <a:lnTo>
                      <a:pt x="56" y="1688"/>
                    </a:lnTo>
                    <a:lnTo>
                      <a:pt x="40" y="1644"/>
                    </a:lnTo>
                    <a:lnTo>
                      <a:pt x="24" y="1594"/>
                    </a:lnTo>
                    <a:lnTo>
                      <a:pt x="12" y="1538"/>
                    </a:lnTo>
                    <a:lnTo>
                      <a:pt x="8" y="1508"/>
                    </a:lnTo>
                    <a:lnTo>
                      <a:pt x="4" y="1478"/>
                    </a:lnTo>
                    <a:lnTo>
                      <a:pt x="0" y="1446"/>
                    </a:lnTo>
                    <a:lnTo>
                      <a:pt x="0" y="1412"/>
                    </a:lnTo>
                    <a:lnTo>
                      <a:pt x="0" y="1380"/>
                    </a:lnTo>
                    <a:lnTo>
                      <a:pt x="2" y="1346"/>
                    </a:lnTo>
                    <a:lnTo>
                      <a:pt x="6" y="1310"/>
                    </a:lnTo>
                    <a:lnTo>
                      <a:pt x="12" y="1274"/>
                    </a:lnTo>
                    <a:lnTo>
                      <a:pt x="20" y="1238"/>
                    </a:lnTo>
                    <a:lnTo>
                      <a:pt x="32" y="1202"/>
                    </a:lnTo>
                    <a:lnTo>
                      <a:pt x="44" y="1166"/>
                    </a:lnTo>
                    <a:lnTo>
                      <a:pt x="60" y="1128"/>
                    </a:lnTo>
                    <a:lnTo>
                      <a:pt x="78" y="1090"/>
                    </a:lnTo>
                    <a:lnTo>
                      <a:pt x="100" y="1054"/>
                    </a:lnTo>
                    <a:lnTo>
                      <a:pt x="124" y="1016"/>
                    </a:lnTo>
                    <a:lnTo>
                      <a:pt x="152" y="978"/>
                    </a:lnTo>
                    <a:lnTo>
                      <a:pt x="152" y="978"/>
                    </a:lnTo>
                    <a:lnTo>
                      <a:pt x="210" y="906"/>
                    </a:lnTo>
                    <a:lnTo>
                      <a:pt x="260" y="836"/>
                    </a:lnTo>
                    <a:lnTo>
                      <a:pt x="304" y="770"/>
                    </a:lnTo>
                    <a:lnTo>
                      <a:pt x="344" y="704"/>
                    </a:lnTo>
                    <a:lnTo>
                      <a:pt x="378" y="642"/>
                    </a:lnTo>
                    <a:lnTo>
                      <a:pt x="408" y="582"/>
                    </a:lnTo>
                    <a:lnTo>
                      <a:pt x="432" y="524"/>
                    </a:lnTo>
                    <a:lnTo>
                      <a:pt x="454" y="466"/>
                    </a:lnTo>
                    <a:lnTo>
                      <a:pt x="470" y="408"/>
                    </a:lnTo>
                    <a:lnTo>
                      <a:pt x="482" y="352"/>
                    </a:lnTo>
                    <a:lnTo>
                      <a:pt x="492" y="296"/>
                    </a:lnTo>
                    <a:lnTo>
                      <a:pt x="498" y="238"/>
                    </a:lnTo>
                    <a:lnTo>
                      <a:pt x="500" y="180"/>
                    </a:lnTo>
                    <a:lnTo>
                      <a:pt x="500" y="122"/>
                    </a:lnTo>
                    <a:lnTo>
                      <a:pt x="498" y="62"/>
                    </a:lnTo>
                    <a:lnTo>
                      <a:pt x="492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18" name="Freeform 74"/>
              <p:cNvSpPr>
                <a:spLocks/>
              </p:cNvSpPr>
              <p:nvPr/>
            </p:nvSpPr>
            <p:spPr bwMode="auto">
              <a:xfrm>
                <a:off x="1092" y="1615"/>
                <a:ext cx="463" cy="1824"/>
              </a:xfrm>
              <a:custGeom>
                <a:avLst/>
                <a:gdLst/>
                <a:ahLst/>
                <a:cxnLst>
                  <a:cxn ang="0">
                    <a:pos x="122" y="1824"/>
                  </a:cxn>
                  <a:cxn ang="0">
                    <a:pos x="122" y="1824"/>
                  </a:cxn>
                  <a:cxn ang="0">
                    <a:pos x="110" y="1804"/>
                  </a:cxn>
                  <a:cxn ang="0">
                    <a:pos x="98" y="1782"/>
                  </a:cxn>
                  <a:cxn ang="0">
                    <a:pos x="82" y="1752"/>
                  </a:cxn>
                  <a:cxn ang="0">
                    <a:pos x="64" y="1714"/>
                  </a:cxn>
                  <a:cxn ang="0">
                    <a:pos x="48" y="1670"/>
                  </a:cxn>
                  <a:cxn ang="0">
                    <a:pos x="30" y="1620"/>
                  </a:cxn>
                  <a:cxn ang="0">
                    <a:pos x="16" y="1566"/>
                  </a:cxn>
                  <a:cxn ang="0">
                    <a:pos x="10" y="1536"/>
                  </a:cxn>
                  <a:cxn ang="0">
                    <a:pos x="6" y="1504"/>
                  </a:cxn>
                  <a:cxn ang="0">
                    <a:pos x="2" y="1472"/>
                  </a:cxn>
                  <a:cxn ang="0">
                    <a:pos x="0" y="1440"/>
                  </a:cxn>
                  <a:cxn ang="0">
                    <a:pos x="0" y="1406"/>
                  </a:cxn>
                  <a:cxn ang="0">
                    <a:pos x="2" y="1372"/>
                  </a:cxn>
                  <a:cxn ang="0">
                    <a:pos x="4" y="1336"/>
                  </a:cxn>
                  <a:cxn ang="0">
                    <a:pos x="10" y="1300"/>
                  </a:cxn>
                  <a:cxn ang="0">
                    <a:pos x="16" y="1264"/>
                  </a:cxn>
                  <a:cxn ang="0">
                    <a:pos x="26" y="1226"/>
                  </a:cxn>
                  <a:cxn ang="0">
                    <a:pos x="38" y="1190"/>
                  </a:cxn>
                  <a:cxn ang="0">
                    <a:pos x="52" y="1152"/>
                  </a:cxn>
                  <a:cxn ang="0">
                    <a:pos x="70" y="1114"/>
                  </a:cxn>
                  <a:cxn ang="0">
                    <a:pos x="90" y="1074"/>
                  </a:cxn>
                  <a:cxn ang="0">
                    <a:pos x="114" y="1036"/>
                  </a:cxn>
                  <a:cxn ang="0">
                    <a:pos x="140" y="998"/>
                  </a:cxn>
                  <a:cxn ang="0">
                    <a:pos x="140" y="998"/>
                  </a:cxn>
                  <a:cxn ang="0">
                    <a:pos x="194" y="922"/>
                  </a:cxn>
                  <a:cxn ang="0">
                    <a:pos x="244" y="850"/>
                  </a:cxn>
                  <a:cxn ang="0">
                    <a:pos x="286" y="780"/>
                  </a:cxn>
                  <a:cxn ang="0">
                    <a:pos x="324" y="714"/>
                  </a:cxn>
                  <a:cxn ang="0">
                    <a:pos x="356" y="650"/>
                  </a:cxn>
                  <a:cxn ang="0">
                    <a:pos x="384" y="588"/>
                  </a:cxn>
                  <a:cxn ang="0">
                    <a:pos x="408" y="528"/>
                  </a:cxn>
                  <a:cxn ang="0">
                    <a:pos x="426" y="468"/>
                  </a:cxn>
                  <a:cxn ang="0">
                    <a:pos x="442" y="410"/>
                  </a:cxn>
                  <a:cxn ang="0">
                    <a:pos x="452" y="354"/>
                  </a:cxn>
                  <a:cxn ang="0">
                    <a:pos x="460" y="296"/>
                  </a:cxn>
                  <a:cxn ang="0">
                    <a:pos x="464" y="238"/>
                  </a:cxn>
                  <a:cxn ang="0">
                    <a:pos x="464" y="180"/>
                  </a:cxn>
                  <a:cxn ang="0">
                    <a:pos x="462" y="122"/>
                  </a:cxn>
                  <a:cxn ang="0">
                    <a:pos x="458" y="62"/>
                  </a:cxn>
                  <a:cxn ang="0">
                    <a:pos x="452" y="0"/>
                  </a:cxn>
                </a:cxnLst>
                <a:rect l="0" t="0" r="r" b="b"/>
                <a:pathLst>
                  <a:path w="464" h="1824">
                    <a:moveTo>
                      <a:pt x="122" y="1824"/>
                    </a:moveTo>
                    <a:lnTo>
                      <a:pt x="122" y="1824"/>
                    </a:lnTo>
                    <a:lnTo>
                      <a:pt x="110" y="1804"/>
                    </a:lnTo>
                    <a:lnTo>
                      <a:pt x="98" y="1782"/>
                    </a:lnTo>
                    <a:lnTo>
                      <a:pt x="82" y="1752"/>
                    </a:lnTo>
                    <a:lnTo>
                      <a:pt x="64" y="1714"/>
                    </a:lnTo>
                    <a:lnTo>
                      <a:pt x="48" y="1670"/>
                    </a:lnTo>
                    <a:lnTo>
                      <a:pt x="30" y="1620"/>
                    </a:lnTo>
                    <a:lnTo>
                      <a:pt x="16" y="1566"/>
                    </a:lnTo>
                    <a:lnTo>
                      <a:pt x="10" y="1536"/>
                    </a:lnTo>
                    <a:lnTo>
                      <a:pt x="6" y="1504"/>
                    </a:lnTo>
                    <a:lnTo>
                      <a:pt x="2" y="1472"/>
                    </a:lnTo>
                    <a:lnTo>
                      <a:pt x="0" y="1440"/>
                    </a:lnTo>
                    <a:lnTo>
                      <a:pt x="0" y="1406"/>
                    </a:lnTo>
                    <a:lnTo>
                      <a:pt x="2" y="1372"/>
                    </a:lnTo>
                    <a:lnTo>
                      <a:pt x="4" y="1336"/>
                    </a:lnTo>
                    <a:lnTo>
                      <a:pt x="10" y="1300"/>
                    </a:lnTo>
                    <a:lnTo>
                      <a:pt x="16" y="1264"/>
                    </a:lnTo>
                    <a:lnTo>
                      <a:pt x="26" y="1226"/>
                    </a:lnTo>
                    <a:lnTo>
                      <a:pt x="38" y="1190"/>
                    </a:lnTo>
                    <a:lnTo>
                      <a:pt x="52" y="1152"/>
                    </a:lnTo>
                    <a:lnTo>
                      <a:pt x="70" y="1114"/>
                    </a:lnTo>
                    <a:lnTo>
                      <a:pt x="90" y="1074"/>
                    </a:lnTo>
                    <a:lnTo>
                      <a:pt x="114" y="1036"/>
                    </a:lnTo>
                    <a:lnTo>
                      <a:pt x="140" y="998"/>
                    </a:lnTo>
                    <a:lnTo>
                      <a:pt x="140" y="998"/>
                    </a:lnTo>
                    <a:lnTo>
                      <a:pt x="194" y="922"/>
                    </a:lnTo>
                    <a:lnTo>
                      <a:pt x="244" y="850"/>
                    </a:lnTo>
                    <a:lnTo>
                      <a:pt x="286" y="780"/>
                    </a:lnTo>
                    <a:lnTo>
                      <a:pt x="324" y="714"/>
                    </a:lnTo>
                    <a:lnTo>
                      <a:pt x="356" y="650"/>
                    </a:lnTo>
                    <a:lnTo>
                      <a:pt x="384" y="588"/>
                    </a:lnTo>
                    <a:lnTo>
                      <a:pt x="408" y="528"/>
                    </a:lnTo>
                    <a:lnTo>
                      <a:pt x="426" y="468"/>
                    </a:lnTo>
                    <a:lnTo>
                      <a:pt x="442" y="410"/>
                    </a:lnTo>
                    <a:lnTo>
                      <a:pt x="452" y="354"/>
                    </a:lnTo>
                    <a:lnTo>
                      <a:pt x="460" y="296"/>
                    </a:lnTo>
                    <a:lnTo>
                      <a:pt x="464" y="238"/>
                    </a:lnTo>
                    <a:lnTo>
                      <a:pt x="464" y="180"/>
                    </a:lnTo>
                    <a:lnTo>
                      <a:pt x="462" y="122"/>
                    </a:lnTo>
                    <a:lnTo>
                      <a:pt x="458" y="62"/>
                    </a:lnTo>
                    <a:lnTo>
                      <a:pt x="452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19" name="Freeform 75"/>
              <p:cNvSpPr>
                <a:spLocks/>
              </p:cNvSpPr>
              <p:nvPr/>
            </p:nvSpPr>
            <p:spPr bwMode="auto">
              <a:xfrm>
                <a:off x="1126" y="1601"/>
                <a:ext cx="429" cy="1850"/>
              </a:xfrm>
              <a:custGeom>
                <a:avLst/>
                <a:gdLst/>
                <a:ahLst/>
                <a:cxnLst>
                  <a:cxn ang="0">
                    <a:pos x="134" y="1850"/>
                  </a:cxn>
                  <a:cxn ang="0">
                    <a:pos x="134" y="1850"/>
                  </a:cxn>
                  <a:cxn ang="0">
                    <a:pos x="122" y="1832"/>
                  </a:cxn>
                  <a:cxn ang="0">
                    <a:pos x="110" y="1810"/>
                  </a:cxn>
                  <a:cxn ang="0">
                    <a:pos x="92" y="1780"/>
                  </a:cxn>
                  <a:cxn ang="0">
                    <a:pos x="74" y="1742"/>
                  </a:cxn>
                  <a:cxn ang="0">
                    <a:pos x="56" y="1700"/>
                  </a:cxn>
                  <a:cxn ang="0">
                    <a:pos x="38" y="1650"/>
                  </a:cxn>
                  <a:cxn ang="0">
                    <a:pos x="22" y="1594"/>
                  </a:cxn>
                  <a:cxn ang="0">
                    <a:pos x="16" y="1564"/>
                  </a:cxn>
                  <a:cxn ang="0">
                    <a:pos x="10" y="1534"/>
                  </a:cxn>
                  <a:cxn ang="0">
                    <a:pos x="4" y="1502"/>
                  </a:cxn>
                  <a:cxn ang="0">
                    <a:pos x="2" y="1468"/>
                  </a:cxn>
                  <a:cxn ang="0">
                    <a:pos x="0" y="1436"/>
                  </a:cxn>
                  <a:cxn ang="0">
                    <a:pos x="0" y="1400"/>
                  </a:cxn>
                  <a:cxn ang="0">
                    <a:pos x="2" y="1364"/>
                  </a:cxn>
                  <a:cxn ang="0">
                    <a:pos x="6" y="1328"/>
                  </a:cxn>
                  <a:cxn ang="0">
                    <a:pos x="12" y="1292"/>
                  </a:cxn>
                  <a:cxn ang="0">
                    <a:pos x="20" y="1254"/>
                  </a:cxn>
                  <a:cxn ang="0">
                    <a:pos x="32" y="1216"/>
                  </a:cxn>
                  <a:cxn ang="0">
                    <a:pos x="44" y="1176"/>
                  </a:cxn>
                  <a:cxn ang="0">
                    <a:pos x="62" y="1138"/>
                  </a:cxn>
                  <a:cxn ang="0">
                    <a:pos x="80" y="1098"/>
                  </a:cxn>
                  <a:cxn ang="0">
                    <a:pos x="104" y="1058"/>
                  </a:cxn>
                  <a:cxn ang="0">
                    <a:pos x="128" y="1018"/>
                  </a:cxn>
                  <a:cxn ang="0">
                    <a:pos x="128" y="1018"/>
                  </a:cxn>
                  <a:cxn ang="0">
                    <a:pos x="180" y="940"/>
                  </a:cxn>
                  <a:cxn ang="0">
                    <a:pos x="228" y="864"/>
                  </a:cxn>
                  <a:cxn ang="0">
                    <a:pos x="268" y="794"/>
                  </a:cxn>
                  <a:cxn ang="0">
                    <a:pos x="304" y="726"/>
                  </a:cxn>
                  <a:cxn ang="0">
                    <a:pos x="334" y="660"/>
                  </a:cxn>
                  <a:cxn ang="0">
                    <a:pos x="360" y="596"/>
                  </a:cxn>
                  <a:cxn ang="0">
                    <a:pos x="382" y="534"/>
                  </a:cxn>
                  <a:cxn ang="0">
                    <a:pos x="398" y="474"/>
                  </a:cxn>
                  <a:cxn ang="0">
                    <a:pos x="412" y="416"/>
                  </a:cxn>
                  <a:cxn ang="0">
                    <a:pos x="422" y="358"/>
                  </a:cxn>
                  <a:cxn ang="0">
                    <a:pos x="426" y="300"/>
                  </a:cxn>
                  <a:cxn ang="0">
                    <a:pos x="430" y="242"/>
                  </a:cxn>
                  <a:cxn ang="0">
                    <a:pos x="428" y="182"/>
                  </a:cxn>
                  <a:cxn ang="0">
                    <a:pos x="424" y="124"/>
                  </a:cxn>
                  <a:cxn ang="0">
                    <a:pos x="418" y="62"/>
                  </a:cxn>
                  <a:cxn ang="0">
                    <a:pos x="410" y="0"/>
                  </a:cxn>
                </a:cxnLst>
                <a:rect l="0" t="0" r="r" b="b"/>
                <a:pathLst>
                  <a:path w="430" h="1850">
                    <a:moveTo>
                      <a:pt x="134" y="1850"/>
                    </a:moveTo>
                    <a:lnTo>
                      <a:pt x="134" y="1850"/>
                    </a:lnTo>
                    <a:lnTo>
                      <a:pt x="122" y="1832"/>
                    </a:lnTo>
                    <a:lnTo>
                      <a:pt x="110" y="1810"/>
                    </a:lnTo>
                    <a:lnTo>
                      <a:pt x="92" y="1780"/>
                    </a:lnTo>
                    <a:lnTo>
                      <a:pt x="74" y="1742"/>
                    </a:lnTo>
                    <a:lnTo>
                      <a:pt x="56" y="1700"/>
                    </a:lnTo>
                    <a:lnTo>
                      <a:pt x="38" y="1650"/>
                    </a:lnTo>
                    <a:lnTo>
                      <a:pt x="22" y="1594"/>
                    </a:lnTo>
                    <a:lnTo>
                      <a:pt x="16" y="1564"/>
                    </a:lnTo>
                    <a:lnTo>
                      <a:pt x="10" y="1534"/>
                    </a:lnTo>
                    <a:lnTo>
                      <a:pt x="4" y="1502"/>
                    </a:lnTo>
                    <a:lnTo>
                      <a:pt x="2" y="1468"/>
                    </a:lnTo>
                    <a:lnTo>
                      <a:pt x="0" y="1436"/>
                    </a:lnTo>
                    <a:lnTo>
                      <a:pt x="0" y="1400"/>
                    </a:lnTo>
                    <a:lnTo>
                      <a:pt x="2" y="1364"/>
                    </a:lnTo>
                    <a:lnTo>
                      <a:pt x="6" y="1328"/>
                    </a:lnTo>
                    <a:lnTo>
                      <a:pt x="12" y="1292"/>
                    </a:lnTo>
                    <a:lnTo>
                      <a:pt x="20" y="1254"/>
                    </a:lnTo>
                    <a:lnTo>
                      <a:pt x="32" y="1216"/>
                    </a:lnTo>
                    <a:lnTo>
                      <a:pt x="44" y="1176"/>
                    </a:lnTo>
                    <a:lnTo>
                      <a:pt x="62" y="1138"/>
                    </a:lnTo>
                    <a:lnTo>
                      <a:pt x="80" y="1098"/>
                    </a:lnTo>
                    <a:lnTo>
                      <a:pt x="104" y="1058"/>
                    </a:lnTo>
                    <a:lnTo>
                      <a:pt x="128" y="1018"/>
                    </a:lnTo>
                    <a:lnTo>
                      <a:pt x="128" y="1018"/>
                    </a:lnTo>
                    <a:lnTo>
                      <a:pt x="180" y="940"/>
                    </a:lnTo>
                    <a:lnTo>
                      <a:pt x="228" y="864"/>
                    </a:lnTo>
                    <a:lnTo>
                      <a:pt x="268" y="794"/>
                    </a:lnTo>
                    <a:lnTo>
                      <a:pt x="304" y="726"/>
                    </a:lnTo>
                    <a:lnTo>
                      <a:pt x="334" y="660"/>
                    </a:lnTo>
                    <a:lnTo>
                      <a:pt x="360" y="596"/>
                    </a:lnTo>
                    <a:lnTo>
                      <a:pt x="382" y="534"/>
                    </a:lnTo>
                    <a:lnTo>
                      <a:pt x="398" y="474"/>
                    </a:lnTo>
                    <a:lnTo>
                      <a:pt x="412" y="416"/>
                    </a:lnTo>
                    <a:lnTo>
                      <a:pt x="422" y="358"/>
                    </a:lnTo>
                    <a:lnTo>
                      <a:pt x="426" y="300"/>
                    </a:lnTo>
                    <a:lnTo>
                      <a:pt x="430" y="242"/>
                    </a:lnTo>
                    <a:lnTo>
                      <a:pt x="428" y="182"/>
                    </a:lnTo>
                    <a:lnTo>
                      <a:pt x="424" y="124"/>
                    </a:lnTo>
                    <a:lnTo>
                      <a:pt x="418" y="62"/>
                    </a:lnTo>
                    <a:lnTo>
                      <a:pt x="41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20" name="Freeform 76"/>
              <p:cNvSpPr>
                <a:spLocks/>
              </p:cNvSpPr>
              <p:nvPr/>
            </p:nvSpPr>
            <p:spPr bwMode="auto">
              <a:xfrm>
                <a:off x="1156" y="1584"/>
                <a:ext cx="393" cy="1873"/>
              </a:xfrm>
              <a:custGeom>
                <a:avLst/>
                <a:gdLst/>
                <a:ahLst/>
                <a:cxnLst>
                  <a:cxn ang="0">
                    <a:pos x="148" y="1872"/>
                  </a:cxn>
                  <a:cxn ang="0">
                    <a:pos x="148" y="1872"/>
                  </a:cxn>
                  <a:cxn ang="0">
                    <a:pos x="136" y="1854"/>
                  </a:cxn>
                  <a:cxn ang="0">
                    <a:pos x="122" y="1832"/>
                  </a:cxn>
                  <a:cxn ang="0">
                    <a:pos x="104" y="1802"/>
                  </a:cxn>
                  <a:cxn ang="0">
                    <a:pos x="84" y="1766"/>
                  </a:cxn>
                  <a:cxn ang="0">
                    <a:pos x="64" y="1722"/>
                  </a:cxn>
                  <a:cxn ang="0">
                    <a:pos x="44" y="1674"/>
                  </a:cxn>
                  <a:cxn ang="0">
                    <a:pos x="28" y="1618"/>
                  </a:cxn>
                  <a:cxn ang="0">
                    <a:pos x="20" y="1588"/>
                  </a:cxn>
                  <a:cxn ang="0">
                    <a:pos x="14" y="1558"/>
                  </a:cxn>
                  <a:cxn ang="0">
                    <a:pos x="8" y="1526"/>
                  </a:cxn>
                  <a:cxn ang="0">
                    <a:pos x="4" y="1494"/>
                  </a:cxn>
                  <a:cxn ang="0">
                    <a:pos x="0" y="1460"/>
                  </a:cxn>
                  <a:cxn ang="0">
                    <a:pos x="0" y="1424"/>
                  </a:cxn>
                  <a:cxn ang="0">
                    <a:pos x="0" y="1388"/>
                  </a:cxn>
                  <a:cxn ang="0">
                    <a:pos x="4" y="1352"/>
                  </a:cxn>
                  <a:cxn ang="0">
                    <a:pos x="8" y="1314"/>
                  </a:cxn>
                  <a:cxn ang="0">
                    <a:pos x="16" y="1276"/>
                  </a:cxn>
                  <a:cxn ang="0">
                    <a:pos x="26" y="1236"/>
                  </a:cxn>
                  <a:cxn ang="0">
                    <a:pos x="38" y="1196"/>
                  </a:cxn>
                  <a:cxn ang="0">
                    <a:pos x="52" y="1156"/>
                  </a:cxn>
                  <a:cxn ang="0">
                    <a:pos x="72" y="1116"/>
                  </a:cxn>
                  <a:cxn ang="0">
                    <a:pos x="92" y="1076"/>
                  </a:cxn>
                  <a:cxn ang="0">
                    <a:pos x="118" y="1034"/>
                  </a:cxn>
                  <a:cxn ang="0">
                    <a:pos x="118" y="1034"/>
                  </a:cxn>
                  <a:cxn ang="0">
                    <a:pos x="166" y="954"/>
                  </a:cxn>
                  <a:cxn ang="0">
                    <a:pos x="212" y="876"/>
                  </a:cxn>
                  <a:cxn ang="0">
                    <a:pos x="250" y="802"/>
                  </a:cxn>
                  <a:cxn ang="0">
                    <a:pos x="284" y="732"/>
                  </a:cxn>
                  <a:cxn ang="0">
                    <a:pos x="312" y="666"/>
                  </a:cxn>
                  <a:cxn ang="0">
                    <a:pos x="336" y="600"/>
                  </a:cxn>
                  <a:cxn ang="0">
                    <a:pos x="356" y="538"/>
                  </a:cxn>
                  <a:cxn ang="0">
                    <a:pos x="372" y="476"/>
                  </a:cxn>
                  <a:cxn ang="0">
                    <a:pos x="382" y="416"/>
                  </a:cxn>
                  <a:cxn ang="0">
                    <a:pos x="390" y="358"/>
                  </a:cxn>
                  <a:cxn ang="0">
                    <a:pos x="394" y="300"/>
                  </a:cxn>
                  <a:cxn ang="0">
                    <a:pos x="394" y="240"/>
                  </a:cxn>
                  <a:cxn ang="0">
                    <a:pos x="392" y="182"/>
                  </a:cxn>
                  <a:cxn ang="0">
                    <a:pos x="386" y="122"/>
                  </a:cxn>
                  <a:cxn ang="0">
                    <a:pos x="378" y="62"/>
                  </a:cxn>
                  <a:cxn ang="0">
                    <a:pos x="368" y="0"/>
                  </a:cxn>
                </a:cxnLst>
                <a:rect l="0" t="0" r="r" b="b"/>
                <a:pathLst>
                  <a:path w="394" h="1872">
                    <a:moveTo>
                      <a:pt x="148" y="1872"/>
                    </a:moveTo>
                    <a:lnTo>
                      <a:pt x="148" y="1872"/>
                    </a:lnTo>
                    <a:lnTo>
                      <a:pt x="136" y="1854"/>
                    </a:lnTo>
                    <a:lnTo>
                      <a:pt x="122" y="1832"/>
                    </a:lnTo>
                    <a:lnTo>
                      <a:pt x="104" y="1802"/>
                    </a:lnTo>
                    <a:lnTo>
                      <a:pt x="84" y="1766"/>
                    </a:lnTo>
                    <a:lnTo>
                      <a:pt x="64" y="1722"/>
                    </a:lnTo>
                    <a:lnTo>
                      <a:pt x="44" y="1674"/>
                    </a:lnTo>
                    <a:lnTo>
                      <a:pt x="28" y="1618"/>
                    </a:lnTo>
                    <a:lnTo>
                      <a:pt x="20" y="1588"/>
                    </a:lnTo>
                    <a:lnTo>
                      <a:pt x="14" y="1558"/>
                    </a:lnTo>
                    <a:lnTo>
                      <a:pt x="8" y="1526"/>
                    </a:lnTo>
                    <a:lnTo>
                      <a:pt x="4" y="1494"/>
                    </a:lnTo>
                    <a:lnTo>
                      <a:pt x="0" y="1460"/>
                    </a:lnTo>
                    <a:lnTo>
                      <a:pt x="0" y="1424"/>
                    </a:lnTo>
                    <a:lnTo>
                      <a:pt x="0" y="1388"/>
                    </a:lnTo>
                    <a:lnTo>
                      <a:pt x="4" y="1352"/>
                    </a:lnTo>
                    <a:lnTo>
                      <a:pt x="8" y="1314"/>
                    </a:lnTo>
                    <a:lnTo>
                      <a:pt x="16" y="1276"/>
                    </a:lnTo>
                    <a:lnTo>
                      <a:pt x="26" y="1236"/>
                    </a:lnTo>
                    <a:lnTo>
                      <a:pt x="38" y="1196"/>
                    </a:lnTo>
                    <a:lnTo>
                      <a:pt x="52" y="1156"/>
                    </a:lnTo>
                    <a:lnTo>
                      <a:pt x="72" y="1116"/>
                    </a:lnTo>
                    <a:lnTo>
                      <a:pt x="92" y="1076"/>
                    </a:lnTo>
                    <a:lnTo>
                      <a:pt x="118" y="1034"/>
                    </a:lnTo>
                    <a:lnTo>
                      <a:pt x="118" y="1034"/>
                    </a:lnTo>
                    <a:lnTo>
                      <a:pt x="166" y="954"/>
                    </a:lnTo>
                    <a:lnTo>
                      <a:pt x="212" y="876"/>
                    </a:lnTo>
                    <a:lnTo>
                      <a:pt x="250" y="802"/>
                    </a:lnTo>
                    <a:lnTo>
                      <a:pt x="284" y="732"/>
                    </a:lnTo>
                    <a:lnTo>
                      <a:pt x="312" y="666"/>
                    </a:lnTo>
                    <a:lnTo>
                      <a:pt x="336" y="600"/>
                    </a:lnTo>
                    <a:lnTo>
                      <a:pt x="356" y="538"/>
                    </a:lnTo>
                    <a:lnTo>
                      <a:pt x="372" y="476"/>
                    </a:lnTo>
                    <a:lnTo>
                      <a:pt x="382" y="416"/>
                    </a:lnTo>
                    <a:lnTo>
                      <a:pt x="390" y="358"/>
                    </a:lnTo>
                    <a:lnTo>
                      <a:pt x="394" y="300"/>
                    </a:lnTo>
                    <a:lnTo>
                      <a:pt x="394" y="240"/>
                    </a:lnTo>
                    <a:lnTo>
                      <a:pt x="392" y="182"/>
                    </a:lnTo>
                    <a:lnTo>
                      <a:pt x="386" y="122"/>
                    </a:lnTo>
                    <a:lnTo>
                      <a:pt x="378" y="62"/>
                    </a:lnTo>
                    <a:lnTo>
                      <a:pt x="368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21" name="Freeform 77"/>
              <p:cNvSpPr>
                <a:spLocks/>
              </p:cNvSpPr>
              <p:nvPr/>
            </p:nvSpPr>
            <p:spPr bwMode="auto">
              <a:xfrm>
                <a:off x="1196" y="1570"/>
                <a:ext cx="359" cy="1890"/>
              </a:xfrm>
              <a:custGeom>
                <a:avLst/>
                <a:gdLst/>
                <a:ahLst/>
                <a:cxnLst>
                  <a:cxn ang="0">
                    <a:pos x="162" y="1892"/>
                  </a:cxn>
                  <a:cxn ang="0">
                    <a:pos x="162" y="1892"/>
                  </a:cxn>
                  <a:cxn ang="0">
                    <a:pos x="150" y="1874"/>
                  </a:cxn>
                  <a:cxn ang="0">
                    <a:pos x="134" y="1854"/>
                  </a:cxn>
                  <a:cxn ang="0">
                    <a:pos x="116" y="1824"/>
                  </a:cxn>
                  <a:cxn ang="0">
                    <a:pos x="96" y="1788"/>
                  </a:cxn>
                  <a:cxn ang="0">
                    <a:pos x="74" y="1746"/>
                  </a:cxn>
                  <a:cxn ang="0">
                    <a:pos x="52" y="1696"/>
                  </a:cxn>
                  <a:cxn ang="0">
                    <a:pos x="34" y="1642"/>
                  </a:cxn>
                  <a:cxn ang="0">
                    <a:pos x="24" y="1612"/>
                  </a:cxn>
                  <a:cxn ang="0">
                    <a:pos x="18" y="1582"/>
                  </a:cxn>
                  <a:cxn ang="0">
                    <a:pos x="10" y="1550"/>
                  </a:cxn>
                  <a:cxn ang="0">
                    <a:pos x="6" y="1518"/>
                  </a:cxn>
                  <a:cxn ang="0">
                    <a:pos x="2" y="1482"/>
                  </a:cxn>
                  <a:cxn ang="0">
                    <a:pos x="0" y="1448"/>
                  </a:cxn>
                  <a:cxn ang="0">
                    <a:pos x="0" y="1412"/>
                  </a:cxn>
                  <a:cxn ang="0">
                    <a:pos x="2" y="1374"/>
                  </a:cxn>
                  <a:cxn ang="0">
                    <a:pos x="6" y="1336"/>
                  </a:cxn>
                  <a:cxn ang="0">
                    <a:pos x="12" y="1298"/>
                  </a:cxn>
                  <a:cxn ang="0">
                    <a:pos x="20" y="1258"/>
                  </a:cxn>
                  <a:cxn ang="0">
                    <a:pos x="30" y="1218"/>
                  </a:cxn>
                  <a:cxn ang="0">
                    <a:pos x="46" y="1176"/>
                  </a:cxn>
                  <a:cxn ang="0">
                    <a:pos x="62" y="1134"/>
                  </a:cxn>
                  <a:cxn ang="0">
                    <a:pos x="82" y="1092"/>
                  </a:cxn>
                  <a:cxn ang="0">
                    <a:pos x="106" y="1050"/>
                  </a:cxn>
                  <a:cxn ang="0">
                    <a:pos x="106" y="1050"/>
                  </a:cxn>
                  <a:cxn ang="0">
                    <a:pos x="152" y="966"/>
                  </a:cxn>
                  <a:cxn ang="0">
                    <a:pos x="194" y="888"/>
                  </a:cxn>
                  <a:cxn ang="0">
                    <a:pos x="232" y="812"/>
                  </a:cxn>
                  <a:cxn ang="0">
                    <a:pos x="264" y="740"/>
                  </a:cxn>
                  <a:cxn ang="0">
                    <a:pos x="290" y="672"/>
                  </a:cxn>
                  <a:cxn ang="0">
                    <a:pos x="312" y="606"/>
                  </a:cxn>
                  <a:cxn ang="0">
                    <a:pos x="330" y="542"/>
                  </a:cxn>
                  <a:cxn ang="0">
                    <a:pos x="344" y="480"/>
                  </a:cxn>
                  <a:cxn ang="0">
                    <a:pos x="352" y="418"/>
                  </a:cxn>
                  <a:cxn ang="0">
                    <a:pos x="358" y="358"/>
                  </a:cxn>
                  <a:cxn ang="0">
                    <a:pos x="360" y="300"/>
                  </a:cxn>
                  <a:cxn ang="0">
                    <a:pos x="360" y="240"/>
                  </a:cxn>
                  <a:cxn ang="0">
                    <a:pos x="354" y="182"/>
                  </a:cxn>
                  <a:cxn ang="0">
                    <a:pos x="348" y="122"/>
                  </a:cxn>
                  <a:cxn ang="0">
                    <a:pos x="338" y="62"/>
                  </a:cxn>
                  <a:cxn ang="0">
                    <a:pos x="324" y="0"/>
                  </a:cxn>
                </a:cxnLst>
                <a:rect l="0" t="0" r="r" b="b"/>
                <a:pathLst>
                  <a:path w="360" h="1892">
                    <a:moveTo>
                      <a:pt x="162" y="1892"/>
                    </a:moveTo>
                    <a:lnTo>
                      <a:pt x="162" y="1892"/>
                    </a:lnTo>
                    <a:lnTo>
                      <a:pt x="150" y="1874"/>
                    </a:lnTo>
                    <a:lnTo>
                      <a:pt x="134" y="1854"/>
                    </a:lnTo>
                    <a:lnTo>
                      <a:pt x="116" y="1824"/>
                    </a:lnTo>
                    <a:lnTo>
                      <a:pt x="96" y="1788"/>
                    </a:lnTo>
                    <a:lnTo>
                      <a:pt x="74" y="1746"/>
                    </a:lnTo>
                    <a:lnTo>
                      <a:pt x="52" y="1696"/>
                    </a:lnTo>
                    <a:lnTo>
                      <a:pt x="34" y="1642"/>
                    </a:lnTo>
                    <a:lnTo>
                      <a:pt x="24" y="1612"/>
                    </a:lnTo>
                    <a:lnTo>
                      <a:pt x="18" y="1582"/>
                    </a:lnTo>
                    <a:lnTo>
                      <a:pt x="10" y="1550"/>
                    </a:lnTo>
                    <a:lnTo>
                      <a:pt x="6" y="1518"/>
                    </a:lnTo>
                    <a:lnTo>
                      <a:pt x="2" y="1482"/>
                    </a:lnTo>
                    <a:lnTo>
                      <a:pt x="0" y="1448"/>
                    </a:lnTo>
                    <a:lnTo>
                      <a:pt x="0" y="1412"/>
                    </a:lnTo>
                    <a:lnTo>
                      <a:pt x="2" y="1374"/>
                    </a:lnTo>
                    <a:lnTo>
                      <a:pt x="6" y="1336"/>
                    </a:lnTo>
                    <a:lnTo>
                      <a:pt x="12" y="1298"/>
                    </a:lnTo>
                    <a:lnTo>
                      <a:pt x="20" y="1258"/>
                    </a:lnTo>
                    <a:lnTo>
                      <a:pt x="30" y="1218"/>
                    </a:lnTo>
                    <a:lnTo>
                      <a:pt x="46" y="1176"/>
                    </a:lnTo>
                    <a:lnTo>
                      <a:pt x="62" y="1134"/>
                    </a:lnTo>
                    <a:lnTo>
                      <a:pt x="82" y="1092"/>
                    </a:lnTo>
                    <a:lnTo>
                      <a:pt x="106" y="1050"/>
                    </a:lnTo>
                    <a:lnTo>
                      <a:pt x="106" y="1050"/>
                    </a:lnTo>
                    <a:lnTo>
                      <a:pt x="152" y="966"/>
                    </a:lnTo>
                    <a:lnTo>
                      <a:pt x="194" y="888"/>
                    </a:lnTo>
                    <a:lnTo>
                      <a:pt x="232" y="812"/>
                    </a:lnTo>
                    <a:lnTo>
                      <a:pt x="264" y="740"/>
                    </a:lnTo>
                    <a:lnTo>
                      <a:pt x="290" y="672"/>
                    </a:lnTo>
                    <a:lnTo>
                      <a:pt x="312" y="606"/>
                    </a:lnTo>
                    <a:lnTo>
                      <a:pt x="330" y="542"/>
                    </a:lnTo>
                    <a:lnTo>
                      <a:pt x="344" y="480"/>
                    </a:lnTo>
                    <a:lnTo>
                      <a:pt x="352" y="418"/>
                    </a:lnTo>
                    <a:lnTo>
                      <a:pt x="358" y="358"/>
                    </a:lnTo>
                    <a:lnTo>
                      <a:pt x="360" y="300"/>
                    </a:lnTo>
                    <a:lnTo>
                      <a:pt x="360" y="240"/>
                    </a:lnTo>
                    <a:lnTo>
                      <a:pt x="354" y="182"/>
                    </a:lnTo>
                    <a:lnTo>
                      <a:pt x="348" y="122"/>
                    </a:lnTo>
                    <a:lnTo>
                      <a:pt x="338" y="62"/>
                    </a:lnTo>
                    <a:lnTo>
                      <a:pt x="324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22" name="Freeform 78"/>
              <p:cNvSpPr>
                <a:spLocks/>
              </p:cNvSpPr>
              <p:nvPr/>
            </p:nvSpPr>
            <p:spPr bwMode="auto">
              <a:xfrm>
                <a:off x="1225" y="1553"/>
                <a:ext cx="328" cy="1913"/>
              </a:xfrm>
              <a:custGeom>
                <a:avLst/>
                <a:gdLst/>
                <a:ahLst/>
                <a:cxnLst>
                  <a:cxn ang="0">
                    <a:pos x="178" y="1912"/>
                  </a:cxn>
                  <a:cxn ang="0">
                    <a:pos x="178" y="1912"/>
                  </a:cxn>
                  <a:cxn ang="0">
                    <a:pos x="164" y="1894"/>
                  </a:cxn>
                  <a:cxn ang="0">
                    <a:pos x="148" y="1874"/>
                  </a:cxn>
                  <a:cxn ang="0">
                    <a:pos x="128" y="1846"/>
                  </a:cxn>
                  <a:cxn ang="0">
                    <a:pos x="106" y="1810"/>
                  </a:cxn>
                  <a:cxn ang="0">
                    <a:pos x="84" y="1768"/>
                  </a:cxn>
                  <a:cxn ang="0">
                    <a:pos x="62" y="1720"/>
                  </a:cxn>
                  <a:cxn ang="0">
                    <a:pos x="40" y="1666"/>
                  </a:cxn>
                  <a:cxn ang="0">
                    <a:pos x="30" y="1636"/>
                  </a:cxn>
                  <a:cxn ang="0">
                    <a:pos x="22" y="1606"/>
                  </a:cxn>
                  <a:cxn ang="0">
                    <a:pos x="14" y="1574"/>
                  </a:cxn>
                  <a:cxn ang="0">
                    <a:pos x="8" y="1540"/>
                  </a:cxn>
                  <a:cxn ang="0">
                    <a:pos x="4" y="1506"/>
                  </a:cxn>
                  <a:cxn ang="0">
                    <a:pos x="0" y="1470"/>
                  </a:cxn>
                  <a:cxn ang="0">
                    <a:pos x="0" y="1434"/>
                  </a:cxn>
                  <a:cxn ang="0">
                    <a:pos x="0" y="1396"/>
                  </a:cxn>
                  <a:cxn ang="0">
                    <a:pos x="2" y="1358"/>
                  </a:cxn>
                  <a:cxn ang="0">
                    <a:pos x="8" y="1318"/>
                  </a:cxn>
                  <a:cxn ang="0">
                    <a:pos x="14" y="1278"/>
                  </a:cxn>
                  <a:cxn ang="0">
                    <a:pos x="24" y="1238"/>
                  </a:cxn>
                  <a:cxn ang="0">
                    <a:pos x="38" y="1196"/>
                  </a:cxn>
                  <a:cxn ang="0">
                    <a:pos x="54" y="1154"/>
                  </a:cxn>
                  <a:cxn ang="0">
                    <a:pos x="72" y="1110"/>
                  </a:cxn>
                  <a:cxn ang="0">
                    <a:pos x="94" y="1066"/>
                  </a:cxn>
                  <a:cxn ang="0">
                    <a:pos x="94" y="1066"/>
                  </a:cxn>
                  <a:cxn ang="0">
                    <a:pos x="140" y="980"/>
                  </a:cxn>
                  <a:cxn ang="0">
                    <a:pos x="178" y="900"/>
                  </a:cxn>
                  <a:cxn ang="0">
                    <a:pos x="214" y="822"/>
                  </a:cxn>
                  <a:cxn ang="0">
                    <a:pos x="242" y="748"/>
                  </a:cxn>
                  <a:cxn ang="0">
                    <a:pos x="268" y="678"/>
                  </a:cxn>
                  <a:cxn ang="0">
                    <a:pos x="288" y="610"/>
                  </a:cxn>
                  <a:cxn ang="0">
                    <a:pos x="304" y="546"/>
                  </a:cxn>
                  <a:cxn ang="0">
                    <a:pos x="316" y="482"/>
                  </a:cxn>
                  <a:cxn ang="0">
                    <a:pos x="322" y="420"/>
                  </a:cxn>
                  <a:cxn ang="0">
                    <a:pos x="326" y="360"/>
                  </a:cxn>
                  <a:cxn ang="0">
                    <a:pos x="326" y="300"/>
                  </a:cxn>
                  <a:cxn ang="0">
                    <a:pos x="324" y="242"/>
                  </a:cxn>
                  <a:cxn ang="0">
                    <a:pos x="318" y="182"/>
                  </a:cxn>
                  <a:cxn ang="0">
                    <a:pos x="308" y="122"/>
                  </a:cxn>
                  <a:cxn ang="0">
                    <a:pos x="296" y="62"/>
                  </a:cxn>
                  <a:cxn ang="0">
                    <a:pos x="282" y="0"/>
                  </a:cxn>
                </a:cxnLst>
                <a:rect l="0" t="0" r="r" b="b"/>
                <a:pathLst>
                  <a:path w="326" h="1912">
                    <a:moveTo>
                      <a:pt x="178" y="1912"/>
                    </a:moveTo>
                    <a:lnTo>
                      <a:pt x="178" y="1912"/>
                    </a:lnTo>
                    <a:lnTo>
                      <a:pt x="164" y="1894"/>
                    </a:lnTo>
                    <a:lnTo>
                      <a:pt x="148" y="1874"/>
                    </a:lnTo>
                    <a:lnTo>
                      <a:pt x="128" y="1846"/>
                    </a:lnTo>
                    <a:lnTo>
                      <a:pt x="106" y="1810"/>
                    </a:lnTo>
                    <a:lnTo>
                      <a:pt x="84" y="1768"/>
                    </a:lnTo>
                    <a:lnTo>
                      <a:pt x="62" y="1720"/>
                    </a:lnTo>
                    <a:lnTo>
                      <a:pt x="40" y="1666"/>
                    </a:lnTo>
                    <a:lnTo>
                      <a:pt x="30" y="1636"/>
                    </a:lnTo>
                    <a:lnTo>
                      <a:pt x="22" y="1606"/>
                    </a:lnTo>
                    <a:lnTo>
                      <a:pt x="14" y="1574"/>
                    </a:lnTo>
                    <a:lnTo>
                      <a:pt x="8" y="1540"/>
                    </a:lnTo>
                    <a:lnTo>
                      <a:pt x="4" y="1506"/>
                    </a:lnTo>
                    <a:lnTo>
                      <a:pt x="0" y="1470"/>
                    </a:lnTo>
                    <a:lnTo>
                      <a:pt x="0" y="1434"/>
                    </a:lnTo>
                    <a:lnTo>
                      <a:pt x="0" y="1396"/>
                    </a:lnTo>
                    <a:lnTo>
                      <a:pt x="2" y="1358"/>
                    </a:lnTo>
                    <a:lnTo>
                      <a:pt x="8" y="1318"/>
                    </a:lnTo>
                    <a:lnTo>
                      <a:pt x="14" y="1278"/>
                    </a:lnTo>
                    <a:lnTo>
                      <a:pt x="24" y="1238"/>
                    </a:lnTo>
                    <a:lnTo>
                      <a:pt x="38" y="1196"/>
                    </a:lnTo>
                    <a:lnTo>
                      <a:pt x="54" y="1154"/>
                    </a:lnTo>
                    <a:lnTo>
                      <a:pt x="72" y="1110"/>
                    </a:lnTo>
                    <a:lnTo>
                      <a:pt x="94" y="1066"/>
                    </a:lnTo>
                    <a:lnTo>
                      <a:pt x="94" y="1066"/>
                    </a:lnTo>
                    <a:lnTo>
                      <a:pt x="140" y="980"/>
                    </a:lnTo>
                    <a:lnTo>
                      <a:pt x="178" y="900"/>
                    </a:lnTo>
                    <a:lnTo>
                      <a:pt x="214" y="822"/>
                    </a:lnTo>
                    <a:lnTo>
                      <a:pt x="242" y="748"/>
                    </a:lnTo>
                    <a:lnTo>
                      <a:pt x="268" y="678"/>
                    </a:lnTo>
                    <a:lnTo>
                      <a:pt x="288" y="610"/>
                    </a:lnTo>
                    <a:lnTo>
                      <a:pt x="304" y="546"/>
                    </a:lnTo>
                    <a:lnTo>
                      <a:pt x="316" y="482"/>
                    </a:lnTo>
                    <a:lnTo>
                      <a:pt x="322" y="420"/>
                    </a:lnTo>
                    <a:lnTo>
                      <a:pt x="326" y="360"/>
                    </a:lnTo>
                    <a:lnTo>
                      <a:pt x="326" y="300"/>
                    </a:lnTo>
                    <a:lnTo>
                      <a:pt x="324" y="242"/>
                    </a:lnTo>
                    <a:lnTo>
                      <a:pt x="318" y="182"/>
                    </a:lnTo>
                    <a:lnTo>
                      <a:pt x="308" y="122"/>
                    </a:lnTo>
                    <a:lnTo>
                      <a:pt x="296" y="62"/>
                    </a:lnTo>
                    <a:lnTo>
                      <a:pt x="282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23" name="Freeform 79"/>
              <p:cNvSpPr>
                <a:spLocks/>
              </p:cNvSpPr>
              <p:nvPr/>
            </p:nvSpPr>
            <p:spPr bwMode="auto">
              <a:xfrm>
                <a:off x="1262" y="1541"/>
                <a:ext cx="296" cy="1928"/>
              </a:xfrm>
              <a:custGeom>
                <a:avLst/>
                <a:gdLst/>
                <a:ahLst/>
                <a:cxnLst>
                  <a:cxn ang="0">
                    <a:pos x="194" y="1928"/>
                  </a:cxn>
                  <a:cxn ang="0">
                    <a:pos x="194" y="1928"/>
                  </a:cxn>
                  <a:cxn ang="0">
                    <a:pos x="180" y="1910"/>
                  </a:cxn>
                  <a:cxn ang="0">
                    <a:pos x="164" y="1890"/>
                  </a:cxn>
                  <a:cxn ang="0">
                    <a:pos x="142" y="1862"/>
                  </a:cxn>
                  <a:cxn ang="0">
                    <a:pos x="120" y="1828"/>
                  </a:cxn>
                  <a:cxn ang="0">
                    <a:pos x="96" y="1786"/>
                  </a:cxn>
                  <a:cxn ang="0">
                    <a:pos x="72" y="1740"/>
                  </a:cxn>
                  <a:cxn ang="0">
                    <a:pos x="50" y="1686"/>
                  </a:cxn>
                  <a:cxn ang="0">
                    <a:pos x="38" y="1656"/>
                  </a:cxn>
                  <a:cxn ang="0">
                    <a:pos x="30" y="1626"/>
                  </a:cxn>
                  <a:cxn ang="0">
                    <a:pos x="20" y="1594"/>
                  </a:cxn>
                  <a:cxn ang="0">
                    <a:pos x="14" y="1560"/>
                  </a:cxn>
                  <a:cxn ang="0">
                    <a:pos x="8" y="1526"/>
                  </a:cxn>
                  <a:cxn ang="0">
                    <a:pos x="4" y="1492"/>
                  </a:cxn>
                  <a:cxn ang="0">
                    <a:pos x="0" y="1454"/>
                  </a:cxn>
                  <a:cxn ang="0">
                    <a:pos x="0" y="1416"/>
                  </a:cxn>
                  <a:cxn ang="0">
                    <a:pos x="2" y="1378"/>
                  </a:cxn>
                  <a:cxn ang="0">
                    <a:pos x="6" y="1338"/>
                  </a:cxn>
                  <a:cxn ang="0">
                    <a:pos x="12" y="1298"/>
                  </a:cxn>
                  <a:cxn ang="0">
                    <a:pos x="20" y="1256"/>
                  </a:cxn>
                  <a:cxn ang="0">
                    <a:pos x="32" y="1214"/>
                  </a:cxn>
                  <a:cxn ang="0">
                    <a:pos x="46" y="1170"/>
                  </a:cxn>
                  <a:cxn ang="0">
                    <a:pos x="64" y="1126"/>
                  </a:cxn>
                  <a:cxn ang="0">
                    <a:pos x="86" y="1080"/>
                  </a:cxn>
                  <a:cxn ang="0">
                    <a:pos x="86" y="1080"/>
                  </a:cxn>
                  <a:cxn ang="0">
                    <a:pos x="128" y="992"/>
                  </a:cxn>
                  <a:cxn ang="0">
                    <a:pos x="164" y="910"/>
                  </a:cxn>
                  <a:cxn ang="0">
                    <a:pos x="196" y="830"/>
                  </a:cxn>
                  <a:cxn ang="0">
                    <a:pos x="224" y="754"/>
                  </a:cxn>
                  <a:cxn ang="0">
                    <a:pos x="246" y="682"/>
                  </a:cxn>
                  <a:cxn ang="0">
                    <a:pos x="266" y="614"/>
                  </a:cxn>
                  <a:cxn ang="0">
                    <a:pos x="278" y="548"/>
                  </a:cxn>
                  <a:cxn ang="0">
                    <a:pos x="288" y="484"/>
                  </a:cxn>
                  <a:cxn ang="0">
                    <a:pos x="294" y="422"/>
                  </a:cxn>
                  <a:cxn ang="0">
                    <a:pos x="296" y="360"/>
                  </a:cxn>
                  <a:cxn ang="0">
                    <a:pos x="294" y="300"/>
                  </a:cxn>
                  <a:cxn ang="0">
                    <a:pos x="290" y="242"/>
                  </a:cxn>
                  <a:cxn ang="0">
                    <a:pos x="282" y="182"/>
                  </a:cxn>
                  <a:cxn ang="0">
                    <a:pos x="270" y="122"/>
                  </a:cxn>
                  <a:cxn ang="0">
                    <a:pos x="258" y="62"/>
                  </a:cxn>
                  <a:cxn ang="0">
                    <a:pos x="240" y="0"/>
                  </a:cxn>
                </a:cxnLst>
                <a:rect l="0" t="0" r="r" b="b"/>
                <a:pathLst>
                  <a:path w="296" h="1928">
                    <a:moveTo>
                      <a:pt x="194" y="1928"/>
                    </a:moveTo>
                    <a:lnTo>
                      <a:pt x="194" y="1928"/>
                    </a:lnTo>
                    <a:lnTo>
                      <a:pt x="180" y="1910"/>
                    </a:lnTo>
                    <a:lnTo>
                      <a:pt x="164" y="1890"/>
                    </a:lnTo>
                    <a:lnTo>
                      <a:pt x="142" y="1862"/>
                    </a:lnTo>
                    <a:lnTo>
                      <a:pt x="120" y="1828"/>
                    </a:lnTo>
                    <a:lnTo>
                      <a:pt x="96" y="1786"/>
                    </a:lnTo>
                    <a:lnTo>
                      <a:pt x="72" y="1740"/>
                    </a:lnTo>
                    <a:lnTo>
                      <a:pt x="50" y="1686"/>
                    </a:lnTo>
                    <a:lnTo>
                      <a:pt x="38" y="1656"/>
                    </a:lnTo>
                    <a:lnTo>
                      <a:pt x="30" y="1626"/>
                    </a:lnTo>
                    <a:lnTo>
                      <a:pt x="20" y="1594"/>
                    </a:lnTo>
                    <a:lnTo>
                      <a:pt x="14" y="1560"/>
                    </a:lnTo>
                    <a:lnTo>
                      <a:pt x="8" y="1526"/>
                    </a:lnTo>
                    <a:lnTo>
                      <a:pt x="4" y="1492"/>
                    </a:lnTo>
                    <a:lnTo>
                      <a:pt x="0" y="1454"/>
                    </a:lnTo>
                    <a:lnTo>
                      <a:pt x="0" y="1416"/>
                    </a:lnTo>
                    <a:lnTo>
                      <a:pt x="2" y="1378"/>
                    </a:lnTo>
                    <a:lnTo>
                      <a:pt x="6" y="1338"/>
                    </a:lnTo>
                    <a:lnTo>
                      <a:pt x="12" y="1298"/>
                    </a:lnTo>
                    <a:lnTo>
                      <a:pt x="20" y="1256"/>
                    </a:lnTo>
                    <a:lnTo>
                      <a:pt x="32" y="1214"/>
                    </a:lnTo>
                    <a:lnTo>
                      <a:pt x="46" y="1170"/>
                    </a:lnTo>
                    <a:lnTo>
                      <a:pt x="64" y="1126"/>
                    </a:lnTo>
                    <a:lnTo>
                      <a:pt x="86" y="1080"/>
                    </a:lnTo>
                    <a:lnTo>
                      <a:pt x="86" y="1080"/>
                    </a:lnTo>
                    <a:lnTo>
                      <a:pt x="128" y="992"/>
                    </a:lnTo>
                    <a:lnTo>
                      <a:pt x="164" y="910"/>
                    </a:lnTo>
                    <a:lnTo>
                      <a:pt x="196" y="830"/>
                    </a:lnTo>
                    <a:lnTo>
                      <a:pt x="224" y="754"/>
                    </a:lnTo>
                    <a:lnTo>
                      <a:pt x="246" y="682"/>
                    </a:lnTo>
                    <a:lnTo>
                      <a:pt x="266" y="614"/>
                    </a:lnTo>
                    <a:lnTo>
                      <a:pt x="278" y="548"/>
                    </a:lnTo>
                    <a:lnTo>
                      <a:pt x="288" y="484"/>
                    </a:lnTo>
                    <a:lnTo>
                      <a:pt x="294" y="422"/>
                    </a:lnTo>
                    <a:lnTo>
                      <a:pt x="296" y="360"/>
                    </a:lnTo>
                    <a:lnTo>
                      <a:pt x="294" y="300"/>
                    </a:lnTo>
                    <a:lnTo>
                      <a:pt x="290" y="242"/>
                    </a:lnTo>
                    <a:lnTo>
                      <a:pt x="282" y="182"/>
                    </a:lnTo>
                    <a:lnTo>
                      <a:pt x="270" y="122"/>
                    </a:lnTo>
                    <a:lnTo>
                      <a:pt x="258" y="62"/>
                    </a:lnTo>
                    <a:lnTo>
                      <a:pt x="24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24" name="Freeform 80"/>
              <p:cNvSpPr>
                <a:spLocks/>
              </p:cNvSpPr>
              <p:nvPr/>
            </p:nvSpPr>
            <p:spPr bwMode="auto">
              <a:xfrm>
                <a:off x="1293" y="1534"/>
                <a:ext cx="263" cy="1942"/>
              </a:xfrm>
              <a:custGeom>
                <a:avLst/>
                <a:gdLst/>
                <a:ahLst/>
                <a:cxnLst>
                  <a:cxn ang="0">
                    <a:pos x="208" y="1942"/>
                  </a:cxn>
                  <a:cxn ang="0">
                    <a:pos x="208" y="1942"/>
                  </a:cxn>
                  <a:cxn ang="0">
                    <a:pos x="194" y="1926"/>
                  </a:cxn>
                  <a:cxn ang="0">
                    <a:pos x="178" y="1906"/>
                  </a:cxn>
                  <a:cxn ang="0">
                    <a:pos x="156" y="1880"/>
                  </a:cxn>
                  <a:cxn ang="0">
                    <a:pos x="132" y="1846"/>
                  </a:cxn>
                  <a:cxn ang="0">
                    <a:pos x="106" y="1806"/>
                  </a:cxn>
                  <a:cxn ang="0">
                    <a:pos x="80" y="1758"/>
                  </a:cxn>
                  <a:cxn ang="0">
                    <a:pos x="56" y="1704"/>
                  </a:cxn>
                  <a:cxn ang="0">
                    <a:pos x="46" y="1676"/>
                  </a:cxn>
                  <a:cxn ang="0">
                    <a:pos x="34" y="1646"/>
                  </a:cxn>
                  <a:cxn ang="0">
                    <a:pos x="26" y="1614"/>
                  </a:cxn>
                  <a:cxn ang="0">
                    <a:pos x="18" y="1580"/>
                  </a:cxn>
                  <a:cxn ang="0">
                    <a:pos x="10" y="1546"/>
                  </a:cxn>
                  <a:cxn ang="0">
                    <a:pos x="4" y="1512"/>
                  </a:cxn>
                  <a:cxn ang="0">
                    <a:pos x="2" y="1474"/>
                  </a:cxn>
                  <a:cxn ang="0">
                    <a:pos x="0" y="1436"/>
                  </a:cxn>
                  <a:cxn ang="0">
                    <a:pos x="0" y="1398"/>
                  </a:cxn>
                  <a:cxn ang="0">
                    <a:pos x="2" y="1358"/>
                  </a:cxn>
                  <a:cxn ang="0">
                    <a:pos x="8" y="1316"/>
                  </a:cxn>
                  <a:cxn ang="0">
                    <a:pos x="14" y="1274"/>
                  </a:cxn>
                  <a:cxn ang="0">
                    <a:pos x="24" y="1230"/>
                  </a:cxn>
                  <a:cxn ang="0">
                    <a:pos x="38" y="1186"/>
                  </a:cxn>
                  <a:cxn ang="0">
                    <a:pos x="54" y="1140"/>
                  </a:cxn>
                  <a:cxn ang="0">
                    <a:pos x="74" y="1094"/>
                  </a:cxn>
                  <a:cxn ang="0">
                    <a:pos x="74" y="1094"/>
                  </a:cxn>
                  <a:cxn ang="0">
                    <a:pos x="114" y="1004"/>
                  </a:cxn>
                  <a:cxn ang="0">
                    <a:pos x="148" y="918"/>
                  </a:cxn>
                  <a:cxn ang="0">
                    <a:pos x="178" y="838"/>
                  </a:cxn>
                  <a:cxn ang="0">
                    <a:pos x="204" y="762"/>
                  </a:cxn>
                  <a:cxn ang="0">
                    <a:pos x="224" y="688"/>
                  </a:cxn>
                  <a:cxn ang="0">
                    <a:pos x="240" y="618"/>
                  </a:cxn>
                  <a:cxn ang="0">
                    <a:pos x="252" y="552"/>
                  </a:cxn>
                  <a:cxn ang="0">
                    <a:pos x="260" y="486"/>
                  </a:cxn>
                  <a:cxn ang="0">
                    <a:pos x="264" y="424"/>
                  </a:cxn>
                  <a:cxn ang="0">
                    <a:pos x="264" y="362"/>
                  </a:cxn>
                  <a:cxn ang="0">
                    <a:pos x="260" y="302"/>
                  </a:cxn>
                  <a:cxn ang="0">
                    <a:pos x="254" y="242"/>
                  </a:cxn>
                  <a:cxn ang="0">
                    <a:pos x="244" y="182"/>
                  </a:cxn>
                  <a:cxn ang="0">
                    <a:pos x="232" y="122"/>
                  </a:cxn>
                  <a:cxn ang="0">
                    <a:pos x="216" y="62"/>
                  </a:cxn>
                  <a:cxn ang="0">
                    <a:pos x="198" y="0"/>
                  </a:cxn>
                </a:cxnLst>
                <a:rect l="0" t="0" r="r" b="b"/>
                <a:pathLst>
                  <a:path w="264" h="1942">
                    <a:moveTo>
                      <a:pt x="208" y="1942"/>
                    </a:moveTo>
                    <a:lnTo>
                      <a:pt x="208" y="1942"/>
                    </a:lnTo>
                    <a:lnTo>
                      <a:pt x="194" y="1926"/>
                    </a:lnTo>
                    <a:lnTo>
                      <a:pt x="178" y="1906"/>
                    </a:lnTo>
                    <a:lnTo>
                      <a:pt x="156" y="1880"/>
                    </a:lnTo>
                    <a:lnTo>
                      <a:pt x="132" y="1846"/>
                    </a:lnTo>
                    <a:lnTo>
                      <a:pt x="106" y="1806"/>
                    </a:lnTo>
                    <a:lnTo>
                      <a:pt x="80" y="1758"/>
                    </a:lnTo>
                    <a:lnTo>
                      <a:pt x="56" y="1704"/>
                    </a:lnTo>
                    <a:lnTo>
                      <a:pt x="46" y="1676"/>
                    </a:lnTo>
                    <a:lnTo>
                      <a:pt x="34" y="1646"/>
                    </a:lnTo>
                    <a:lnTo>
                      <a:pt x="26" y="1614"/>
                    </a:lnTo>
                    <a:lnTo>
                      <a:pt x="18" y="1580"/>
                    </a:lnTo>
                    <a:lnTo>
                      <a:pt x="10" y="1546"/>
                    </a:lnTo>
                    <a:lnTo>
                      <a:pt x="4" y="1512"/>
                    </a:lnTo>
                    <a:lnTo>
                      <a:pt x="2" y="1474"/>
                    </a:lnTo>
                    <a:lnTo>
                      <a:pt x="0" y="1436"/>
                    </a:lnTo>
                    <a:lnTo>
                      <a:pt x="0" y="1398"/>
                    </a:lnTo>
                    <a:lnTo>
                      <a:pt x="2" y="1358"/>
                    </a:lnTo>
                    <a:lnTo>
                      <a:pt x="8" y="1316"/>
                    </a:lnTo>
                    <a:lnTo>
                      <a:pt x="14" y="1274"/>
                    </a:lnTo>
                    <a:lnTo>
                      <a:pt x="24" y="1230"/>
                    </a:lnTo>
                    <a:lnTo>
                      <a:pt x="38" y="1186"/>
                    </a:lnTo>
                    <a:lnTo>
                      <a:pt x="54" y="1140"/>
                    </a:lnTo>
                    <a:lnTo>
                      <a:pt x="74" y="1094"/>
                    </a:lnTo>
                    <a:lnTo>
                      <a:pt x="74" y="1094"/>
                    </a:lnTo>
                    <a:lnTo>
                      <a:pt x="114" y="1004"/>
                    </a:lnTo>
                    <a:lnTo>
                      <a:pt x="148" y="918"/>
                    </a:lnTo>
                    <a:lnTo>
                      <a:pt x="178" y="838"/>
                    </a:lnTo>
                    <a:lnTo>
                      <a:pt x="204" y="762"/>
                    </a:lnTo>
                    <a:lnTo>
                      <a:pt x="224" y="688"/>
                    </a:lnTo>
                    <a:lnTo>
                      <a:pt x="240" y="618"/>
                    </a:lnTo>
                    <a:lnTo>
                      <a:pt x="252" y="552"/>
                    </a:lnTo>
                    <a:lnTo>
                      <a:pt x="260" y="486"/>
                    </a:lnTo>
                    <a:lnTo>
                      <a:pt x="264" y="424"/>
                    </a:lnTo>
                    <a:lnTo>
                      <a:pt x="264" y="362"/>
                    </a:lnTo>
                    <a:lnTo>
                      <a:pt x="260" y="302"/>
                    </a:lnTo>
                    <a:lnTo>
                      <a:pt x="254" y="242"/>
                    </a:lnTo>
                    <a:lnTo>
                      <a:pt x="244" y="182"/>
                    </a:lnTo>
                    <a:lnTo>
                      <a:pt x="232" y="122"/>
                    </a:lnTo>
                    <a:lnTo>
                      <a:pt x="216" y="62"/>
                    </a:lnTo>
                    <a:lnTo>
                      <a:pt x="198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25" name="Freeform 81"/>
              <p:cNvSpPr>
                <a:spLocks/>
              </p:cNvSpPr>
              <p:nvPr/>
            </p:nvSpPr>
            <p:spPr bwMode="auto">
              <a:xfrm>
                <a:off x="1323" y="1527"/>
                <a:ext cx="236" cy="1954"/>
              </a:xfrm>
              <a:custGeom>
                <a:avLst/>
                <a:gdLst/>
                <a:ahLst/>
                <a:cxnLst>
                  <a:cxn ang="0">
                    <a:pos x="226" y="1954"/>
                  </a:cxn>
                  <a:cxn ang="0">
                    <a:pos x="226" y="1954"/>
                  </a:cxn>
                  <a:cxn ang="0">
                    <a:pos x="210" y="1940"/>
                  </a:cxn>
                  <a:cxn ang="0">
                    <a:pos x="194" y="1920"/>
                  </a:cxn>
                  <a:cxn ang="0">
                    <a:pos x="172" y="1894"/>
                  </a:cxn>
                  <a:cxn ang="0">
                    <a:pos x="146" y="1860"/>
                  </a:cxn>
                  <a:cxn ang="0">
                    <a:pos x="120" y="1820"/>
                  </a:cxn>
                  <a:cxn ang="0">
                    <a:pos x="92" y="1774"/>
                  </a:cxn>
                  <a:cxn ang="0">
                    <a:pos x="66" y="1722"/>
                  </a:cxn>
                  <a:cxn ang="0">
                    <a:pos x="54" y="1692"/>
                  </a:cxn>
                  <a:cxn ang="0">
                    <a:pos x="42" y="1662"/>
                  </a:cxn>
                  <a:cxn ang="0">
                    <a:pos x="32" y="1632"/>
                  </a:cxn>
                  <a:cxn ang="0">
                    <a:pos x="24" y="1598"/>
                  </a:cxn>
                  <a:cxn ang="0">
                    <a:pos x="16" y="1564"/>
                  </a:cxn>
                  <a:cxn ang="0">
                    <a:pos x="8" y="1528"/>
                  </a:cxn>
                  <a:cxn ang="0">
                    <a:pos x="4" y="1492"/>
                  </a:cxn>
                  <a:cxn ang="0">
                    <a:pos x="0" y="1454"/>
                  </a:cxn>
                  <a:cxn ang="0">
                    <a:pos x="0" y="1414"/>
                  </a:cxn>
                  <a:cxn ang="0">
                    <a:pos x="2" y="1374"/>
                  </a:cxn>
                  <a:cxn ang="0">
                    <a:pos x="6" y="1332"/>
                  </a:cxn>
                  <a:cxn ang="0">
                    <a:pos x="12" y="1288"/>
                  </a:cxn>
                  <a:cxn ang="0">
                    <a:pos x="20" y="1246"/>
                  </a:cxn>
                  <a:cxn ang="0">
                    <a:pos x="32" y="1200"/>
                  </a:cxn>
                  <a:cxn ang="0">
                    <a:pos x="48" y="1154"/>
                  </a:cxn>
                  <a:cxn ang="0">
                    <a:pos x="66" y="1106"/>
                  </a:cxn>
                  <a:cxn ang="0">
                    <a:pos x="66" y="1106"/>
                  </a:cxn>
                  <a:cxn ang="0">
                    <a:pos x="102" y="1014"/>
                  </a:cxn>
                  <a:cxn ang="0">
                    <a:pos x="134" y="926"/>
                  </a:cxn>
                  <a:cxn ang="0">
                    <a:pos x="162" y="844"/>
                  </a:cxn>
                  <a:cxn ang="0">
                    <a:pos x="186" y="766"/>
                  </a:cxn>
                  <a:cxn ang="0">
                    <a:pos x="204" y="692"/>
                  </a:cxn>
                  <a:cxn ang="0">
                    <a:pos x="218" y="620"/>
                  </a:cxn>
                  <a:cxn ang="0">
                    <a:pos x="228" y="552"/>
                  </a:cxn>
                  <a:cxn ang="0">
                    <a:pos x="234" y="486"/>
                  </a:cxn>
                  <a:cxn ang="0">
                    <a:pos x="236" y="424"/>
                  </a:cxn>
                  <a:cxn ang="0">
                    <a:pos x="234" y="362"/>
                  </a:cxn>
                  <a:cxn ang="0">
                    <a:pos x="228" y="302"/>
                  </a:cxn>
                  <a:cxn ang="0">
                    <a:pos x="220" y="242"/>
                  </a:cxn>
                  <a:cxn ang="0">
                    <a:pos x="208" y="182"/>
                  </a:cxn>
                  <a:cxn ang="0">
                    <a:pos x="194" y="122"/>
                  </a:cxn>
                  <a:cxn ang="0">
                    <a:pos x="176" y="62"/>
                  </a:cxn>
                  <a:cxn ang="0">
                    <a:pos x="156" y="0"/>
                  </a:cxn>
                </a:cxnLst>
                <a:rect l="0" t="0" r="r" b="b"/>
                <a:pathLst>
                  <a:path w="236" h="1954">
                    <a:moveTo>
                      <a:pt x="226" y="1954"/>
                    </a:moveTo>
                    <a:lnTo>
                      <a:pt x="226" y="1954"/>
                    </a:lnTo>
                    <a:lnTo>
                      <a:pt x="210" y="1940"/>
                    </a:lnTo>
                    <a:lnTo>
                      <a:pt x="194" y="1920"/>
                    </a:lnTo>
                    <a:lnTo>
                      <a:pt x="172" y="1894"/>
                    </a:lnTo>
                    <a:lnTo>
                      <a:pt x="146" y="1860"/>
                    </a:lnTo>
                    <a:lnTo>
                      <a:pt x="120" y="1820"/>
                    </a:lnTo>
                    <a:lnTo>
                      <a:pt x="92" y="1774"/>
                    </a:lnTo>
                    <a:lnTo>
                      <a:pt x="66" y="1722"/>
                    </a:lnTo>
                    <a:lnTo>
                      <a:pt x="54" y="1692"/>
                    </a:lnTo>
                    <a:lnTo>
                      <a:pt x="42" y="1662"/>
                    </a:lnTo>
                    <a:lnTo>
                      <a:pt x="32" y="1632"/>
                    </a:lnTo>
                    <a:lnTo>
                      <a:pt x="24" y="1598"/>
                    </a:lnTo>
                    <a:lnTo>
                      <a:pt x="16" y="1564"/>
                    </a:lnTo>
                    <a:lnTo>
                      <a:pt x="8" y="1528"/>
                    </a:lnTo>
                    <a:lnTo>
                      <a:pt x="4" y="1492"/>
                    </a:lnTo>
                    <a:lnTo>
                      <a:pt x="0" y="1454"/>
                    </a:lnTo>
                    <a:lnTo>
                      <a:pt x="0" y="1414"/>
                    </a:lnTo>
                    <a:lnTo>
                      <a:pt x="2" y="1374"/>
                    </a:lnTo>
                    <a:lnTo>
                      <a:pt x="6" y="1332"/>
                    </a:lnTo>
                    <a:lnTo>
                      <a:pt x="12" y="1288"/>
                    </a:lnTo>
                    <a:lnTo>
                      <a:pt x="20" y="1246"/>
                    </a:lnTo>
                    <a:lnTo>
                      <a:pt x="32" y="1200"/>
                    </a:lnTo>
                    <a:lnTo>
                      <a:pt x="48" y="1154"/>
                    </a:lnTo>
                    <a:lnTo>
                      <a:pt x="66" y="1106"/>
                    </a:lnTo>
                    <a:lnTo>
                      <a:pt x="66" y="1106"/>
                    </a:lnTo>
                    <a:lnTo>
                      <a:pt x="102" y="1014"/>
                    </a:lnTo>
                    <a:lnTo>
                      <a:pt x="134" y="926"/>
                    </a:lnTo>
                    <a:lnTo>
                      <a:pt x="162" y="844"/>
                    </a:lnTo>
                    <a:lnTo>
                      <a:pt x="186" y="766"/>
                    </a:lnTo>
                    <a:lnTo>
                      <a:pt x="204" y="692"/>
                    </a:lnTo>
                    <a:lnTo>
                      <a:pt x="218" y="620"/>
                    </a:lnTo>
                    <a:lnTo>
                      <a:pt x="228" y="552"/>
                    </a:lnTo>
                    <a:lnTo>
                      <a:pt x="234" y="486"/>
                    </a:lnTo>
                    <a:lnTo>
                      <a:pt x="236" y="424"/>
                    </a:lnTo>
                    <a:lnTo>
                      <a:pt x="234" y="362"/>
                    </a:lnTo>
                    <a:lnTo>
                      <a:pt x="228" y="302"/>
                    </a:lnTo>
                    <a:lnTo>
                      <a:pt x="220" y="242"/>
                    </a:lnTo>
                    <a:lnTo>
                      <a:pt x="208" y="182"/>
                    </a:lnTo>
                    <a:lnTo>
                      <a:pt x="194" y="122"/>
                    </a:lnTo>
                    <a:lnTo>
                      <a:pt x="176" y="62"/>
                    </a:lnTo>
                    <a:lnTo>
                      <a:pt x="156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26" name="Freeform 82"/>
              <p:cNvSpPr>
                <a:spLocks/>
              </p:cNvSpPr>
              <p:nvPr/>
            </p:nvSpPr>
            <p:spPr bwMode="auto">
              <a:xfrm>
                <a:off x="1360" y="1517"/>
                <a:ext cx="243" cy="1964"/>
              </a:xfrm>
              <a:custGeom>
                <a:avLst/>
                <a:gdLst/>
                <a:ahLst/>
                <a:cxnLst>
                  <a:cxn ang="0">
                    <a:pos x="244" y="1964"/>
                  </a:cxn>
                  <a:cxn ang="0">
                    <a:pos x="244" y="1964"/>
                  </a:cxn>
                  <a:cxn ang="0">
                    <a:pos x="228" y="1948"/>
                  </a:cxn>
                  <a:cxn ang="0">
                    <a:pos x="210" y="1930"/>
                  </a:cxn>
                  <a:cxn ang="0">
                    <a:pos x="188" y="1904"/>
                  </a:cxn>
                  <a:cxn ang="0">
                    <a:pos x="160" y="1872"/>
                  </a:cxn>
                  <a:cxn ang="0">
                    <a:pos x="132" y="1832"/>
                  </a:cxn>
                  <a:cxn ang="0">
                    <a:pos x="104" y="1786"/>
                  </a:cxn>
                  <a:cxn ang="0">
                    <a:pos x="76" y="1734"/>
                  </a:cxn>
                  <a:cxn ang="0">
                    <a:pos x="64" y="1706"/>
                  </a:cxn>
                  <a:cxn ang="0">
                    <a:pos x="52" y="1676"/>
                  </a:cxn>
                  <a:cxn ang="0">
                    <a:pos x="40" y="1646"/>
                  </a:cxn>
                  <a:cxn ang="0">
                    <a:pos x="30" y="1612"/>
                  </a:cxn>
                  <a:cxn ang="0">
                    <a:pos x="20" y="1578"/>
                  </a:cxn>
                  <a:cxn ang="0">
                    <a:pos x="12" y="1544"/>
                  </a:cxn>
                  <a:cxn ang="0">
                    <a:pos x="6" y="1506"/>
                  </a:cxn>
                  <a:cxn ang="0">
                    <a:pos x="2" y="1468"/>
                  </a:cxn>
                  <a:cxn ang="0">
                    <a:pos x="0" y="1428"/>
                  </a:cxn>
                  <a:cxn ang="0">
                    <a:pos x="0" y="1388"/>
                  </a:cxn>
                  <a:cxn ang="0">
                    <a:pos x="4" y="1346"/>
                  </a:cxn>
                  <a:cxn ang="0">
                    <a:pos x="8" y="1302"/>
                  </a:cxn>
                  <a:cxn ang="0">
                    <a:pos x="16" y="1258"/>
                  </a:cxn>
                  <a:cxn ang="0">
                    <a:pos x="26" y="1212"/>
                  </a:cxn>
                  <a:cxn ang="0">
                    <a:pos x="40" y="1164"/>
                  </a:cxn>
                  <a:cxn ang="0">
                    <a:pos x="56" y="1116"/>
                  </a:cxn>
                  <a:cxn ang="0">
                    <a:pos x="56" y="1116"/>
                  </a:cxn>
                  <a:cxn ang="0">
                    <a:pos x="92" y="1022"/>
                  </a:cxn>
                  <a:cxn ang="0">
                    <a:pos x="120" y="932"/>
                  </a:cxn>
                  <a:cxn ang="0">
                    <a:pos x="146" y="848"/>
                  </a:cxn>
                  <a:cxn ang="0">
                    <a:pos x="166" y="768"/>
                  </a:cxn>
                  <a:cxn ang="0">
                    <a:pos x="182" y="694"/>
                  </a:cxn>
                  <a:cxn ang="0">
                    <a:pos x="194" y="622"/>
                  </a:cxn>
                  <a:cxn ang="0">
                    <a:pos x="202" y="552"/>
                  </a:cxn>
                  <a:cxn ang="0">
                    <a:pos x="206" y="486"/>
                  </a:cxn>
                  <a:cxn ang="0">
                    <a:pos x="206" y="422"/>
                  </a:cxn>
                  <a:cxn ang="0">
                    <a:pos x="202" y="360"/>
                  </a:cxn>
                  <a:cxn ang="0">
                    <a:pos x="196" y="300"/>
                  </a:cxn>
                  <a:cxn ang="0">
                    <a:pos x="186" y="240"/>
                  </a:cxn>
                  <a:cxn ang="0">
                    <a:pos x="172" y="180"/>
                  </a:cxn>
                  <a:cxn ang="0">
                    <a:pos x="154" y="120"/>
                  </a:cxn>
                  <a:cxn ang="0">
                    <a:pos x="136" y="60"/>
                  </a:cxn>
                  <a:cxn ang="0">
                    <a:pos x="114" y="0"/>
                  </a:cxn>
                </a:cxnLst>
                <a:rect l="0" t="0" r="r" b="b"/>
                <a:pathLst>
                  <a:path w="244" h="1964">
                    <a:moveTo>
                      <a:pt x="244" y="1964"/>
                    </a:moveTo>
                    <a:lnTo>
                      <a:pt x="244" y="1964"/>
                    </a:lnTo>
                    <a:lnTo>
                      <a:pt x="228" y="1948"/>
                    </a:lnTo>
                    <a:lnTo>
                      <a:pt x="210" y="1930"/>
                    </a:lnTo>
                    <a:lnTo>
                      <a:pt x="188" y="1904"/>
                    </a:lnTo>
                    <a:lnTo>
                      <a:pt x="160" y="1872"/>
                    </a:lnTo>
                    <a:lnTo>
                      <a:pt x="132" y="1832"/>
                    </a:lnTo>
                    <a:lnTo>
                      <a:pt x="104" y="1786"/>
                    </a:lnTo>
                    <a:lnTo>
                      <a:pt x="76" y="1734"/>
                    </a:lnTo>
                    <a:lnTo>
                      <a:pt x="64" y="1706"/>
                    </a:lnTo>
                    <a:lnTo>
                      <a:pt x="52" y="1676"/>
                    </a:lnTo>
                    <a:lnTo>
                      <a:pt x="40" y="1646"/>
                    </a:lnTo>
                    <a:lnTo>
                      <a:pt x="30" y="1612"/>
                    </a:lnTo>
                    <a:lnTo>
                      <a:pt x="20" y="1578"/>
                    </a:lnTo>
                    <a:lnTo>
                      <a:pt x="12" y="1544"/>
                    </a:lnTo>
                    <a:lnTo>
                      <a:pt x="6" y="1506"/>
                    </a:lnTo>
                    <a:lnTo>
                      <a:pt x="2" y="1468"/>
                    </a:lnTo>
                    <a:lnTo>
                      <a:pt x="0" y="1428"/>
                    </a:lnTo>
                    <a:lnTo>
                      <a:pt x="0" y="1388"/>
                    </a:lnTo>
                    <a:lnTo>
                      <a:pt x="4" y="1346"/>
                    </a:lnTo>
                    <a:lnTo>
                      <a:pt x="8" y="1302"/>
                    </a:lnTo>
                    <a:lnTo>
                      <a:pt x="16" y="1258"/>
                    </a:lnTo>
                    <a:lnTo>
                      <a:pt x="26" y="1212"/>
                    </a:lnTo>
                    <a:lnTo>
                      <a:pt x="40" y="1164"/>
                    </a:lnTo>
                    <a:lnTo>
                      <a:pt x="56" y="1116"/>
                    </a:lnTo>
                    <a:lnTo>
                      <a:pt x="56" y="1116"/>
                    </a:lnTo>
                    <a:lnTo>
                      <a:pt x="92" y="1022"/>
                    </a:lnTo>
                    <a:lnTo>
                      <a:pt x="120" y="932"/>
                    </a:lnTo>
                    <a:lnTo>
                      <a:pt x="146" y="848"/>
                    </a:lnTo>
                    <a:lnTo>
                      <a:pt x="166" y="768"/>
                    </a:lnTo>
                    <a:lnTo>
                      <a:pt x="182" y="694"/>
                    </a:lnTo>
                    <a:lnTo>
                      <a:pt x="194" y="622"/>
                    </a:lnTo>
                    <a:lnTo>
                      <a:pt x="202" y="552"/>
                    </a:lnTo>
                    <a:lnTo>
                      <a:pt x="206" y="486"/>
                    </a:lnTo>
                    <a:lnTo>
                      <a:pt x="206" y="422"/>
                    </a:lnTo>
                    <a:lnTo>
                      <a:pt x="202" y="360"/>
                    </a:lnTo>
                    <a:lnTo>
                      <a:pt x="196" y="300"/>
                    </a:lnTo>
                    <a:lnTo>
                      <a:pt x="186" y="240"/>
                    </a:lnTo>
                    <a:lnTo>
                      <a:pt x="172" y="180"/>
                    </a:lnTo>
                    <a:lnTo>
                      <a:pt x="154" y="120"/>
                    </a:lnTo>
                    <a:lnTo>
                      <a:pt x="136" y="60"/>
                    </a:lnTo>
                    <a:lnTo>
                      <a:pt x="114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27" name="Freeform 83"/>
              <p:cNvSpPr>
                <a:spLocks/>
              </p:cNvSpPr>
              <p:nvPr/>
            </p:nvSpPr>
            <p:spPr bwMode="auto">
              <a:xfrm>
                <a:off x="1393" y="1508"/>
                <a:ext cx="262" cy="1972"/>
              </a:xfrm>
              <a:custGeom>
                <a:avLst/>
                <a:gdLst/>
                <a:ahLst/>
                <a:cxnLst>
                  <a:cxn ang="0">
                    <a:pos x="262" y="1972"/>
                  </a:cxn>
                  <a:cxn ang="0">
                    <a:pos x="262" y="1972"/>
                  </a:cxn>
                  <a:cxn ang="0">
                    <a:pos x="246" y="1956"/>
                  </a:cxn>
                  <a:cxn ang="0">
                    <a:pos x="226" y="1938"/>
                  </a:cxn>
                  <a:cxn ang="0">
                    <a:pos x="204" y="1914"/>
                  </a:cxn>
                  <a:cxn ang="0">
                    <a:pos x="176" y="1882"/>
                  </a:cxn>
                  <a:cxn ang="0">
                    <a:pos x="146" y="1844"/>
                  </a:cxn>
                  <a:cxn ang="0">
                    <a:pos x="116" y="1800"/>
                  </a:cxn>
                  <a:cxn ang="0">
                    <a:pos x="86" y="1748"/>
                  </a:cxn>
                  <a:cxn ang="0">
                    <a:pos x="72" y="1720"/>
                  </a:cxn>
                  <a:cxn ang="0">
                    <a:pos x="60" y="1690"/>
                  </a:cxn>
                  <a:cxn ang="0">
                    <a:pos x="48" y="1660"/>
                  </a:cxn>
                  <a:cxn ang="0">
                    <a:pos x="36" y="1628"/>
                  </a:cxn>
                  <a:cxn ang="0">
                    <a:pos x="26" y="1594"/>
                  </a:cxn>
                  <a:cxn ang="0">
                    <a:pos x="18" y="1558"/>
                  </a:cxn>
                  <a:cxn ang="0">
                    <a:pos x="10" y="1520"/>
                  </a:cxn>
                  <a:cxn ang="0">
                    <a:pos x="4" y="1482"/>
                  </a:cxn>
                  <a:cxn ang="0">
                    <a:pos x="2" y="1442"/>
                  </a:cxn>
                  <a:cxn ang="0">
                    <a:pos x="0" y="1402"/>
                  </a:cxn>
                  <a:cxn ang="0">
                    <a:pos x="2" y="1358"/>
                  </a:cxn>
                  <a:cxn ang="0">
                    <a:pos x="6" y="1316"/>
                  </a:cxn>
                  <a:cxn ang="0">
                    <a:pos x="12" y="1270"/>
                  </a:cxn>
                  <a:cxn ang="0">
                    <a:pos x="20" y="1224"/>
                  </a:cxn>
                  <a:cxn ang="0">
                    <a:pos x="32" y="1176"/>
                  </a:cxn>
                  <a:cxn ang="0">
                    <a:pos x="48" y="1126"/>
                  </a:cxn>
                  <a:cxn ang="0">
                    <a:pos x="48" y="1126"/>
                  </a:cxn>
                  <a:cxn ang="0">
                    <a:pos x="80" y="1030"/>
                  </a:cxn>
                  <a:cxn ang="0">
                    <a:pos x="108" y="938"/>
                  </a:cxn>
                  <a:cxn ang="0">
                    <a:pos x="130" y="854"/>
                  </a:cxn>
                  <a:cxn ang="0">
                    <a:pos x="148" y="772"/>
                  </a:cxn>
                  <a:cxn ang="0">
                    <a:pos x="162" y="696"/>
                  </a:cxn>
                  <a:cxn ang="0">
                    <a:pos x="172" y="622"/>
                  </a:cxn>
                  <a:cxn ang="0">
                    <a:pos x="176" y="552"/>
                  </a:cxn>
                  <a:cxn ang="0">
                    <a:pos x="178" y="486"/>
                  </a:cxn>
                  <a:cxn ang="0">
                    <a:pos x="176" y="422"/>
                  </a:cxn>
                  <a:cxn ang="0">
                    <a:pos x="172" y="360"/>
                  </a:cxn>
                  <a:cxn ang="0">
                    <a:pos x="162" y="298"/>
                  </a:cxn>
                  <a:cxn ang="0">
                    <a:pos x="150" y="238"/>
                  </a:cxn>
                  <a:cxn ang="0">
                    <a:pos x="134" y="180"/>
                  </a:cxn>
                  <a:cxn ang="0">
                    <a:pos x="116" y="120"/>
                  </a:cxn>
                  <a:cxn ang="0">
                    <a:pos x="94" y="60"/>
                  </a:cxn>
                  <a:cxn ang="0">
                    <a:pos x="70" y="0"/>
                  </a:cxn>
                </a:cxnLst>
                <a:rect l="0" t="0" r="r" b="b"/>
                <a:pathLst>
                  <a:path w="262" h="1972">
                    <a:moveTo>
                      <a:pt x="262" y="1972"/>
                    </a:moveTo>
                    <a:lnTo>
                      <a:pt x="262" y="1972"/>
                    </a:lnTo>
                    <a:lnTo>
                      <a:pt x="246" y="1956"/>
                    </a:lnTo>
                    <a:lnTo>
                      <a:pt x="226" y="1938"/>
                    </a:lnTo>
                    <a:lnTo>
                      <a:pt x="204" y="1914"/>
                    </a:lnTo>
                    <a:lnTo>
                      <a:pt x="176" y="1882"/>
                    </a:lnTo>
                    <a:lnTo>
                      <a:pt x="146" y="1844"/>
                    </a:lnTo>
                    <a:lnTo>
                      <a:pt x="116" y="1800"/>
                    </a:lnTo>
                    <a:lnTo>
                      <a:pt x="86" y="1748"/>
                    </a:lnTo>
                    <a:lnTo>
                      <a:pt x="72" y="1720"/>
                    </a:lnTo>
                    <a:lnTo>
                      <a:pt x="60" y="1690"/>
                    </a:lnTo>
                    <a:lnTo>
                      <a:pt x="48" y="1660"/>
                    </a:lnTo>
                    <a:lnTo>
                      <a:pt x="36" y="1628"/>
                    </a:lnTo>
                    <a:lnTo>
                      <a:pt x="26" y="1594"/>
                    </a:lnTo>
                    <a:lnTo>
                      <a:pt x="18" y="1558"/>
                    </a:lnTo>
                    <a:lnTo>
                      <a:pt x="10" y="1520"/>
                    </a:lnTo>
                    <a:lnTo>
                      <a:pt x="4" y="1482"/>
                    </a:lnTo>
                    <a:lnTo>
                      <a:pt x="2" y="1442"/>
                    </a:lnTo>
                    <a:lnTo>
                      <a:pt x="0" y="1402"/>
                    </a:lnTo>
                    <a:lnTo>
                      <a:pt x="2" y="1358"/>
                    </a:lnTo>
                    <a:lnTo>
                      <a:pt x="6" y="1316"/>
                    </a:lnTo>
                    <a:lnTo>
                      <a:pt x="12" y="1270"/>
                    </a:lnTo>
                    <a:lnTo>
                      <a:pt x="20" y="1224"/>
                    </a:lnTo>
                    <a:lnTo>
                      <a:pt x="32" y="1176"/>
                    </a:lnTo>
                    <a:lnTo>
                      <a:pt x="48" y="1126"/>
                    </a:lnTo>
                    <a:lnTo>
                      <a:pt x="48" y="1126"/>
                    </a:lnTo>
                    <a:lnTo>
                      <a:pt x="80" y="1030"/>
                    </a:lnTo>
                    <a:lnTo>
                      <a:pt x="108" y="938"/>
                    </a:lnTo>
                    <a:lnTo>
                      <a:pt x="130" y="854"/>
                    </a:lnTo>
                    <a:lnTo>
                      <a:pt x="148" y="772"/>
                    </a:lnTo>
                    <a:lnTo>
                      <a:pt x="162" y="696"/>
                    </a:lnTo>
                    <a:lnTo>
                      <a:pt x="172" y="622"/>
                    </a:lnTo>
                    <a:lnTo>
                      <a:pt x="176" y="552"/>
                    </a:lnTo>
                    <a:lnTo>
                      <a:pt x="178" y="486"/>
                    </a:lnTo>
                    <a:lnTo>
                      <a:pt x="176" y="422"/>
                    </a:lnTo>
                    <a:lnTo>
                      <a:pt x="172" y="360"/>
                    </a:lnTo>
                    <a:lnTo>
                      <a:pt x="162" y="298"/>
                    </a:lnTo>
                    <a:lnTo>
                      <a:pt x="150" y="238"/>
                    </a:lnTo>
                    <a:lnTo>
                      <a:pt x="134" y="180"/>
                    </a:lnTo>
                    <a:lnTo>
                      <a:pt x="116" y="120"/>
                    </a:lnTo>
                    <a:lnTo>
                      <a:pt x="94" y="60"/>
                    </a:lnTo>
                    <a:lnTo>
                      <a:pt x="7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28" name="Freeform 84"/>
              <p:cNvSpPr>
                <a:spLocks/>
              </p:cNvSpPr>
              <p:nvPr/>
            </p:nvSpPr>
            <p:spPr bwMode="auto">
              <a:xfrm>
                <a:off x="1421" y="1498"/>
                <a:ext cx="280" cy="1977"/>
              </a:xfrm>
              <a:custGeom>
                <a:avLst/>
                <a:gdLst/>
                <a:ahLst/>
                <a:cxnLst>
                  <a:cxn ang="0">
                    <a:pos x="280" y="1976"/>
                  </a:cxn>
                  <a:cxn ang="0">
                    <a:pos x="280" y="1976"/>
                  </a:cxn>
                  <a:cxn ang="0">
                    <a:pos x="262" y="1962"/>
                  </a:cxn>
                  <a:cxn ang="0">
                    <a:pos x="244" y="1944"/>
                  </a:cxn>
                  <a:cxn ang="0">
                    <a:pos x="220" y="1920"/>
                  </a:cxn>
                  <a:cxn ang="0">
                    <a:pos x="190" y="1890"/>
                  </a:cxn>
                  <a:cxn ang="0">
                    <a:pos x="160" y="1852"/>
                  </a:cxn>
                  <a:cxn ang="0">
                    <a:pos x="128" y="1808"/>
                  </a:cxn>
                  <a:cxn ang="0">
                    <a:pos x="98" y="1758"/>
                  </a:cxn>
                  <a:cxn ang="0">
                    <a:pos x="82" y="1730"/>
                  </a:cxn>
                  <a:cxn ang="0">
                    <a:pos x="68" y="1702"/>
                  </a:cxn>
                  <a:cxn ang="0">
                    <a:pos x="56" y="1670"/>
                  </a:cxn>
                  <a:cxn ang="0">
                    <a:pos x="44" y="1638"/>
                  </a:cxn>
                  <a:cxn ang="0">
                    <a:pos x="32" y="1604"/>
                  </a:cxn>
                  <a:cxn ang="0">
                    <a:pos x="22" y="1570"/>
                  </a:cxn>
                  <a:cxn ang="0">
                    <a:pos x="14" y="1532"/>
                  </a:cxn>
                  <a:cxn ang="0">
                    <a:pos x="8" y="1494"/>
                  </a:cxn>
                  <a:cxn ang="0">
                    <a:pos x="4" y="1454"/>
                  </a:cxn>
                  <a:cxn ang="0">
                    <a:pos x="0" y="1412"/>
                  </a:cxn>
                  <a:cxn ang="0">
                    <a:pos x="0" y="1370"/>
                  </a:cxn>
                  <a:cxn ang="0">
                    <a:pos x="2" y="1326"/>
                  </a:cxn>
                  <a:cxn ang="0">
                    <a:pos x="8" y="1280"/>
                  </a:cxn>
                  <a:cxn ang="0">
                    <a:pos x="16" y="1232"/>
                  </a:cxn>
                  <a:cxn ang="0">
                    <a:pos x="26" y="1184"/>
                  </a:cxn>
                  <a:cxn ang="0">
                    <a:pos x="40" y="1134"/>
                  </a:cxn>
                  <a:cxn ang="0">
                    <a:pos x="40" y="1134"/>
                  </a:cxn>
                  <a:cxn ang="0">
                    <a:pos x="68" y="1036"/>
                  </a:cxn>
                  <a:cxn ang="0">
                    <a:pos x="94" y="944"/>
                  </a:cxn>
                  <a:cxn ang="0">
                    <a:pos x="114" y="856"/>
                  </a:cxn>
                  <a:cxn ang="0">
                    <a:pos x="128" y="774"/>
                  </a:cxn>
                  <a:cxn ang="0">
                    <a:pos x="140" y="696"/>
                  </a:cxn>
                  <a:cxn ang="0">
                    <a:pos x="148" y="622"/>
                  </a:cxn>
                  <a:cxn ang="0">
                    <a:pos x="152" y="552"/>
                  </a:cxn>
                  <a:cxn ang="0">
                    <a:pos x="152" y="484"/>
                  </a:cxn>
                  <a:cxn ang="0">
                    <a:pos x="148" y="420"/>
                  </a:cxn>
                  <a:cxn ang="0">
                    <a:pos x="140" y="358"/>
                  </a:cxn>
                  <a:cxn ang="0">
                    <a:pos x="130" y="296"/>
                  </a:cxn>
                  <a:cxn ang="0">
                    <a:pos x="116" y="236"/>
                  </a:cxn>
                  <a:cxn ang="0">
                    <a:pos x="98" y="178"/>
                  </a:cxn>
                  <a:cxn ang="0">
                    <a:pos x="78" y="118"/>
                  </a:cxn>
                  <a:cxn ang="0">
                    <a:pos x="54" y="60"/>
                  </a:cxn>
                  <a:cxn ang="0">
                    <a:pos x="28" y="0"/>
                  </a:cxn>
                </a:cxnLst>
                <a:rect l="0" t="0" r="r" b="b"/>
                <a:pathLst>
                  <a:path w="280" h="1976">
                    <a:moveTo>
                      <a:pt x="280" y="1976"/>
                    </a:moveTo>
                    <a:lnTo>
                      <a:pt x="280" y="1976"/>
                    </a:lnTo>
                    <a:lnTo>
                      <a:pt x="262" y="1962"/>
                    </a:lnTo>
                    <a:lnTo>
                      <a:pt x="244" y="1944"/>
                    </a:lnTo>
                    <a:lnTo>
                      <a:pt x="220" y="1920"/>
                    </a:lnTo>
                    <a:lnTo>
                      <a:pt x="190" y="1890"/>
                    </a:lnTo>
                    <a:lnTo>
                      <a:pt x="160" y="1852"/>
                    </a:lnTo>
                    <a:lnTo>
                      <a:pt x="128" y="1808"/>
                    </a:lnTo>
                    <a:lnTo>
                      <a:pt x="98" y="1758"/>
                    </a:lnTo>
                    <a:lnTo>
                      <a:pt x="82" y="1730"/>
                    </a:lnTo>
                    <a:lnTo>
                      <a:pt x="68" y="1702"/>
                    </a:lnTo>
                    <a:lnTo>
                      <a:pt x="56" y="1670"/>
                    </a:lnTo>
                    <a:lnTo>
                      <a:pt x="44" y="1638"/>
                    </a:lnTo>
                    <a:lnTo>
                      <a:pt x="32" y="1604"/>
                    </a:lnTo>
                    <a:lnTo>
                      <a:pt x="22" y="1570"/>
                    </a:lnTo>
                    <a:lnTo>
                      <a:pt x="14" y="1532"/>
                    </a:lnTo>
                    <a:lnTo>
                      <a:pt x="8" y="1494"/>
                    </a:lnTo>
                    <a:lnTo>
                      <a:pt x="4" y="1454"/>
                    </a:lnTo>
                    <a:lnTo>
                      <a:pt x="0" y="1412"/>
                    </a:lnTo>
                    <a:lnTo>
                      <a:pt x="0" y="1370"/>
                    </a:lnTo>
                    <a:lnTo>
                      <a:pt x="2" y="1326"/>
                    </a:lnTo>
                    <a:lnTo>
                      <a:pt x="8" y="1280"/>
                    </a:lnTo>
                    <a:lnTo>
                      <a:pt x="16" y="1232"/>
                    </a:lnTo>
                    <a:lnTo>
                      <a:pt x="26" y="1184"/>
                    </a:lnTo>
                    <a:lnTo>
                      <a:pt x="40" y="1134"/>
                    </a:lnTo>
                    <a:lnTo>
                      <a:pt x="40" y="1134"/>
                    </a:lnTo>
                    <a:lnTo>
                      <a:pt x="68" y="1036"/>
                    </a:lnTo>
                    <a:lnTo>
                      <a:pt x="94" y="944"/>
                    </a:lnTo>
                    <a:lnTo>
                      <a:pt x="114" y="856"/>
                    </a:lnTo>
                    <a:lnTo>
                      <a:pt x="128" y="774"/>
                    </a:lnTo>
                    <a:lnTo>
                      <a:pt x="140" y="696"/>
                    </a:lnTo>
                    <a:lnTo>
                      <a:pt x="148" y="622"/>
                    </a:lnTo>
                    <a:lnTo>
                      <a:pt x="152" y="552"/>
                    </a:lnTo>
                    <a:lnTo>
                      <a:pt x="152" y="484"/>
                    </a:lnTo>
                    <a:lnTo>
                      <a:pt x="148" y="420"/>
                    </a:lnTo>
                    <a:lnTo>
                      <a:pt x="140" y="358"/>
                    </a:lnTo>
                    <a:lnTo>
                      <a:pt x="130" y="296"/>
                    </a:lnTo>
                    <a:lnTo>
                      <a:pt x="116" y="236"/>
                    </a:lnTo>
                    <a:lnTo>
                      <a:pt x="98" y="178"/>
                    </a:lnTo>
                    <a:lnTo>
                      <a:pt x="78" y="118"/>
                    </a:lnTo>
                    <a:lnTo>
                      <a:pt x="54" y="60"/>
                    </a:lnTo>
                    <a:lnTo>
                      <a:pt x="28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29" name="Freeform 85"/>
              <p:cNvSpPr>
                <a:spLocks/>
              </p:cNvSpPr>
              <p:nvPr/>
            </p:nvSpPr>
            <p:spPr bwMode="auto">
              <a:xfrm>
                <a:off x="1438" y="1499"/>
                <a:ext cx="313" cy="1980"/>
              </a:xfrm>
              <a:custGeom>
                <a:avLst/>
                <a:gdLst/>
                <a:ahLst/>
                <a:cxnLst>
                  <a:cxn ang="0">
                    <a:pos x="312" y="1980"/>
                  </a:cxn>
                  <a:cxn ang="0">
                    <a:pos x="312" y="1980"/>
                  </a:cxn>
                  <a:cxn ang="0">
                    <a:pos x="294" y="1966"/>
                  </a:cxn>
                  <a:cxn ang="0">
                    <a:pos x="274" y="1950"/>
                  </a:cxn>
                  <a:cxn ang="0">
                    <a:pos x="250" y="1926"/>
                  </a:cxn>
                  <a:cxn ang="0">
                    <a:pos x="220" y="1896"/>
                  </a:cxn>
                  <a:cxn ang="0">
                    <a:pos x="188" y="1860"/>
                  </a:cxn>
                  <a:cxn ang="0">
                    <a:pos x="156" y="1816"/>
                  </a:cxn>
                  <a:cxn ang="0">
                    <a:pos x="122" y="1768"/>
                  </a:cxn>
                  <a:cxn ang="0">
                    <a:pos x="108" y="1740"/>
                  </a:cxn>
                  <a:cxn ang="0">
                    <a:pos x="92" y="1712"/>
                  </a:cxn>
                  <a:cxn ang="0">
                    <a:pos x="78" y="1682"/>
                  </a:cxn>
                  <a:cxn ang="0">
                    <a:pos x="64" y="1650"/>
                  </a:cxn>
                  <a:cxn ang="0">
                    <a:pos x="52" y="1616"/>
                  </a:cxn>
                  <a:cxn ang="0">
                    <a:pos x="42" y="1580"/>
                  </a:cxn>
                  <a:cxn ang="0">
                    <a:pos x="32" y="1544"/>
                  </a:cxn>
                  <a:cxn ang="0">
                    <a:pos x="24" y="1506"/>
                  </a:cxn>
                  <a:cxn ang="0">
                    <a:pos x="18" y="1466"/>
                  </a:cxn>
                  <a:cxn ang="0">
                    <a:pos x="14" y="1424"/>
                  </a:cxn>
                  <a:cxn ang="0">
                    <a:pos x="14" y="1380"/>
                  </a:cxn>
                  <a:cxn ang="0">
                    <a:pos x="14" y="1336"/>
                  </a:cxn>
                  <a:cxn ang="0">
                    <a:pos x="18" y="1290"/>
                  </a:cxn>
                  <a:cxn ang="0">
                    <a:pos x="24" y="1242"/>
                  </a:cxn>
                  <a:cxn ang="0">
                    <a:pos x="34" y="1192"/>
                  </a:cxn>
                  <a:cxn ang="0">
                    <a:pos x="46" y="1142"/>
                  </a:cxn>
                  <a:cxn ang="0">
                    <a:pos x="46" y="1142"/>
                  </a:cxn>
                  <a:cxn ang="0">
                    <a:pos x="72" y="1042"/>
                  </a:cxn>
                  <a:cxn ang="0">
                    <a:pos x="94" y="948"/>
                  </a:cxn>
                  <a:cxn ang="0">
                    <a:pos x="110" y="858"/>
                  </a:cxn>
                  <a:cxn ang="0">
                    <a:pos x="124" y="776"/>
                  </a:cxn>
                  <a:cxn ang="0">
                    <a:pos x="134" y="696"/>
                  </a:cxn>
                  <a:cxn ang="0">
                    <a:pos x="138" y="622"/>
                  </a:cxn>
                  <a:cxn ang="0">
                    <a:pos x="140" y="550"/>
                  </a:cxn>
                  <a:cxn ang="0">
                    <a:pos x="138" y="484"/>
                  </a:cxn>
                  <a:cxn ang="0">
                    <a:pos x="132" y="418"/>
                  </a:cxn>
                  <a:cxn ang="0">
                    <a:pos x="122" y="356"/>
                  </a:cxn>
                  <a:cxn ang="0">
                    <a:pos x="110" y="294"/>
                  </a:cxn>
                  <a:cxn ang="0">
                    <a:pos x="94" y="236"/>
                  </a:cxn>
                  <a:cxn ang="0">
                    <a:pos x="74" y="176"/>
                  </a:cxn>
                  <a:cxn ang="0">
                    <a:pos x="52" y="118"/>
                  </a:cxn>
                  <a:cxn ang="0">
                    <a:pos x="28" y="60"/>
                  </a:cxn>
                  <a:cxn ang="0">
                    <a:pos x="0" y="0"/>
                  </a:cxn>
                </a:cxnLst>
                <a:rect l="0" t="0" r="r" b="b"/>
                <a:pathLst>
                  <a:path w="312" h="1980">
                    <a:moveTo>
                      <a:pt x="312" y="1980"/>
                    </a:moveTo>
                    <a:lnTo>
                      <a:pt x="312" y="1980"/>
                    </a:lnTo>
                    <a:lnTo>
                      <a:pt x="294" y="1966"/>
                    </a:lnTo>
                    <a:lnTo>
                      <a:pt x="274" y="1950"/>
                    </a:lnTo>
                    <a:lnTo>
                      <a:pt x="250" y="1926"/>
                    </a:lnTo>
                    <a:lnTo>
                      <a:pt x="220" y="1896"/>
                    </a:lnTo>
                    <a:lnTo>
                      <a:pt x="188" y="1860"/>
                    </a:lnTo>
                    <a:lnTo>
                      <a:pt x="156" y="1816"/>
                    </a:lnTo>
                    <a:lnTo>
                      <a:pt x="122" y="1768"/>
                    </a:lnTo>
                    <a:lnTo>
                      <a:pt x="108" y="1740"/>
                    </a:lnTo>
                    <a:lnTo>
                      <a:pt x="92" y="1712"/>
                    </a:lnTo>
                    <a:lnTo>
                      <a:pt x="78" y="1682"/>
                    </a:lnTo>
                    <a:lnTo>
                      <a:pt x="64" y="1650"/>
                    </a:lnTo>
                    <a:lnTo>
                      <a:pt x="52" y="1616"/>
                    </a:lnTo>
                    <a:lnTo>
                      <a:pt x="42" y="1580"/>
                    </a:lnTo>
                    <a:lnTo>
                      <a:pt x="32" y="1544"/>
                    </a:lnTo>
                    <a:lnTo>
                      <a:pt x="24" y="1506"/>
                    </a:lnTo>
                    <a:lnTo>
                      <a:pt x="18" y="1466"/>
                    </a:lnTo>
                    <a:lnTo>
                      <a:pt x="14" y="1424"/>
                    </a:lnTo>
                    <a:lnTo>
                      <a:pt x="14" y="1380"/>
                    </a:lnTo>
                    <a:lnTo>
                      <a:pt x="14" y="1336"/>
                    </a:lnTo>
                    <a:lnTo>
                      <a:pt x="18" y="1290"/>
                    </a:lnTo>
                    <a:lnTo>
                      <a:pt x="24" y="1242"/>
                    </a:lnTo>
                    <a:lnTo>
                      <a:pt x="34" y="1192"/>
                    </a:lnTo>
                    <a:lnTo>
                      <a:pt x="46" y="1142"/>
                    </a:lnTo>
                    <a:lnTo>
                      <a:pt x="46" y="1142"/>
                    </a:lnTo>
                    <a:lnTo>
                      <a:pt x="72" y="1042"/>
                    </a:lnTo>
                    <a:lnTo>
                      <a:pt x="94" y="948"/>
                    </a:lnTo>
                    <a:lnTo>
                      <a:pt x="110" y="858"/>
                    </a:lnTo>
                    <a:lnTo>
                      <a:pt x="124" y="776"/>
                    </a:lnTo>
                    <a:lnTo>
                      <a:pt x="134" y="696"/>
                    </a:lnTo>
                    <a:lnTo>
                      <a:pt x="138" y="622"/>
                    </a:lnTo>
                    <a:lnTo>
                      <a:pt x="140" y="550"/>
                    </a:lnTo>
                    <a:lnTo>
                      <a:pt x="138" y="484"/>
                    </a:lnTo>
                    <a:lnTo>
                      <a:pt x="132" y="418"/>
                    </a:lnTo>
                    <a:lnTo>
                      <a:pt x="122" y="356"/>
                    </a:lnTo>
                    <a:lnTo>
                      <a:pt x="110" y="294"/>
                    </a:lnTo>
                    <a:lnTo>
                      <a:pt x="94" y="236"/>
                    </a:lnTo>
                    <a:lnTo>
                      <a:pt x="74" y="176"/>
                    </a:lnTo>
                    <a:lnTo>
                      <a:pt x="52" y="118"/>
                    </a:lnTo>
                    <a:lnTo>
                      <a:pt x="28" y="60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30" name="Freeform 86"/>
              <p:cNvSpPr>
                <a:spLocks/>
              </p:cNvSpPr>
              <p:nvPr/>
            </p:nvSpPr>
            <p:spPr bwMode="auto">
              <a:xfrm>
                <a:off x="1427" y="1494"/>
                <a:ext cx="373" cy="1980"/>
              </a:xfrm>
              <a:custGeom>
                <a:avLst/>
                <a:gdLst/>
                <a:ahLst/>
                <a:cxnLst>
                  <a:cxn ang="0">
                    <a:pos x="374" y="1980"/>
                  </a:cxn>
                  <a:cxn ang="0">
                    <a:pos x="374" y="1980"/>
                  </a:cxn>
                  <a:cxn ang="0">
                    <a:pos x="356" y="1968"/>
                  </a:cxn>
                  <a:cxn ang="0">
                    <a:pos x="336" y="1952"/>
                  </a:cxn>
                  <a:cxn ang="0">
                    <a:pos x="310" y="1928"/>
                  </a:cxn>
                  <a:cxn ang="0">
                    <a:pos x="280" y="1900"/>
                  </a:cxn>
                  <a:cxn ang="0">
                    <a:pos x="246" y="1864"/>
                  </a:cxn>
                  <a:cxn ang="0">
                    <a:pos x="212" y="1822"/>
                  </a:cxn>
                  <a:cxn ang="0">
                    <a:pos x="178" y="1774"/>
                  </a:cxn>
                  <a:cxn ang="0">
                    <a:pos x="162" y="1748"/>
                  </a:cxn>
                  <a:cxn ang="0">
                    <a:pos x="146" y="1718"/>
                  </a:cxn>
                  <a:cxn ang="0">
                    <a:pos x="130" y="1688"/>
                  </a:cxn>
                  <a:cxn ang="0">
                    <a:pos x="116" y="1658"/>
                  </a:cxn>
                  <a:cxn ang="0">
                    <a:pos x="102" y="1624"/>
                  </a:cxn>
                  <a:cxn ang="0">
                    <a:pos x="90" y="1588"/>
                  </a:cxn>
                  <a:cxn ang="0">
                    <a:pos x="80" y="1552"/>
                  </a:cxn>
                  <a:cxn ang="0">
                    <a:pos x="72" y="1514"/>
                  </a:cxn>
                  <a:cxn ang="0">
                    <a:pos x="64" y="1474"/>
                  </a:cxn>
                  <a:cxn ang="0">
                    <a:pos x="60" y="1432"/>
                  </a:cxn>
                  <a:cxn ang="0">
                    <a:pos x="56" y="1388"/>
                  </a:cxn>
                  <a:cxn ang="0">
                    <a:pos x="56" y="1344"/>
                  </a:cxn>
                  <a:cxn ang="0">
                    <a:pos x="58" y="1298"/>
                  </a:cxn>
                  <a:cxn ang="0">
                    <a:pos x="64" y="1248"/>
                  </a:cxn>
                  <a:cxn ang="0">
                    <a:pos x="72" y="1198"/>
                  </a:cxn>
                  <a:cxn ang="0">
                    <a:pos x="82" y="1148"/>
                  </a:cxn>
                  <a:cxn ang="0">
                    <a:pos x="82" y="1148"/>
                  </a:cxn>
                  <a:cxn ang="0">
                    <a:pos x="106" y="1046"/>
                  </a:cxn>
                  <a:cxn ang="0">
                    <a:pos x="124" y="950"/>
                  </a:cxn>
                  <a:cxn ang="0">
                    <a:pos x="138" y="860"/>
                  </a:cxn>
                  <a:cxn ang="0">
                    <a:pos x="150" y="776"/>
                  </a:cxn>
                  <a:cxn ang="0">
                    <a:pos x="156" y="696"/>
                  </a:cxn>
                  <a:cxn ang="0">
                    <a:pos x="158" y="620"/>
                  </a:cxn>
                  <a:cxn ang="0">
                    <a:pos x="158" y="548"/>
                  </a:cxn>
                  <a:cxn ang="0">
                    <a:pos x="154" y="480"/>
                  </a:cxn>
                  <a:cxn ang="0">
                    <a:pos x="146" y="416"/>
                  </a:cxn>
                  <a:cxn ang="0">
                    <a:pos x="134" y="354"/>
                  </a:cxn>
                  <a:cxn ang="0">
                    <a:pos x="120" y="292"/>
                  </a:cxn>
                  <a:cxn ang="0">
                    <a:pos x="102" y="232"/>
                  </a:cxn>
                  <a:cxn ang="0">
                    <a:pos x="82" y="174"/>
                  </a:cxn>
                  <a:cxn ang="0">
                    <a:pos x="58" y="116"/>
                  </a:cxn>
                  <a:cxn ang="0">
                    <a:pos x="30" y="58"/>
                  </a:cxn>
                  <a:cxn ang="0">
                    <a:pos x="0" y="0"/>
                  </a:cxn>
                </a:cxnLst>
                <a:rect l="0" t="0" r="r" b="b"/>
                <a:pathLst>
                  <a:path w="374" h="1980">
                    <a:moveTo>
                      <a:pt x="374" y="1980"/>
                    </a:moveTo>
                    <a:lnTo>
                      <a:pt x="374" y="1980"/>
                    </a:lnTo>
                    <a:lnTo>
                      <a:pt x="356" y="1968"/>
                    </a:lnTo>
                    <a:lnTo>
                      <a:pt x="336" y="1952"/>
                    </a:lnTo>
                    <a:lnTo>
                      <a:pt x="310" y="1928"/>
                    </a:lnTo>
                    <a:lnTo>
                      <a:pt x="280" y="1900"/>
                    </a:lnTo>
                    <a:lnTo>
                      <a:pt x="246" y="1864"/>
                    </a:lnTo>
                    <a:lnTo>
                      <a:pt x="212" y="1822"/>
                    </a:lnTo>
                    <a:lnTo>
                      <a:pt x="178" y="1774"/>
                    </a:lnTo>
                    <a:lnTo>
                      <a:pt x="162" y="1748"/>
                    </a:lnTo>
                    <a:lnTo>
                      <a:pt x="146" y="1718"/>
                    </a:lnTo>
                    <a:lnTo>
                      <a:pt x="130" y="1688"/>
                    </a:lnTo>
                    <a:lnTo>
                      <a:pt x="116" y="1658"/>
                    </a:lnTo>
                    <a:lnTo>
                      <a:pt x="102" y="1624"/>
                    </a:lnTo>
                    <a:lnTo>
                      <a:pt x="90" y="1588"/>
                    </a:lnTo>
                    <a:lnTo>
                      <a:pt x="80" y="1552"/>
                    </a:lnTo>
                    <a:lnTo>
                      <a:pt x="72" y="1514"/>
                    </a:lnTo>
                    <a:lnTo>
                      <a:pt x="64" y="1474"/>
                    </a:lnTo>
                    <a:lnTo>
                      <a:pt x="60" y="1432"/>
                    </a:lnTo>
                    <a:lnTo>
                      <a:pt x="56" y="1388"/>
                    </a:lnTo>
                    <a:lnTo>
                      <a:pt x="56" y="1344"/>
                    </a:lnTo>
                    <a:lnTo>
                      <a:pt x="58" y="1298"/>
                    </a:lnTo>
                    <a:lnTo>
                      <a:pt x="64" y="1248"/>
                    </a:lnTo>
                    <a:lnTo>
                      <a:pt x="72" y="1198"/>
                    </a:lnTo>
                    <a:lnTo>
                      <a:pt x="82" y="1148"/>
                    </a:lnTo>
                    <a:lnTo>
                      <a:pt x="82" y="1148"/>
                    </a:lnTo>
                    <a:lnTo>
                      <a:pt x="106" y="1046"/>
                    </a:lnTo>
                    <a:lnTo>
                      <a:pt x="124" y="950"/>
                    </a:lnTo>
                    <a:lnTo>
                      <a:pt x="138" y="860"/>
                    </a:lnTo>
                    <a:lnTo>
                      <a:pt x="150" y="776"/>
                    </a:lnTo>
                    <a:lnTo>
                      <a:pt x="156" y="696"/>
                    </a:lnTo>
                    <a:lnTo>
                      <a:pt x="158" y="620"/>
                    </a:lnTo>
                    <a:lnTo>
                      <a:pt x="158" y="548"/>
                    </a:lnTo>
                    <a:lnTo>
                      <a:pt x="154" y="480"/>
                    </a:lnTo>
                    <a:lnTo>
                      <a:pt x="146" y="416"/>
                    </a:lnTo>
                    <a:lnTo>
                      <a:pt x="134" y="354"/>
                    </a:lnTo>
                    <a:lnTo>
                      <a:pt x="120" y="292"/>
                    </a:lnTo>
                    <a:lnTo>
                      <a:pt x="102" y="232"/>
                    </a:lnTo>
                    <a:lnTo>
                      <a:pt x="82" y="174"/>
                    </a:lnTo>
                    <a:lnTo>
                      <a:pt x="58" y="116"/>
                    </a:lnTo>
                    <a:lnTo>
                      <a:pt x="30" y="58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31" name="Freeform 87"/>
              <p:cNvSpPr>
                <a:spLocks/>
              </p:cNvSpPr>
              <p:nvPr/>
            </p:nvSpPr>
            <p:spPr bwMode="auto">
              <a:xfrm>
                <a:off x="1420" y="1489"/>
                <a:ext cx="436" cy="1975"/>
              </a:xfrm>
              <a:custGeom>
                <a:avLst/>
                <a:gdLst/>
                <a:ahLst/>
                <a:cxnLst>
                  <a:cxn ang="0">
                    <a:pos x="436" y="1976"/>
                  </a:cxn>
                  <a:cxn ang="0">
                    <a:pos x="436" y="1976"/>
                  </a:cxn>
                  <a:cxn ang="0">
                    <a:pos x="416" y="1964"/>
                  </a:cxn>
                  <a:cxn ang="0">
                    <a:pos x="396" y="1950"/>
                  </a:cxn>
                  <a:cxn ang="0">
                    <a:pos x="368" y="1928"/>
                  </a:cxn>
                  <a:cxn ang="0">
                    <a:pos x="338" y="1900"/>
                  </a:cxn>
                  <a:cxn ang="0">
                    <a:pos x="304" y="1866"/>
                  </a:cxn>
                  <a:cxn ang="0">
                    <a:pos x="268" y="1824"/>
                  </a:cxn>
                  <a:cxn ang="0">
                    <a:pos x="232" y="1778"/>
                  </a:cxn>
                  <a:cxn ang="0">
                    <a:pos x="214" y="1752"/>
                  </a:cxn>
                  <a:cxn ang="0">
                    <a:pos x="198" y="1724"/>
                  </a:cxn>
                  <a:cxn ang="0">
                    <a:pos x="182" y="1694"/>
                  </a:cxn>
                  <a:cxn ang="0">
                    <a:pos x="166" y="1662"/>
                  </a:cxn>
                  <a:cxn ang="0">
                    <a:pos x="152" y="1630"/>
                  </a:cxn>
                  <a:cxn ang="0">
                    <a:pos x="138" y="1594"/>
                  </a:cxn>
                  <a:cxn ang="0">
                    <a:pos x="128" y="1558"/>
                  </a:cxn>
                  <a:cxn ang="0">
                    <a:pos x="118" y="1520"/>
                  </a:cxn>
                  <a:cxn ang="0">
                    <a:pos x="108" y="1480"/>
                  </a:cxn>
                  <a:cxn ang="0">
                    <a:pos x="102" y="1438"/>
                  </a:cxn>
                  <a:cxn ang="0">
                    <a:pos x="98" y="1394"/>
                  </a:cxn>
                  <a:cxn ang="0">
                    <a:pos x="96" y="1350"/>
                  </a:cxn>
                  <a:cxn ang="0">
                    <a:pos x="98" y="1302"/>
                  </a:cxn>
                  <a:cxn ang="0">
                    <a:pos x="100" y="1254"/>
                  </a:cxn>
                  <a:cxn ang="0">
                    <a:pos x="108" y="1202"/>
                  </a:cxn>
                  <a:cxn ang="0">
                    <a:pos x="116" y="1150"/>
                  </a:cxn>
                  <a:cxn ang="0">
                    <a:pos x="116" y="1150"/>
                  </a:cxn>
                  <a:cxn ang="0">
                    <a:pos x="136" y="1046"/>
                  </a:cxn>
                  <a:cxn ang="0">
                    <a:pos x="152" y="950"/>
                  </a:cxn>
                  <a:cxn ang="0">
                    <a:pos x="164" y="858"/>
                  </a:cxn>
                  <a:cxn ang="0">
                    <a:pos x="172" y="774"/>
                  </a:cxn>
                  <a:cxn ang="0">
                    <a:pos x="176" y="694"/>
                  </a:cxn>
                  <a:cxn ang="0">
                    <a:pos x="178" y="618"/>
                  </a:cxn>
                  <a:cxn ang="0">
                    <a:pos x="174" y="546"/>
                  </a:cxn>
                  <a:cxn ang="0">
                    <a:pos x="168" y="478"/>
                  </a:cxn>
                  <a:cxn ang="0">
                    <a:pos x="158" y="412"/>
                  </a:cxn>
                  <a:cxn ang="0">
                    <a:pos x="146" y="350"/>
                  </a:cxn>
                  <a:cxn ang="0">
                    <a:pos x="128" y="288"/>
                  </a:cxn>
                  <a:cxn ang="0">
                    <a:pos x="108" y="230"/>
                  </a:cxn>
                  <a:cxn ang="0">
                    <a:pos x="86" y="172"/>
                  </a:cxn>
                  <a:cxn ang="0">
                    <a:pos x="60" y="114"/>
                  </a:cxn>
                  <a:cxn ang="0">
                    <a:pos x="32" y="58"/>
                  </a:cxn>
                  <a:cxn ang="0">
                    <a:pos x="0" y="0"/>
                  </a:cxn>
                </a:cxnLst>
                <a:rect l="0" t="0" r="r" b="b"/>
                <a:pathLst>
                  <a:path w="436" h="1976">
                    <a:moveTo>
                      <a:pt x="436" y="1976"/>
                    </a:moveTo>
                    <a:lnTo>
                      <a:pt x="436" y="1976"/>
                    </a:lnTo>
                    <a:lnTo>
                      <a:pt x="416" y="1964"/>
                    </a:lnTo>
                    <a:lnTo>
                      <a:pt x="396" y="1950"/>
                    </a:lnTo>
                    <a:lnTo>
                      <a:pt x="368" y="1928"/>
                    </a:lnTo>
                    <a:lnTo>
                      <a:pt x="338" y="1900"/>
                    </a:lnTo>
                    <a:lnTo>
                      <a:pt x="304" y="1866"/>
                    </a:lnTo>
                    <a:lnTo>
                      <a:pt x="268" y="1824"/>
                    </a:lnTo>
                    <a:lnTo>
                      <a:pt x="232" y="1778"/>
                    </a:lnTo>
                    <a:lnTo>
                      <a:pt x="214" y="1752"/>
                    </a:lnTo>
                    <a:lnTo>
                      <a:pt x="198" y="1724"/>
                    </a:lnTo>
                    <a:lnTo>
                      <a:pt x="182" y="1694"/>
                    </a:lnTo>
                    <a:lnTo>
                      <a:pt x="166" y="1662"/>
                    </a:lnTo>
                    <a:lnTo>
                      <a:pt x="152" y="1630"/>
                    </a:lnTo>
                    <a:lnTo>
                      <a:pt x="138" y="1594"/>
                    </a:lnTo>
                    <a:lnTo>
                      <a:pt x="128" y="1558"/>
                    </a:lnTo>
                    <a:lnTo>
                      <a:pt x="118" y="1520"/>
                    </a:lnTo>
                    <a:lnTo>
                      <a:pt x="108" y="1480"/>
                    </a:lnTo>
                    <a:lnTo>
                      <a:pt x="102" y="1438"/>
                    </a:lnTo>
                    <a:lnTo>
                      <a:pt x="98" y="1394"/>
                    </a:lnTo>
                    <a:lnTo>
                      <a:pt x="96" y="1350"/>
                    </a:lnTo>
                    <a:lnTo>
                      <a:pt x="98" y="1302"/>
                    </a:lnTo>
                    <a:lnTo>
                      <a:pt x="100" y="1254"/>
                    </a:lnTo>
                    <a:lnTo>
                      <a:pt x="108" y="1202"/>
                    </a:lnTo>
                    <a:lnTo>
                      <a:pt x="116" y="1150"/>
                    </a:lnTo>
                    <a:lnTo>
                      <a:pt x="116" y="1150"/>
                    </a:lnTo>
                    <a:lnTo>
                      <a:pt x="136" y="1046"/>
                    </a:lnTo>
                    <a:lnTo>
                      <a:pt x="152" y="950"/>
                    </a:lnTo>
                    <a:lnTo>
                      <a:pt x="164" y="858"/>
                    </a:lnTo>
                    <a:lnTo>
                      <a:pt x="172" y="774"/>
                    </a:lnTo>
                    <a:lnTo>
                      <a:pt x="176" y="694"/>
                    </a:lnTo>
                    <a:lnTo>
                      <a:pt x="178" y="618"/>
                    </a:lnTo>
                    <a:lnTo>
                      <a:pt x="174" y="546"/>
                    </a:lnTo>
                    <a:lnTo>
                      <a:pt x="168" y="478"/>
                    </a:lnTo>
                    <a:lnTo>
                      <a:pt x="158" y="412"/>
                    </a:lnTo>
                    <a:lnTo>
                      <a:pt x="146" y="350"/>
                    </a:lnTo>
                    <a:lnTo>
                      <a:pt x="128" y="288"/>
                    </a:lnTo>
                    <a:lnTo>
                      <a:pt x="108" y="230"/>
                    </a:lnTo>
                    <a:lnTo>
                      <a:pt x="86" y="172"/>
                    </a:lnTo>
                    <a:lnTo>
                      <a:pt x="60" y="114"/>
                    </a:lnTo>
                    <a:lnTo>
                      <a:pt x="32" y="58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32" name="Freeform 88"/>
              <p:cNvSpPr>
                <a:spLocks/>
              </p:cNvSpPr>
              <p:nvPr/>
            </p:nvSpPr>
            <p:spPr bwMode="auto">
              <a:xfrm>
                <a:off x="1408" y="1492"/>
                <a:ext cx="496" cy="1972"/>
              </a:xfrm>
              <a:custGeom>
                <a:avLst/>
                <a:gdLst/>
                <a:ahLst/>
                <a:cxnLst>
                  <a:cxn ang="0">
                    <a:pos x="496" y="1972"/>
                  </a:cxn>
                  <a:cxn ang="0">
                    <a:pos x="496" y="1972"/>
                  </a:cxn>
                  <a:cxn ang="0">
                    <a:pos x="476" y="1962"/>
                  </a:cxn>
                  <a:cxn ang="0">
                    <a:pos x="456" y="1946"/>
                  </a:cxn>
                  <a:cxn ang="0">
                    <a:pos x="428" y="1926"/>
                  </a:cxn>
                  <a:cxn ang="0">
                    <a:pos x="396" y="1900"/>
                  </a:cxn>
                  <a:cxn ang="0">
                    <a:pos x="360" y="1866"/>
                  </a:cxn>
                  <a:cxn ang="0">
                    <a:pos x="324" y="1826"/>
                  </a:cxn>
                  <a:cxn ang="0">
                    <a:pos x="286" y="1780"/>
                  </a:cxn>
                  <a:cxn ang="0">
                    <a:pos x="268" y="1754"/>
                  </a:cxn>
                  <a:cxn ang="0">
                    <a:pos x="250" y="1726"/>
                  </a:cxn>
                  <a:cxn ang="0">
                    <a:pos x="232" y="1698"/>
                  </a:cxn>
                  <a:cxn ang="0">
                    <a:pos x="216" y="1666"/>
                  </a:cxn>
                  <a:cxn ang="0">
                    <a:pos x="200" y="1634"/>
                  </a:cxn>
                  <a:cxn ang="0">
                    <a:pos x="186" y="1600"/>
                  </a:cxn>
                  <a:cxn ang="0">
                    <a:pos x="174" y="1564"/>
                  </a:cxn>
                  <a:cxn ang="0">
                    <a:pos x="162" y="1526"/>
                  </a:cxn>
                  <a:cxn ang="0">
                    <a:pos x="154" y="1486"/>
                  </a:cxn>
                  <a:cxn ang="0">
                    <a:pos x="146" y="1444"/>
                  </a:cxn>
                  <a:cxn ang="0">
                    <a:pos x="140" y="1400"/>
                  </a:cxn>
                  <a:cxn ang="0">
                    <a:pos x="138" y="1354"/>
                  </a:cxn>
                  <a:cxn ang="0">
                    <a:pos x="136" y="1308"/>
                  </a:cxn>
                  <a:cxn ang="0">
                    <a:pos x="138" y="1258"/>
                  </a:cxn>
                  <a:cxn ang="0">
                    <a:pos x="144" y="1206"/>
                  </a:cxn>
                  <a:cxn ang="0">
                    <a:pos x="152" y="1154"/>
                  </a:cxn>
                  <a:cxn ang="0">
                    <a:pos x="152" y="1154"/>
                  </a:cxn>
                  <a:cxn ang="0">
                    <a:pos x="168" y="1048"/>
                  </a:cxn>
                  <a:cxn ang="0">
                    <a:pos x="180" y="950"/>
                  </a:cxn>
                  <a:cxn ang="0">
                    <a:pos x="190" y="858"/>
                  </a:cxn>
                  <a:cxn ang="0">
                    <a:pos x="196" y="772"/>
                  </a:cxn>
                  <a:cxn ang="0">
                    <a:pos x="198" y="690"/>
                  </a:cxn>
                  <a:cxn ang="0">
                    <a:pos x="196" y="614"/>
                  </a:cxn>
                  <a:cxn ang="0">
                    <a:pos x="190" y="542"/>
                  </a:cxn>
                  <a:cxn ang="0">
                    <a:pos x="182" y="474"/>
                  </a:cxn>
                  <a:cxn ang="0">
                    <a:pos x="170" y="408"/>
                  </a:cxn>
                  <a:cxn ang="0">
                    <a:pos x="156" y="346"/>
                  </a:cxn>
                  <a:cxn ang="0">
                    <a:pos x="136" y="286"/>
                  </a:cxn>
                  <a:cxn ang="0">
                    <a:pos x="116" y="228"/>
                  </a:cxn>
                  <a:cxn ang="0">
                    <a:pos x="90" y="170"/>
                  </a:cxn>
                  <a:cxn ang="0">
                    <a:pos x="64" y="114"/>
                  </a:cxn>
                  <a:cxn ang="0">
                    <a:pos x="32" y="56"/>
                  </a:cxn>
                  <a:cxn ang="0">
                    <a:pos x="0" y="0"/>
                  </a:cxn>
                </a:cxnLst>
                <a:rect l="0" t="0" r="r" b="b"/>
                <a:pathLst>
                  <a:path w="496" h="1972">
                    <a:moveTo>
                      <a:pt x="496" y="1972"/>
                    </a:moveTo>
                    <a:lnTo>
                      <a:pt x="496" y="1972"/>
                    </a:lnTo>
                    <a:lnTo>
                      <a:pt x="476" y="1962"/>
                    </a:lnTo>
                    <a:lnTo>
                      <a:pt x="456" y="1946"/>
                    </a:lnTo>
                    <a:lnTo>
                      <a:pt x="428" y="1926"/>
                    </a:lnTo>
                    <a:lnTo>
                      <a:pt x="396" y="1900"/>
                    </a:lnTo>
                    <a:lnTo>
                      <a:pt x="360" y="1866"/>
                    </a:lnTo>
                    <a:lnTo>
                      <a:pt x="324" y="1826"/>
                    </a:lnTo>
                    <a:lnTo>
                      <a:pt x="286" y="1780"/>
                    </a:lnTo>
                    <a:lnTo>
                      <a:pt x="268" y="1754"/>
                    </a:lnTo>
                    <a:lnTo>
                      <a:pt x="250" y="1726"/>
                    </a:lnTo>
                    <a:lnTo>
                      <a:pt x="232" y="1698"/>
                    </a:lnTo>
                    <a:lnTo>
                      <a:pt x="216" y="1666"/>
                    </a:lnTo>
                    <a:lnTo>
                      <a:pt x="200" y="1634"/>
                    </a:lnTo>
                    <a:lnTo>
                      <a:pt x="186" y="1600"/>
                    </a:lnTo>
                    <a:lnTo>
                      <a:pt x="174" y="1564"/>
                    </a:lnTo>
                    <a:lnTo>
                      <a:pt x="162" y="1526"/>
                    </a:lnTo>
                    <a:lnTo>
                      <a:pt x="154" y="1486"/>
                    </a:lnTo>
                    <a:lnTo>
                      <a:pt x="146" y="1444"/>
                    </a:lnTo>
                    <a:lnTo>
                      <a:pt x="140" y="1400"/>
                    </a:lnTo>
                    <a:lnTo>
                      <a:pt x="138" y="1354"/>
                    </a:lnTo>
                    <a:lnTo>
                      <a:pt x="136" y="1308"/>
                    </a:lnTo>
                    <a:lnTo>
                      <a:pt x="138" y="1258"/>
                    </a:lnTo>
                    <a:lnTo>
                      <a:pt x="144" y="1206"/>
                    </a:lnTo>
                    <a:lnTo>
                      <a:pt x="152" y="1154"/>
                    </a:lnTo>
                    <a:lnTo>
                      <a:pt x="152" y="1154"/>
                    </a:lnTo>
                    <a:lnTo>
                      <a:pt x="168" y="1048"/>
                    </a:lnTo>
                    <a:lnTo>
                      <a:pt x="180" y="950"/>
                    </a:lnTo>
                    <a:lnTo>
                      <a:pt x="190" y="858"/>
                    </a:lnTo>
                    <a:lnTo>
                      <a:pt x="196" y="772"/>
                    </a:lnTo>
                    <a:lnTo>
                      <a:pt x="198" y="690"/>
                    </a:lnTo>
                    <a:lnTo>
                      <a:pt x="196" y="614"/>
                    </a:lnTo>
                    <a:lnTo>
                      <a:pt x="190" y="542"/>
                    </a:lnTo>
                    <a:lnTo>
                      <a:pt x="182" y="474"/>
                    </a:lnTo>
                    <a:lnTo>
                      <a:pt x="170" y="408"/>
                    </a:lnTo>
                    <a:lnTo>
                      <a:pt x="156" y="346"/>
                    </a:lnTo>
                    <a:lnTo>
                      <a:pt x="136" y="286"/>
                    </a:lnTo>
                    <a:lnTo>
                      <a:pt x="116" y="228"/>
                    </a:lnTo>
                    <a:lnTo>
                      <a:pt x="90" y="170"/>
                    </a:lnTo>
                    <a:lnTo>
                      <a:pt x="64" y="114"/>
                    </a:lnTo>
                    <a:lnTo>
                      <a:pt x="32" y="56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33" name="Freeform 89"/>
              <p:cNvSpPr>
                <a:spLocks/>
              </p:cNvSpPr>
              <p:nvPr/>
            </p:nvSpPr>
            <p:spPr bwMode="auto">
              <a:xfrm>
                <a:off x="1397" y="1488"/>
                <a:ext cx="556" cy="1965"/>
              </a:xfrm>
              <a:custGeom>
                <a:avLst/>
                <a:gdLst/>
                <a:ahLst/>
                <a:cxnLst>
                  <a:cxn ang="0">
                    <a:pos x="558" y="1966"/>
                  </a:cxn>
                  <a:cxn ang="0">
                    <a:pos x="558" y="1966"/>
                  </a:cxn>
                  <a:cxn ang="0">
                    <a:pos x="538" y="1954"/>
                  </a:cxn>
                  <a:cxn ang="0">
                    <a:pos x="516" y="1940"/>
                  </a:cxn>
                  <a:cxn ang="0">
                    <a:pos x="488" y="1920"/>
                  </a:cxn>
                  <a:cxn ang="0">
                    <a:pos x="456" y="1896"/>
                  </a:cxn>
                  <a:cxn ang="0">
                    <a:pos x="420" y="1864"/>
                  </a:cxn>
                  <a:cxn ang="0">
                    <a:pos x="380" y="1824"/>
                  </a:cxn>
                  <a:cxn ang="0">
                    <a:pos x="342" y="1780"/>
                  </a:cxn>
                  <a:cxn ang="0">
                    <a:pos x="322" y="1754"/>
                  </a:cxn>
                  <a:cxn ang="0">
                    <a:pos x="304" y="1728"/>
                  </a:cxn>
                  <a:cxn ang="0">
                    <a:pos x="286" y="1698"/>
                  </a:cxn>
                  <a:cxn ang="0">
                    <a:pos x="268" y="1668"/>
                  </a:cxn>
                  <a:cxn ang="0">
                    <a:pos x="252" y="1636"/>
                  </a:cxn>
                  <a:cxn ang="0">
                    <a:pos x="238" y="1602"/>
                  </a:cxn>
                  <a:cxn ang="0">
                    <a:pos x="224" y="1566"/>
                  </a:cxn>
                  <a:cxn ang="0">
                    <a:pos x="210" y="1528"/>
                  </a:cxn>
                  <a:cxn ang="0">
                    <a:pos x="200" y="1488"/>
                  </a:cxn>
                  <a:cxn ang="0">
                    <a:pos x="192" y="1446"/>
                  </a:cxn>
                  <a:cxn ang="0">
                    <a:pos x="184" y="1404"/>
                  </a:cxn>
                  <a:cxn ang="0">
                    <a:pos x="180" y="1358"/>
                  </a:cxn>
                  <a:cxn ang="0">
                    <a:pos x="178" y="1310"/>
                  </a:cxn>
                  <a:cxn ang="0">
                    <a:pos x="178" y="1260"/>
                  </a:cxn>
                  <a:cxn ang="0">
                    <a:pos x="182" y="1208"/>
                  </a:cxn>
                  <a:cxn ang="0">
                    <a:pos x="188" y="1154"/>
                  </a:cxn>
                  <a:cxn ang="0">
                    <a:pos x="188" y="1154"/>
                  </a:cxn>
                  <a:cxn ang="0">
                    <a:pos x="202" y="1048"/>
                  </a:cxn>
                  <a:cxn ang="0">
                    <a:pos x="212" y="948"/>
                  </a:cxn>
                  <a:cxn ang="0">
                    <a:pos x="218" y="856"/>
                  </a:cxn>
                  <a:cxn ang="0">
                    <a:pos x="220" y="768"/>
                  </a:cxn>
                  <a:cxn ang="0">
                    <a:pos x="220" y="688"/>
                  </a:cxn>
                  <a:cxn ang="0">
                    <a:pos x="216" y="610"/>
                  </a:cxn>
                  <a:cxn ang="0">
                    <a:pos x="208" y="538"/>
                  </a:cxn>
                  <a:cxn ang="0">
                    <a:pos x="198" y="470"/>
                  </a:cxn>
                  <a:cxn ang="0">
                    <a:pos x="184" y="404"/>
                  </a:cxn>
                  <a:cxn ang="0">
                    <a:pos x="168" y="342"/>
                  </a:cxn>
                  <a:cxn ang="0">
                    <a:pos x="146" y="282"/>
                  </a:cxn>
                  <a:cxn ang="0">
                    <a:pos x="124" y="224"/>
                  </a:cxn>
                  <a:cxn ang="0">
                    <a:pos x="98" y="166"/>
                  </a:cxn>
                  <a:cxn ang="0">
                    <a:pos x="68" y="110"/>
                  </a:cxn>
                  <a:cxn ang="0">
                    <a:pos x="36" y="56"/>
                  </a:cxn>
                  <a:cxn ang="0">
                    <a:pos x="0" y="0"/>
                  </a:cxn>
                </a:cxnLst>
                <a:rect l="0" t="0" r="r" b="b"/>
                <a:pathLst>
                  <a:path w="558" h="1966">
                    <a:moveTo>
                      <a:pt x="558" y="1966"/>
                    </a:moveTo>
                    <a:lnTo>
                      <a:pt x="558" y="1966"/>
                    </a:lnTo>
                    <a:lnTo>
                      <a:pt x="538" y="1954"/>
                    </a:lnTo>
                    <a:lnTo>
                      <a:pt x="516" y="1940"/>
                    </a:lnTo>
                    <a:lnTo>
                      <a:pt x="488" y="1920"/>
                    </a:lnTo>
                    <a:lnTo>
                      <a:pt x="456" y="1896"/>
                    </a:lnTo>
                    <a:lnTo>
                      <a:pt x="420" y="1864"/>
                    </a:lnTo>
                    <a:lnTo>
                      <a:pt x="380" y="1824"/>
                    </a:lnTo>
                    <a:lnTo>
                      <a:pt x="342" y="1780"/>
                    </a:lnTo>
                    <a:lnTo>
                      <a:pt x="322" y="1754"/>
                    </a:lnTo>
                    <a:lnTo>
                      <a:pt x="304" y="1728"/>
                    </a:lnTo>
                    <a:lnTo>
                      <a:pt x="286" y="1698"/>
                    </a:lnTo>
                    <a:lnTo>
                      <a:pt x="268" y="1668"/>
                    </a:lnTo>
                    <a:lnTo>
                      <a:pt x="252" y="1636"/>
                    </a:lnTo>
                    <a:lnTo>
                      <a:pt x="238" y="1602"/>
                    </a:lnTo>
                    <a:lnTo>
                      <a:pt x="224" y="1566"/>
                    </a:lnTo>
                    <a:lnTo>
                      <a:pt x="210" y="1528"/>
                    </a:lnTo>
                    <a:lnTo>
                      <a:pt x="200" y="1488"/>
                    </a:lnTo>
                    <a:lnTo>
                      <a:pt x="192" y="1446"/>
                    </a:lnTo>
                    <a:lnTo>
                      <a:pt x="184" y="1404"/>
                    </a:lnTo>
                    <a:lnTo>
                      <a:pt x="180" y="1358"/>
                    </a:lnTo>
                    <a:lnTo>
                      <a:pt x="178" y="1310"/>
                    </a:lnTo>
                    <a:lnTo>
                      <a:pt x="178" y="1260"/>
                    </a:lnTo>
                    <a:lnTo>
                      <a:pt x="182" y="1208"/>
                    </a:lnTo>
                    <a:lnTo>
                      <a:pt x="188" y="1154"/>
                    </a:lnTo>
                    <a:lnTo>
                      <a:pt x="188" y="1154"/>
                    </a:lnTo>
                    <a:lnTo>
                      <a:pt x="202" y="1048"/>
                    </a:lnTo>
                    <a:lnTo>
                      <a:pt x="212" y="948"/>
                    </a:lnTo>
                    <a:lnTo>
                      <a:pt x="218" y="856"/>
                    </a:lnTo>
                    <a:lnTo>
                      <a:pt x="220" y="768"/>
                    </a:lnTo>
                    <a:lnTo>
                      <a:pt x="220" y="688"/>
                    </a:lnTo>
                    <a:lnTo>
                      <a:pt x="216" y="610"/>
                    </a:lnTo>
                    <a:lnTo>
                      <a:pt x="208" y="538"/>
                    </a:lnTo>
                    <a:lnTo>
                      <a:pt x="198" y="470"/>
                    </a:lnTo>
                    <a:lnTo>
                      <a:pt x="184" y="404"/>
                    </a:lnTo>
                    <a:lnTo>
                      <a:pt x="168" y="342"/>
                    </a:lnTo>
                    <a:lnTo>
                      <a:pt x="146" y="282"/>
                    </a:lnTo>
                    <a:lnTo>
                      <a:pt x="124" y="224"/>
                    </a:lnTo>
                    <a:lnTo>
                      <a:pt x="98" y="166"/>
                    </a:lnTo>
                    <a:lnTo>
                      <a:pt x="68" y="110"/>
                    </a:lnTo>
                    <a:lnTo>
                      <a:pt x="36" y="56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34" name="Freeform 90"/>
              <p:cNvSpPr>
                <a:spLocks/>
              </p:cNvSpPr>
              <p:nvPr/>
            </p:nvSpPr>
            <p:spPr bwMode="auto">
              <a:xfrm>
                <a:off x="1386" y="1487"/>
                <a:ext cx="617" cy="1955"/>
              </a:xfrm>
              <a:custGeom>
                <a:avLst/>
                <a:gdLst/>
                <a:ahLst/>
                <a:cxnLst>
                  <a:cxn ang="0">
                    <a:pos x="618" y="1956"/>
                  </a:cxn>
                  <a:cxn ang="0">
                    <a:pos x="618" y="1956"/>
                  </a:cxn>
                  <a:cxn ang="0">
                    <a:pos x="598" y="1946"/>
                  </a:cxn>
                  <a:cxn ang="0">
                    <a:pos x="576" y="1934"/>
                  </a:cxn>
                  <a:cxn ang="0">
                    <a:pos x="548" y="1914"/>
                  </a:cxn>
                  <a:cxn ang="0">
                    <a:pos x="514" y="1890"/>
                  </a:cxn>
                  <a:cxn ang="0">
                    <a:pos x="476" y="1860"/>
                  </a:cxn>
                  <a:cxn ang="0">
                    <a:pos x="436" y="1822"/>
                  </a:cxn>
                  <a:cxn ang="0">
                    <a:pos x="416" y="1802"/>
                  </a:cxn>
                  <a:cxn ang="0">
                    <a:pos x="396" y="1778"/>
                  </a:cxn>
                  <a:cxn ang="0">
                    <a:pos x="376" y="1754"/>
                  </a:cxn>
                  <a:cxn ang="0">
                    <a:pos x="356" y="1728"/>
                  </a:cxn>
                  <a:cxn ang="0">
                    <a:pos x="338" y="1700"/>
                  </a:cxn>
                  <a:cxn ang="0">
                    <a:pos x="320" y="1670"/>
                  </a:cxn>
                  <a:cxn ang="0">
                    <a:pos x="302" y="1638"/>
                  </a:cxn>
                  <a:cxn ang="0">
                    <a:pos x="286" y="1604"/>
                  </a:cxn>
                  <a:cxn ang="0">
                    <a:pos x="270" y="1568"/>
                  </a:cxn>
                  <a:cxn ang="0">
                    <a:pos x="258" y="1530"/>
                  </a:cxn>
                  <a:cxn ang="0">
                    <a:pos x="246" y="1490"/>
                  </a:cxn>
                  <a:cxn ang="0">
                    <a:pos x="236" y="1450"/>
                  </a:cxn>
                  <a:cxn ang="0">
                    <a:pos x="226" y="1406"/>
                  </a:cxn>
                  <a:cxn ang="0">
                    <a:pos x="220" y="1360"/>
                  </a:cxn>
                  <a:cxn ang="0">
                    <a:pos x="218" y="1312"/>
                  </a:cxn>
                  <a:cxn ang="0">
                    <a:pos x="216" y="1262"/>
                  </a:cxn>
                  <a:cxn ang="0">
                    <a:pos x="218" y="1210"/>
                  </a:cxn>
                  <a:cxn ang="0">
                    <a:pos x="222" y="1156"/>
                  </a:cxn>
                  <a:cxn ang="0">
                    <a:pos x="222" y="1156"/>
                  </a:cxn>
                  <a:cxn ang="0">
                    <a:pos x="232" y="1048"/>
                  </a:cxn>
                  <a:cxn ang="0">
                    <a:pos x="240" y="948"/>
                  </a:cxn>
                  <a:cxn ang="0">
                    <a:pos x="244" y="854"/>
                  </a:cxn>
                  <a:cxn ang="0">
                    <a:pos x="244" y="766"/>
                  </a:cxn>
                  <a:cxn ang="0">
                    <a:pos x="240" y="684"/>
                  </a:cxn>
                  <a:cxn ang="0">
                    <a:pos x="234" y="606"/>
                  </a:cxn>
                  <a:cxn ang="0">
                    <a:pos x="224" y="534"/>
                  </a:cxn>
                  <a:cxn ang="0">
                    <a:pos x="212" y="466"/>
                  </a:cxn>
                  <a:cxn ang="0">
                    <a:pos x="196" y="400"/>
                  </a:cxn>
                  <a:cxn ang="0">
                    <a:pos x="178" y="338"/>
                  </a:cxn>
                  <a:cxn ang="0">
                    <a:pos x="154" y="278"/>
                  </a:cxn>
                  <a:cxn ang="0">
                    <a:pos x="130" y="220"/>
                  </a:cxn>
                  <a:cxn ang="0">
                    <a:pos x="102" y="164"/>
                  </a:cxn>
                  <a:cxn ang="0">
                    <a:pos x="70" y="110"/>
                  </a:cxn>
                  <a:cxn ang="0">
                    <a:pos x="36" y="56"/>
                  </a:cxn>
                  <a:cxn ang="0">
                    <a:pos x="0" y="0"/>
                  </a:cxn>
                </a:cxnLst>
                <a:rect l="0" t="0" r="r" b="b"/>
                <a:pathLst>
                  <a:path w="618" h="1956">
                    <a:moveTo>
                      <a:pt x="618" y="1956"/>
                    </a:moveTo>
                    <a:lnTo>
                      <a:pt x="618" y="1956"/>
                    </a:lnTo>
                    <a:lnTo>
                      <a:pt x="598" y="1946"/>
                    </a:lnTo>
                    <a:lnTo>
                      <a:pt x="576" y="1934"/>
                    </a:lnTo>
                    <a:lnTo>
                      <a:pt x="548" y="1914"/>
                    </a:lnTo>
                    <a:lnTo>
                      <a:pt x="514" y="1890"/>
                    </a:lnTo>
                    <a:lnTo>
                      <a:pt x="476" y="1860"/>
                    </a:lnTo>
                    <a:lnTo>
                      <a:pt x="436" y="1822"/>
                    </a:lnTo>
                    <a:lnTo>
                      <a:pt x="416" y="1802"/>
                    </a:lnTo>
                    <a:lnTo>
                      <a:pt x="396" y="1778"/>
                    </a:lnTo>
                    <a:lnTo>
                      <a:pt x="376" y="1754"/>
                    </a:lnTo>
                    <a:lnTo>
                      <a:pt x="356" y="1728"/>
                    </a:lnTo>
                    <a:lnTo>
                      <a:pt x="338" y="1700"/>
                    </a:lnTo>
                    <a:lnTo>
                      <a:pt x="320" y="1670"/>
                    </a:lnTo>
                    <a:lnTo>
                      <a:pt x="302" y="1638"/>
                    </a:lnTo>
                    <a:lnTo>
                      <a:pt x="286" y="1604"/>
                    </a:lnTo>
                    <a:lnTo>
                      <a:pt x="270" y="1568"/>
                    </a:lnTo>
                    <a:lnTo>
                      <a:pt x="258" y="1530"/>
                    </a:lnTo>
                    <a:lnTo>
                      <a:pt x="246" y="1490"/>
                    </a:lnTo>
                    <a:lnTo>
                      <a:pt x="236" y="1450"/>
                    </a:lnTo>
                    <a:lnTo>
                      <a:pt x="226" y="1406"/>
                    </a:lnTo>
                    <a:lnTo>
                      <a:pt x="220" y="1360"/>
                    </a:lnTo>
                    <a:lnTo>
                      <a:pt x="218" y="1312"/>
                    </a:lnTo>
                    <a:lnTo>
                      <a:pt x="216" y="1262"/>
                    </a:lnTo>
                    <a:lnTo>
                      <a:pt x="218" y="1210"/>
                    </a:lnTo>
                    <a:lnTo>
                      <a:pt x="222" y="1156"/>
                    </a:lnTo>
                    <a:lnTo>
                      <a:pt x="222" y="1156"/>
                    </a:lnTo>
                    <a:lnTo>
                      <a:pt x="232" y="1048"/>
                    </a:lnTo>
                    <a:lnTo>
                      <a:pt x="240" y="948"/>
                    </a:lnTo>
                    <a:lnTo>
                      <a:pt x="244" y="854"/>
                    </a:lnTo>
                    <a:lnTo>
                      <a:pt x="244" y="766"/>
                    </a:lnTo>
                    <a:lnTo>
                      <a:pt x="240" y="684"/>
                    </a:lnTo>
                    <a:lnTo>
                      <a:pt x="234" y="606"/>
                    </a:lnTo>
                    <a:lnTo>
                      <a:pt x="224" y="534"/>
                    </a:lnTo>
                    <a:lnTo>
                      <a:pt x="212" y="466"/>
                    </a:lnTo>
                    <a:lnTo>
                      <a:pt x="196" y="400"/>
                    </a:lnTo>
                    <a:lnTo>
                      <a:pt x="178" y="338"/>
                    </a:lnTo>
                    <a:lnTo>
                      <a:pt x="154" y="278"/>
                    </a:lnTo>
                    <a:lnTo>
                      <a:pt x="130" y="220"/>
                    </a:lnTo>
                    <a:lnTo>
                      <a:pt x="102" y="164"/>
                    </a:lnTo>
                    <a:lnTo>
                      <a:pt x="70" y="110"/>
                    </a:lnTo>
                    <a:lnTo>
                      <a:pt x="36" y="56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35" name="Freeform 91"/>
              <p:cNvSpPr>
                <a:spLocks/>
              </p:cNvSpPr>
              <p:nvPr/>
            </p:nvSpPr>
            <p:spPr bwMode="auto">
              <a:xfrm>
                <a:off x="1376" y="1490"/>
                <a:ext cx="679" cy="1943"/>
              </a:xfrm>
              <a:custGeom>
                <a:avLst/>
                <a:gdLst/>
                <a:ahLst/>
                <a:cxnLst>
                  <a:cxn ang="0">
                    <a:pos x="680" y="1944"/>
                  </a:cxn>
                  <a:cxn ang="0">
                    <a:pos x="680" y="1944"/>
                  </a:cxn>
                  <a:cxn ang="0">
                    <a:pos x="660" y="1936"/>
                  </a:cxn>
                  <a:cxn ang="0">
                    <a:pos x="638" y="1924"/>
                  </a:cxn>
                  <a:cxn ang="0">
                    <a:pos x="608" y="1906"/>
                  </a:cxn>
                  <a:cxn ang="0">
                    <a:pos x="574" y="1882"/>
                  </a:cxn>
                  <a:cxn ang="0">
                    <a:pos x="536" y="1852"/>
                  </a:cxn>
                  <a:cxn ang="0">
                    <a:pos x="494" y="1816"/>
                  </a:cxn>
                  <a:cxn ang="0">
                    <a:pos x="474" y="1796"/>
                  </a:cxn>
                  <a:cxn ang="0">
                    <a:pos x="452" y="1774"/>
                  </a:cxn>
                  <a:cxn ang="0">
                    <a:pos x="432" y="1750"/>
                  </a:cxn>
                  <a:cxn ang="0">
                    <a:pos x="412" y="1724"/>
                  </a:cxn>
                  <a:cxn ang="0">
                    <a:pos x="392" y="1696"/>
                  </a:cxn>
                  <a:cxn ang="0">
                    <a:pos x="372" y="1668"/>
                  </a:cxn>
                  <a:cxn ang="0">
                    <a:pos x="354" y="1636"/>
                  </a:cxn>
                  <a:cxn ang="0">
                    <a:pos x="336" y="1602"/>
                  </a:cxn>
                  <a:cxn ang="0">
                    <a:pos x="320" y="1568"/>
                  </a:cxn>
                  <a:cxn ang="0">
                    <a:pos x="306" y="1530"/>
                  </a:cxn>
                  <a:cxn ang="0">
                    <a:pos x="292" y="1490"/>
                  </a:cxn>
                  <a:cxn ang="0">
                    <a:pos x="280" y="1450"/>
                  </a:cxn>
                  <a:cxn ang="0">
                    <a:pos x="272" y="1406"/>
                  </a:cxn>
                  <a:cxn ang="0">
                    <a:pos x="264" y="1360"/>
                  </a:cxn>
                  <a:cxn ang="0">
                    <a:pos x="260" y="1312"/>
                  </a:cxn>
                  <a:cxn ang="0">
                    <a:pos x="256" y="1262"/>
                  </a:cxn>
                  <a:cxn ang="0">
                    <a:pos x="256" y="1208"/>
                  </a:cxn>
                  <a:cxn ang="0">
                    <a:pos x="260" y="1154"/>
                  </a:cxn>
                  <a:cxn ang="0">
                    <a:pos x="260" y="1154"/>
                  </a:cxn>
                  <a:cxn ang="0">
                    <a:pos x="266" y="1046"/>
                  </a:cxn>
                  <a:cxn ang="0">
                    <a:pos x="270" y="944"/>
                  </a:cxn>
                  <a:cxn ang="0">
                    <a:pos x="272" y="850"/>
                  </a:cxn>
                  <a:cxn ang="0">
                    <a:pos x="268" y="760"/>
                  </a:cxn>
                  <a:cxn ang="0">
                    <a:pos x="264" y="678"/>
                  </a:cxn>
                  <a:cxn ang="0">
                    <a:pos x="254" y="600"/>
                  </a:cxn>
                  <a:cxn ang="0">
                    <a:pos x="242" y="528"/>
                  </a:cxn>
                  <a:cxn ang="0">
                    <a:pos x="228" y="460"/>
                  </a:cxn>
                  <a:cxn ang="0">
                    <a:pos x="210" y="394"/>
                  </a:cxn>
                  <a:cxn ang="0">
                    <a:pos x="188" y="334"/>
                  </a:cxn>
                  <a:cxn ang="0">
                    <a:pos x="164" y="274"/>
                  </a:cxn>
                  <a:cxn ang="0">
                    <a:pos x="138" y="218"/>
                  </a:cxn>
                  <a:cxn ang="0">
                    <a:pos x="108" y="162"/>
                  </a:cxn>
                  <a:cxn ang="0">
                    <a:pos x="76" y="108"/>
                  </a:cxn>
                  <a:cxn ang="0">
                    <a:pos x="40" y="54"/>
                  </a:cxn>
                  <a:cxn ang="0">
                    <a:pos x="0" y="0"/>
                  </a:cxn>
                </a:cxnLst>
                <a:rect l="0" t="0" r="r" b="b"/>
                <a:pathLst>
                  <a:path w="680" h="1944">
                    <a:moveTo>
                      <a:pt x="680" y="1944"/>
                    </a:moveTo>
                    <a:lnTo>
                      <a:pt x="680" y="1944"/>
                    </a:lnTo>
                    <a:lnTo>
                      <a:pt x="660" y="1936"/>
                    </a:lnTo>
                    <a:lnTo>
                      <a:pt x="638" y="1924"/>
                    </a:lnTo>
                    <a:lnTo>
                      <a:pt x="608" y="1906"/>
                    </a:lnTo>
                    <a:lnTo>
                      <a:pt x="574" y="1882"/>
                    </a:lnTo>
                    <a:lnTo>
                      <a:pt x="536" y="1852"/>
                    </a:lnTo>
                    <a:lnTo>
                      <a:pt x="494" y="1816"/>
                    </a:lnTo>
                    <a:lnTo>
                      <a:pt x="474" y="1796"/>
                    </a:lnTo>
                    <a:lnTo>
                      <a:pt x="452" y="1774"/>
                    </a:lnTo>
                    <a:lnTo>
                      <a:pt x="432" y="1750"/>
                    </a:lnTo>
                    <a:lnTo>
                      <a:pt x="412" y="1724"/>
                    </a:lnTo>
                    <a:lnTo>
                      <a:pt x="392" y="1696"/>
                    </a:lnTo>
                    <a:lnTo>
                      <a:pt x="372" y="1668"/>
                    </a:lnTo>
                    <a:lnTo>
                      <a:pt x="354" y="1636"/>
                    </a:lnTo>
                    <a:lnTo>
                      <a:pt x="336" y="1602"/>
                    </a:lnTo>
                    <a:lnTo>
                      <a:pt x="320" y="1568"/>
                    </a:lnTo>
                    <a:lnTo>
                      <a:pt x="306" y="1530"/>
                    </a:lnTo>
                    <a:lnTo>
                      <a:pt x="292" y="1490"/>
                    </a:lnTo>
                    <a:lnTo>
                      <a:pt x="280" y="1450"/>
                    </a:lnTo>
                    <a:lnTo>
                      <a:pt x="272" y="1406"/>
                    </a:lnTo>
                    <a:lnTo>
                      <a:pt x="264" y="1360"/>
                    </a:lnTo>
                    <a:lnTo>
                      <a:pt x="260" y="1312"/>
                    </a:lnTo>
                    <a:lnTo>
                      <a:pt x="256" y="1262"/>
                    </a:lnTo>
                    <a:lnTo>
                      <a:pt x="256" y="1208"/>
                    </a:lnTo>
                    <a:lnTo>
                      <a:pt x="260" y="1154"/>
                    </a:lnTo>
                    <a:lnTo>
                      <a:pt x="260" y="1154"/>
                    </a:lnTo>
                    <a:lnTo>
                      <a:pt x="266" y="1046"/>
                    </a:lnTo>
                    <a:lnTo>
                      <a:pt x="270" y="944"/>
                    </a:lnTo>
                    <a:lnTo>
                      <a:pt x="272" y="850"/>
                    </a:lnTo>
                    <a:lnTo>
                      <a:pt x="268" y="760"/>
                    </a:lnTo>
                    <a:lnTo>
                      <a:pt x="264" y="678"/>
                    </a:lnTo>
                    <a:lnTo>
                      <a:pt x="254" y="600"/>
                    </a:lnTo>
                    <a:lnTo>
                      <a:pt x="242" y="528"/>
                    </a:lnTo>
                    <a:lnTo>
                      <a:pt x="228" y="460"/>
                    </a:lnTo>
                    <a:lnTo>
                      <a:pt x="210" y="394"/>
                    </a:lnTo>
                    <a:lnTo>
                      <a:pt x="188" y="334"/>
                    </a:lnTo>
                    <a:lnTo>
                      <a:pt x="164" y="274"/>
                    </a:lnTo>
                    <a:lnTo>
                      <a:pt x="138" y="218"/>
                    </a:lnTo>
                    <a:lnTo>
                      <a:pt x="108" y="162"/>
                    </a:lnTo>
                    <a:lnTo>
                      <a:pt x="76" y="108"/>
                    </a:lnTo>
                    <a:lnTo>
                      <a:pt x="40" y="54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36" name="Freeform 92"/>
              <p:cNvSpPr>
                <a:spLocks/>
              </p:cNvSpPr>
              <p:nvPr/>
            </p:nvSpPr>
            <p:spPr bwMode="auto">
              <a:xfrm>
                <a:off x="1363" y="1491"/>
                <a:ext cx="740" cy="1930"/>
              </a:xfrm>
              <a:custGeom>
                <a:avLst/>
                <a:gdLst/>
                <a:ahLst/>
                <a:cxnLst>
                  <a:cxn ang="0">
                    <a:pos x="740" y="1930"/>
                  </a:cxn>
                  <a:cxn ang="0">
                    <a:pos x="740" y="1930"/>
                  </a:cxn>
                  <a:cxn ang="0">
                    <a:pos x="720" y="1920"/>
                  </a:cxn>
                  <a:cxn ang="0">
                    <a:pos x="698" y="1910"/>
                  </a:cxn>
                  <a:cxn ang="0">
                    <a:pos x="668" y="1892"/>
                  </a:cxn>
                  <a:cxn ang="0">
                    <a:pos x="632" y="1870"/>
                  </a:cxn>
                  <a:cxn ang="0">
                    <a:pos x="592" y="1842"/>
                  </a:cxn>
                  <a:cxn ang="0">
                    <a:pos x="550" y="1808"/>
                  </a:cxn>
                  <a:cxn ang="0">
                    <a:pos x="528" y="1788"/>
                  </a:cxn>
                  <a:cxn ang="0">
                    <a:pos x="506" y="1766"/>
                  </a:cxn>
                  <a:cxn ang="0">
                    <a:pos x="486" y="1744"/>
                  </a:cxn>
                  <a:cxn ang="0">
                    <a:pos x="464" y="1718"/>
                  </a:cxn>
                  <a:cxn ang="0">
                    <a:pos x="444" y="1692"/>
                  </a:cxn>
                  <a:cxn ang="0">
                    <a:pos x="424" y="1662"/>
                  </a:cxn>
                  <a:cxn ang="0">
                    <a:pos x="404" y="1632"/>
                  </a:cxn>
                  <a:cxn ang="0">
                    <a:pos x="386" y="1600"/>
                  </a:cxn>
                  <a:cxn ang="0">
                    <a:pos x="368" y="1564"/>
                  </a:cxn>
                  <a:cxn ang="0">
                    <a:pos x="352" y="1528"/>
                  </a:cxn>
                  <a:cxn ang="0">
                    <a:pos x="338" y="1488"/>
                  </a:cxn>
                  <a:cxn ang="0">
                    <a:pos x="326" y="1446"/>
                  </a:cxn>
                  <a:cxn ang="0">
                    <a:pos x="314" y="1404"/>
                  </a:cxn>
                  <a:cxn ang="0">
                    <a:pos x="306" y="1358"/>
                  </a:cxn>
                  <a:cxn ang="0">
                    <a:pos x="298" y="1310"/>
                  </a:cxn>
                  <a:cxn ang="0">
                    <a:pos x="294" y="1258"/>
                  </a:cxn>
                  <a:cxn ang="0">
                    <a:pos x="294" y="1206"/>
                  </a:cxn>
                  <a:cxn ang="0">
                    <a:pos x="294" y="1150"/>
                  </a:cxn>
                  <a:cxn ang="0">
                    <a:pos x="294" y="1150"/>
                  </a:cxn>
                  <a:cxn ang="0">
                    <a:pos x="298" y="1040"/>
                  </a:cxn>
                  <a:cxn ang="0">
                    <a:pos x="298" y="938"/>
                  </a:cxn>
                  <a:cxn ang="0">
                    <a:pos x="296" y="844"/>
                  </a:cxn>
                  <a:cxn ang="0">
                    <a:pos x="292" y="754"/>
                  </a:cxn>
                  <a:cxn ang="0">
                    <a:pos x="284" y="672"/>
                  </a:cxn>
                  <a:cxn ang="0">
                    <a:pos x="272" y="594"/>
                  </a:cxn>
                  <a:cxn ang="0">
                    <a:pos x="258" y="522"/>
                  </a:cxn>
                  <a:cxn ang="0">
                    <a:pos x="242" y="452"/>
                  </a:cxn>
                  <a:cxn ang="0">
                    <a:pos x="222" y="388"/>
                  </a:cxn>
                  <a:cxn ang="0">
                    <a:pos x="198" y="326"/>
                  </a:cxn>
                  <a:cxn ang="0">
                    <a:pos x="172" y="268"/>
                  </a:cxn>
                  <a:cxn ang="0">
                    <a:pos x="144" y="212"/>
                  </a:cxn>
                  <a:cxn ang="0">
                    <a:pos x="112" y="158"/>
                  </a:cxn>
                  <a:cxn ang="0">
                    <a:pos x="78" y="104"/>
                  </a:cxn>
                  <a:cxn ang="0">
                    <a:pos x="40" y="52"/>
                  </a:cxn>
                  <a:cxn ang="0">
                    <a:pos x="0" y="0"/>
                  </a:cxn>
                </a:cxnLst>
                <a:rect l="0" t="0" r="r" b="b"/>
                <a:pathLst>
                  <a:path w="740" h="1930">
                    <a:moveTo>
                      <a:pt x="740" y="1930"/>
                    </a:moveTo>
                    <a:lnTo>
                      <a:pt x="740" y="1930"/>
                    </a:lnTo>
                    <a:lnTo>
                      <a:pt x="720" y="1920"/>
                    </a:lnTo>
                    <a:lnTo>
                      <a:pt x="698" y="1910"/>
                    </a:lnTo>
                    <a:lnTo>
                      <a:pt x="668" y="1892"/>
                    </a:lnTo>
                    <a:lnTo>
                      <a:pt x="632" y="1870"/>
                    </a:lnTo>
                    <a:lnTo>
                      <a:pt x="592" y="1842"/>
                    </a:lnTo>
                    <a:lnTo>
                      <a:pt x="550" y="1808"/>
                    </a:lnTo>
                    <a:lnTo>
                      <a:pt x="528" y="1788"/>
                    </a:lnTo>
                    <a:lnTo>
                      <a:pt x="506" y="1766"/>
                    </a:lnTo>
                    <a:lnTo>
                      <a:pt x="486" y="1744"/>
                    </a:lnTo>
                    <a:lnTo>
                      <a:pt x="464" y="1718"/>
                    </a:lnTo>
                    <a:lnTo>
                      <a:pt x="444" y="1692"/>
                    </a:lnTo>
                    <a:lnTo>
                      <a:pt x="424" y="1662"/>
                    </a:lnTo>
                    <a:lnTo>
                      <a:pt x="404" y="1632"/>
                    </a:lnTo>
                    <a:lnTo>
                      <a:pt x="386" y="1600"/>
                    </a:lnTo>
                    <a:lnTo>
                      <a:pt x="368" y="1564"/>
                    </a:lnTo>
                    <a:lnTo>
                      <a:pt x="352" y="1528"/>
                    </a:lnTo>
                    <a:lnTo>
                      <a:pt x="338" y="1488"/>
                    </a:lnTo>
                    <a:lnTo>
                      <a:pt x="326" y="1446"/>
                    </a:lnTo>
                    <a:lnTo>
                      <a:pt x="314" y="1404"/>
                    </a:lnTo>
                    <a:lnTo>
                      <a:pt x="306" y="1358"/>
                    </a:lnTo>
                    <a:lnTo>
                      <a:pt x="298" y="1310"/>
                    </a:lnTo>
                    <a:lnTo>
                      <a:pt x="294" y="1258"/>
                    </a:lnTo>
                    <a:lnTo>
                      <a:pt x="294" y="1206"/>
                    </a:lnTo>
                    <a:lnTo>
                      <a:pt x="294" y="1150"/>
                    </a:lnTo>
                    <a:lnTo>
                      <a:pt x="294" y="1150"/>
                    </a:lnTo>
                    <a:lnTo>
                      <a:pt x="298" y="1040"/>
                    </a:lnTo>
                    <a:lnTo>
                      <a:pt x="298" y="938"/>
                    </a:lnTo>
                    <a:lnTo>
                      <a:pt x="296" y="844"/>
                    </a:lnTo>
                    <a:lnTo>
                      <a:pt x="292" y="754"/>
                    </a:lnTo>
                    <a:lnTo>
                      <a:pt x="284" y="672"/>
                    </a:lnTo>
                    <a:lnTo>
                      <a:pt x="272" y="594"/>
                    </a:lnTo>
                    <a:lnTo>
                      <a:pt x="258" y="522"/>
                    </a:lnTo>
                    <a:lnTo>
                      <a:pt x="242" y="452"/>
                    </a:lnTo>
                    <a:lnTo>
                      <a:pt x="222" y="388"/>
                    </a:lnTo>
                    <a:lnTo>
                      <a:pt x="198" y="326"/>
                    </a:lnTo>
                    <a:lnTo>
                      <a:pt x="172" y="268"/>
                    </a:lnTo>
                    <a:lnTo>
                      <a:pt x="144" y="212"/>
                    </a:lnTo>
                    <a:lnTo>
                      <a:pt x="112" y="158"/>
                    </a:lnTo>
                    <a:lnTo>
                      <a:pt x="78" y="104"/>
                    </a:lnTo>
                    <a:lnTo>
                      <a:pt x="40" y="52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37" name="Freeform 93"/>
              <p:cNvSpPr>
                <a:spLocks/>
              </p:cNvSpPr>
              <p:nvPr/>
            </p:nvSpPr>
            <p:spPr bwMode="auto">
              <a:xfrm>
                <a:off x="1351" y="1495"/>
                <a:ext cx="805" cy="1913"/>
              </a:xfrm>
              <a:custGeom>
                <a:avLst/>
                <a:gdLst/>
                <a:ahLst/>
                <a:cxnLst>
                  <a:cxn ang="0">
                    <a:pos x="802" y="1912"/>
                  </a:cxn>
                  <a:cxn ang="0">
                    <a:pos x="802" y="1912"/>
                  </a:cxn>
                  <a:cxn ang="0">
                    <a:pos x="782" y="1906"/>
                  </a:cxn>
                  <a:cxn ang="0">
                    <a:pos x="758" y="1894"/>
                  </a:cxn>
                  <a:cxn ang="0">
                    <a:pos x="728" y="1878"/>
                  </a:cxn>
                  <a:cxn ang="0">
                    <a:pos x="692" y="1858"/>
                  </a:cxn>
                  <a:cxn ang="0">
                    <a:pos x="652" y="1832"/>
                  </a:cxn>
                  <a:cxn ang="0">
                    <a:pos x="608" y="1798"/>
                  </a:cxn>
                  <a:cxn ang="0">
                    <a:pos x="586" y="1780"/>
                  </a:cxn>
                  <a:cxn ang="0">
                    <a:pos x="564" y="1758"/>
                  </a:cxn>
                  <a:cxn ang="0">
                    <a:pos x="542" y="1736"/>
                  </a:cxn>
                  <a:cxn ang="0">
                    <a:pos x="520" y="1712"/>
                  </a:cxn>
                  <a:cxn ang="0">
                    <a:pos x="498" y="1686"/>
                  </a:cxn>
                  <a:cxn ang="0">
                    <a:pos x="476" y="1656"/>
                  </a:cxn>
                  <a:cxn ang="0">
                    <a:pos x="456" y="1626"/>
                  </a:cxn>
                  <a:cxn ang="0">
                    <a:pos x="436" y="1594"/>
                  </a:cxn>
                  <a:cxn ang="0">
                    <a:pos x="418" y="1560"/>
                  </a:cxn>
                  <a:cxn ang="0">
                    <a:pos x="400" y="1524"/>
                  </a:cxn>
                  <a:cxn ang="0">
                    <a:pos x="386" y="1484"/>
                  </a:cxn>
                  <a:cxn ang="0">
                    <a:pos x="372" y="1444"/>
                  </a:cxn>
                  <a:cxn ang="0">
                    <a:pos x="360" y="1400"/>
                  </a:cxn>
                  <a:cxn ang="0">
                    <a:pos x="348" y="1354"/>
                  </a:cxn>
                  <a:cxn ang="0">
                    <a:pos x="340" y="1306"/>
                  </a:cxn>
                  <a:cxn ang="0">
                    <a:pos x="336" y="1256"/>
                  </a:cxn>
                  <a:cxn ang="0">
                    <a:pos x="332" y="1202"/>
                  </a:cxn>
                  <a:cxn ang="0">
                    <a:pos x="332" y="1146"/>
                  </a:cxn>
                  <a:cxn ang="0">
                    <a:pos x="332" y="1146"/>
                  </a:cxn>
                  <a:cxn ang="0">
                    <a:pos x="332" y="1036"/>
                  </a:cxn>
                  <a:cxn ang="0">
                    <a:pos x="330" y="934"/>
                  </a:cxn>
                  <a:cxn ang="0">
                    <a:pos x="324" y="838"/>
                  </a:cxn>
                  <a:cxn ang="0">
                    <a:pos x="316" y="748"/>
                  </a:cxn>
                  <a:cxn ang="0">
                    <a:pos x="306" y="666"/>
                  </a:cxn>
                  <a:cxn ang="0">
                    <a:pos x="292" y="588"/>
                  </a:cxn>
                  <a:cxn ang="0">
                    <a:pos x="276" y="514"/>
                  </a:cxn>
                  <a:cxn ang="0">
                    <a:pos x="258" y="446"/>
                  </a:cxn>
                  <a:cxn ang="0">
                    <a:pos x="236" y="382"/>
                  </a:cxn>
                  <a:cxn ang="0">
                    <a:pos x="210" y="322"/>
                  </a:cxn>
                  <a:cxn ang="0">
                    <a:pos x="182" y="264"/>
                  </a:cxn>
                  <a:cxn ang="0">
                    <a:pos x="152" y="208"/>
                  </a:cxn>
                  <a:cxn ang="0">
                    <a:pos x="118" y="154"/>
                  </a:cxn>
                  <a:cxn ang="0">
                    <a:pos x="82" y="102"/>
                  </a:cxn>
                  <a:cxn ang="0">
                    <a:pos x="44" y="52"/>
                  </a:cxn>
                  <a:cxn ang="0">
                    <a:pos x="0" y="0"/>
                  </a:cxn>
                </a:cxnLst>
                <a:rect l="0" t="0" r="r" b="b"/>
                <a:pathLst>
                  <a:path w="802" h="1912">
                    <a:moveTo>
                      <a:pt x="802" y="1912"/>
                    </a:moveTo>
                    <a:lnTo>
                      <a:pt x="802" y="1912"/>
                    </a:lnTo>
                    <a:lnTo>
                      <a:pt x="782" y="1906"/>
                    </a:lnTo>
                    <a:lnTo>
                      <a:pt x="758" y="1894"/>
                    </a:lnTo>
                    <a:lnTo>
                      <a:pt x="728" y="1878"/>
                    </a:lnTo>
                    <a:lnTo>
                      <a:pt x="692" y="1858"/>
                    </a:lnTo>
                    <a:lnTo>
                      <a:pt x="652" y="1832"/>
                    </a:lnTo>
                    <a:lnTo>
                      <a:pt x="608" y="1798"/>
                    </a:lnTo>
                    <a:lnTo>
                      <a:pt x="586" y="1780"/>
                    </a:lnTo>
                    <a:lnTo>
                      <a:pt x="564" y="1758"/>
                    </a:lnTo>
                    <a:lnTo>
                      <a:pt x="542" y="1736"/>
                    </a:lnTo>
                    <a:lnTo>
                      <a:pt x="520" y="1712"/>
                    </a:lnTo>
                    <a:lnTo>
                      <a:pt x="498" y="1686"/>
                    </a:lnTo>
                    <a:lnTo>
                      <a:pt x="476" y="1656"/>
                    </a:lnTo>
                    <a:lnTo>
                      <a:pt x="456" y="1626"/>
                    </a:lnTo>
                    <a:lnTo>
                      <a:pt x="436" y="1594"/>
                    </a:lnTo>
                    <a:lnTo>
                      <a:pt x="418" y="1560"/>
                    </a:lnTo>
                    <a:lnTo>
                      <a:pt x="400" y="1524"/>
                    </a:lnTo>
                    <a:lnTo>
                      <a:pt x="386" y="1484"/>
                    </a:lnTo>
                    <a:lnTo>
                      <a:pt x="372" y="1444"/>
                    </a:lnTo>
                    <a:lnTo>
                      <a:pt x="360" y="1400"/>
                    </a:lnTo>
                    <a:lnTo>
                      <a:pt x="348" y="1354"/>
                    </a:lnTo>
                    <a:lnTo>
                      <a:pt x="340" y="1306"/>
                    </a:lnTo>
                    <a:lnTo>
                      <a:pt x="336" y="1256"/>
                    </a:lnTo>
                    <a:lnTo>
                      <a:pt x="332" y="1202"/>
                    </a:lnTo>
                    <a:lnTo>
                      <a:pt x="332" y="1146"/>
                    </a:lnTo>
                    <a:lnTo>
                      <a:pt x="332" y="1146"/>
                    </a:lnTo>
                    <a:lnTo>
                      <a:pt x="332" y="1036"/>
                    </a:lnTo>
                    <a:lnTo>
                      <a:pt x="330" y="934"/>
                    </a:lnTo>
                    <a:lnTo>
                      <a:pt x="324" y="838"/>
                    </a:lnTo>
                    <a:lnTo>
                      <a:pt x="316" y="748"/>
                    </a:lnTo>
                    <a:lnTo>
                      <a:pt x="306" y="666"/>
                    </a:lnTo>
                    <a:lnTo>
                      <a:pt x="292" y="588"/>
                    </a:lnTo>
                    <a:lnTo>
                      <a:pt x="276" y="514"/>
                    </a:lnTo>
                    <a:lnTo>
                      <a:pt x="258" y="446"/>
                    </a:lnTo>
                    <a:lnTo>
                      <a:pt x="236" y="382"/>
                    </a:lnTo>
                    <a:lnTo>
                      <a:pt x="210" y="322"/>
                    </a:lnTo>
                    <a:lnTo>
                      <a:pt x="182" y="264"/>
                    </a:lnTo>
                    <a:lnTo>
                      <a:pt x="152" y="208"/>
                    </a:lnTo>
                    <a:lnTo>
                      <a:pt x="118" y="154"/>
                    </a:lnTo>
                    <a:lnTo>
                      <a:pt x="82" y="102"/>
                    </a:lnTo>
                    <a:lnTo>
                      <a:pt x="44" y="52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38" name="Freeform 94"/>
              <p:cNvSpPr>
                <a:spLocks/>
              </p:cNvSpPr>
              <p:nvPr/>
            </p:nvSpPr>
            <p:spPr bwMode="auto">
              <a:xfrm>
                <a:off x="1343" y="1500"/>
                <a:ext cx="862" cy="1895"/>
              </a:xfrm>
              <a:custGeom>
                <a:avLst/>
                <a:gdLst/>
                <a:ahLst/>
                <a:cxnLst>
                  <a:cxn ang="0">
                    <a:pos x="862" y="1894"/>
                  </a:cxn>
                  <a:cxn ang="0">
                    <a:pos x="862" y="1894"/>
                  </a:cxn>
                  <a:cxn ang="0">
                    <a:pos x="842" y="1886"/>
                  </a:cxn>
                  <a:cxn ang="0">
                    <a:pos x="818" y="1876"/>
                  </a:cxn>
                  <a:cxn ang="0">
                    <a:pos x="786" y="1862"/>
                  </a:cxn>
                  <a:cxn ang="0">
                    <a:pos x="750" y="1842"/>
                  </a:cxn>
                  <a:cxn ang="0">
                    <a:pos x="708" y="1816"/>
                  </a:cxn>
                  <a:cxn ang="0">
                    <a:pos x="664" y="1786"/>
                  </a:cxn>
                  <a:cxn ang="0">
                    <a:pos x="640" y="1768"/>
                  </a:cxn>
                  <a:cxn ang="0">
                    <a:pos x="618" y="1748"/>
                  </a:cxn>
                  <a:cxn ang="0">
                    <a:pos x="594" y="1726"/>
                  </a:cxn>
                  <a:cxn ang="0">
                    <a:pos x="572" y="1702"/>
                  </a:cxn>
                  <a:cxn ang="0">
                    <a:pos x="550" y="1676"/>
                  </a:cxn>
                  <a:cxn ang="0">
                    <a:pos x="528" y="1648"/>
                  </a:cxn>
                  <a:cxn ang="0">
                    <a:pos x="506" y="1618"/>
                  </a:cxn>
                  <a:cxn ang="0">
                    <a:pos x="486" y="1588"/>
                  </a:cxn>
                  <a:cxn ang="0">
                    <a:pos x="466" y="1554"/>
                  </a:cxn>
                  <a:cxn ang="0">
                    <a:pos x="448" y="1518"/>
                  </a:cxn>
                  <a:cxn ang="0">
                    <a:pos x="430" y="1478"/>
                  </a:cxn>
                  <a:cxn ang="0">
                    <a:pos x="416" y="1438"/>
                  </a:cxn>
                  <a:cxn ang="0">
                    <a:pos x="402" y="1394"/>
                  </a:cxn>
                  <a:cxn ang="0">
                    <a:pos x="390" y="1348"/>
                  </a:cxn>
                  <a:cxn ang="0">
                    <a:pos x="380" y="1300"/>
                  </a:cxn>
                  <a:cxn ang="0">
                    <a:pos x="374" y="1250"/>
                  </a:cxn>
                  <a:cxn ang="0">
                    <a:pos x="368" y="1196"/>
                  </a:cxn>
                  <a:cxn ang="0">
                    <a:pos x="366" y="1140"/>
                  </a:cxn>
                  <a:cxn ang="0">
                    <a:pos x="366" y="1140"/>
                  </a:cxn>
                  <a:cxn ang="0">
                    <a:pos x="364" y="1030"/>
                  </a:cxn>
                  <a:cxn ang="0">
                    <a:pos x="358" y="926"/>
                  </a:cxn>
                  <a:cxn ang="0">
                    <a:pos x="350" y="830"/>
                  </a:cxn>
                  <a:cxn ang="0">
                    <a:pos x="340" y="740"/>
                  </a:cxn>
                  <a:cxn ang="0">
                    <a:pos x="326" y="656"/>
                  </a:cxn>
                  <a:cxn ang="0">
                    <a:pos x="310" y="580"/>
                  </a:cxn>
                  <a:cxn ang="0">
                    <a:pos x="292" y="506"/>
                  </a:cxn>
                  <a:cxn ang="0">
                    <a:pos x="270" y="438"/>
                  </a:cxn>
                  <a:cxn ang="0">
                    <a:pos x="248" y="376"/>
                  </a:cxn>
                  <a:cxn ang="0">
                    <a:pos x="220" y="314"/>
                  </a:cxn>
                  <a:cxn ang="0">
                    <a:pos x="190" y="258"/>
                  </a:cxn>
                  <a:cxn ang="0">
                    <a:pos x="158" y="204"/>
                  </a:cxn>
                  <a:cxn ang="0">
                    <a:pos x="124" y="150"/>
                  </a:cxn>
                  <a:cxn ang="0">
                    <a:pos x="86" y="100"/>
                  </a:cxn>
                  <a:cxn ang="0">
                    <a:pos x="44" y="50"/>
                  </a:cxn>
                  <a:cxn ang="0">
                    <a:pos x="0" y="0"/>
                  </a:cxn>
                </a:cxnLst>
                <a:rect l="0" t="0" r="r" b="b"/>
                <a:pathLst>
                  <a:path w="862" h="1894">
                    <a:moveTo>
                      <a:pt x="862" y="1894"/>
                    </a:moveTo>
                    <a:lnTo>
                      <a:pt x="862" y="1894"/>
                    </a:lnTo>
                    <a:lnTo>
                      <a:pt x="842" y="1886"/>
                    </a:lnTo>
                    <a:lnTo>
                      <a:pt x="818" y="1876"/>
                    </a:lnTo>
                    <a:lnTo>
                      <a:pt x="786" y="1862"/>
                    </a:lnTo>
                    <a:lnTo>
                      <a:pt x="750" y="1842"/>
                    </a:lnTo>
                    <a:lnTo>
                      <a:pt x="708" y="1816"/>
                    </a:lnTo>
                    <a:lnTo>
                      <a:pt x="664" y="1786"/>
                    </a:lnTo>
                    <a:lnTo>
                      <a:pt x="640" y="1768"/>
                    </a:lnTo>
                    <a:lnTo>
                      <a:pt x="618" y="1748"/>
                    </a:lnTo>
                    <a:lnTo>
                      <a:pt x="594" y="1726"/>
                    </a:lnTo>
                    <a:lnTo>
                      <a:pt x="572" y="1702"/>
                    </a:lnTo>
                    <a:lnTo>
                      <a:pt x="550" y="1676"/>
                    </a:lnTo>
                    <a:lnTo>
                      <a:pt x="528" y="1648"/>
                    </a:lnTo>
                    <a:lnTo>
                      <a:pt x="506" y="1618"/>
                    </a:lnTo>
                    <a:lnTo>
                      <a:pt x="486" y="1588"/>
                    </a:lnTo>
                    <a:lnTo>
                      <a:pt x="466" y="1554"/>
                    </a:lnTo>
                    <a:lnTo>
                      <a:pt x="448" y="1518"/>
                    </a:lnTo>
                    <a:lnTo>
                      <a:pt x="430" y="1478"/>
                    </a:lnTo>
                    <a:lnTo>
                      <a:pt x="416" y="1438"/>
                    </a:lnTo>
                    <a:lnTo>
                      <a:pt x="402" y="1394"/>
                    </a:lnTo>
                    <a:lnTo>
                      <a:pt x="390" y="1348"/>
                    </a:lnTo>
                    <a:lnTo>
                      <a:pt x="380" y="1300"/>
                    </a:lnTo>
                    <a:lnTo>
                      <a:pt x="374" y="1250"/>
                    </a:lnTo>
                    <a:lnTo>
                      <a:pt x="368" y="1196"/>
                    </a:lnTo>
                    <a:lnTo>
                      <a:pt x="366" y="1140"/>
                    </a:lnTo>
                    <a:lnTo>
                      <a:pt x="366" y="1140"/>
                    </a:lnTo>
                    <a:lnTo>
                      <a:pt x="364" y="1030"/>
                    </a:lnTo>
                    <a:lnTo>
                      <a:pt x="358" y="926"/>
                    </a:lnTo>
                    <a:lnTo>
                      <a:pt x="350" y="830"/>
                    </a:lnTo>
                    <a:lnTo>
                      <a:pt x="340" y="740"/>
                    </a:lnTo>
                    <a:lnTo>
                      <a:pt x="326" y="656"/>
                    </a:lnTo>
                    <a:lnTo>
                      <a:pt x="310" y="580"/>
                    </a:lnTo>
                    <a:lnTo>
                      <a:pt x="292" y="506"/>
                    </a:lnTo>
                    <a:lnTo>
                      <a:pt x="270" y="438"/>
                    </a:lnTo>
                    <a:lnTo>
                      <a:pt x="248" y="376"/>
                    </a:lnTo>
                    <a:lnTo>
                      <a:pt x="220" y="314"/>
                    </a:lnTo>
                    <a:lnTo>
                      <a:pt x="190" y="258"/>
                    </a:lnTo>
                    <a:lnTo>
                      <a:pt x="158" y="204"/>
                    </a:lnTo>
                    <a:lnTo>
                      <a:pt x="124" y="150"/>
                    </a:lnTo>
                    <a:lnTo>
                      <a:pt x="86" y="100"/>
                    </a:lnTo>
                    <a:lnTo>
                      <a:pt x="44" y="50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39" name="Freeform 95"/>
              <p:cNvSpPr>
                <a:spLocks/>
              </p:cNvSpPr>
              <p:nvPr/>
            </p:nvSpPr>
            <p:spPr bwMode="auto">
              <a:xfrm>
                <a:off x="1331" y="1506"/>
                <a:ext cx="923" cy="1871"/>
              </a:xfrm>
              <a:custGeom>
                <a:avLst/>
                <a:gdLst/>
                <a:ahLst/>
                <a:cxnLst>
                  <a:cxn ang="0">
                    <a:pos x="922" y="1872"/>
                  </a:cxn>
                  <a:cxn ang="0">
                    <a:pos x="922" y="1872"/>
                  </a:cxn>
                  <a:cxn ang="0">
                    <a:pos x="900" y="1866"/>
                  </a:cxn>
                  <a:cxn ang="0">
                    <a:pos x="876" y="1856"/>
                  </a:cxn>
                  <a:cxn ang="0">
                    <a:pos x="844" y="1844"/>
                  </a:cxn>
                  <a:cxn ang="0">
                    <a:pos x="806" y="1826"/>
                  </a:cxn>
                  <a:cxn ang="0">
                    <a:pos x="764" y="1802"/>
                  </a:cxn>
                  <a:cxn ang="0">
                    <a:pos x="720" y="1772"/>
                  </a:cxn>
                  <a:cxn ang="0">
                    <a:pos x="696" y="1754"/>
                  </a:cxn>
                  <a:cxn ang="0">
                    <a:pos x="672" y="1734"/>
                  </a:cxn>
                  <a:cxn ang="0">
                    <a:pos x="648" y="1714"/>
                  </a:cxn>
                  <a:cxn ang="0">
                    <a:pos x="624" y="1690"/>
                  </a:cxn>
                  <a:cxn ang="0">
                    <a:pos x="602" y="1666"/>
                  </a:cxn>
                  <a:cxn ang="0">
                    <a:pos x="578" y="1638"/>
                  </a:cxn>
                  <a:cxn ang="0">
                    <a:pos x="556" y="1610"/>
                  </a:cxn>
                  <a:cxn ang="0">
                    <a:pos x="534" y="1578"/>
                  </a:cxn>
                  <a:cxn ang="0">
                    <a:pos x="514" y="1546"/>
                  </a:cxn>
                  <a:cxn ang="0">
                    <a:pos x="494" y="1510"/>
                  </a:cxn>
                  <a:cxn ang="0">
                    <a:pos x="476" y="1472"/>
                  </a:cxn>
                  <a:cxn ang="0">
                    <a:pos x="460" y="1432"/>
                  </a:cxn>
                  <a:cxn ang="0">
                    <a:pos x="446" y="1388"/>
                  </a:cxn>
                  <a:cxn ang="0">
                    <a:pos x="432" y="1342"/>
                  </a:cxn>
                  <a:cxn ang="0">
                    <a:pos x="422" y="1294"/>
                  </a:cxn>
                  <a:cxn ang="0">
                    <a:pos x="412" y="1244"/>
                  </a:cxn>
                  <a:cxn ang="0">
                    <a:pos x="406" y="1190"/>
                  </a:cxn>
                  <a:cxn ang="0">
                    <a:pos x="402" y="1134"/>
                  </a:cxn>
                  <a:cxn ang="0">
                    <a:pos x="402" y="1134"/>
                  </a:cxn>
                  <a:cxn ang="0">
                    <a:pos x="396" y="1022"/>
                  </a:cxn>
                  <a:cxn ang="0">
                    <a:pos x="388" y="918"/>
                  </a:cxn>
                  <a:cxn ang="0">
                    <a:pos x="376" y="822"/>
                  </a:cxn>
                  <a:cxn ang="0">
                    <a:pos x="362" y="732"/>
                  </a:cxn>
                  <a:cxn ang="0">
                    <a:pos x="348" y="648"/>
                  </a:cxn>
                  <a:cxn ang="0">
                    <a:pos x="328" y="572"/>
                  </a:cxn>
                  <a:cxn ang="0">
                    <a:pos x="308" y="500"/>
                  </a:cxn>
                  <a:cxn ang="0">
                    <a:pos x="284" y="432"/>
                  </a:cxn>
                  <a:cxn ang="0">
                    <a:pos x="258" y="368"/>
                  </a:cxn>
                  <a:cxn ang="0">
                    <a:pos x="230" y="310"/>
                  </a:cxn>
                  <a:cxn ang="0">
                    <a:pos x="198" y="252"/>
                  </a:cxn>
                  <a:cxn ang="0">
                    <a:pos x="164" y="200"/>
                  </a:cxn>
                  <a:cxn ang="0">
                    <a:pos x="128" y="148"/>
                  </a:cxn>
                  <a:cxn ang="0">
                    <a:pos x="88" y="98"/>
                  </a:cxn>
                  <a:cxn ang="0">
                    <a:pos x="46" y="48"/>
                  </a:cxn>
                  <a:cxn ang="0">
                    <a:pos x="0" y="0"/>
                  </a:cxn>
                </a:cxnLst>
                <a:rect l="0" t="0" r="r" b="b"/>
                <a:pathLst>
                  <a:path w="922" h="1872">
                    <a:moveTo>
                      <a:pt x="922" y="1872"/>
                    </a:moveTo>
                    <a:lnTo>
                      <a:pt x="922" y="1872"/>
                    </a:lnTo>
                    <a:lnTo>
                      <a:pt x="900" y="1866"/>
                    </a:lnTo>
                    <a:lnTo>
                      <a:pt x="876" y="1856"/>
                    </a:lnTo>
                    <a:lnTo>
                      <a:pt x="844" y="1844"/>
                    </a:lnTo>
                    <a:lnTo>
                      <a:pt x="806" y="1826"/>
                    </a:lnTo>
                    <a:lnTo>
                      <a:pt x="764" y="1802"/>
                    </a:lnTo>
                    <a:lnTo>
                      <a:pt x="720" y="1772"/>
                    </a:lnTo>
                    <a:lnTo>
                      <a:pt x="696" y="1754"/>
                    </a:lnTo>
                    <a:lnTo>
                      <a:pt x="672" y="1734"/>
                    </a:lnTo>
                    <a:lnTo>
                      <a:pt x="648" y="1714"/>
                    </a:lnTo>
                    <a:lnTo>
                      <a:pt x="624" y="1690"/>
                    </a:lnTo>
                    <a:lnTo>
                      <a:pt x="602" y="1666"/>
                    </a:lnTo>
                    <a:lnTo>
                      <a:pt x="578" y="1638"/>
                    </a:lnTo>
                    <a:lnTo>
                      <a:pt x="556" y="1610"/>
                    </a:lnTo>
                    <a:lnTo>
                      <a:pt x="534" y="1578"/>
                    </a:lnTo>
                    <a:lnTo>
                      <a:pt x="514" y="1546"/>
                    </a:lnTo>
                    <a:lnTo>
                      <a:pt x="494" y="1510"/>
                    </a:lnTo>
                    <a:lnTo>
                      <a:pt x="476" y="1472"/>
                    </a:lnTo>
                    <a:lnTo>
                      <a:pt x="460" y="1432"/>
                    </a:lnTo>
                    <a:lnTo>
                      <a:pt x="446" y="1388"/>
                    </a:lnTo>
                    <a:lnTo>
                      <a:pt x="432" y="1342"/>
                    </a:lnTo>
                    <a:lnTo>
                      <a:pt x="422" y="1294"/>
                    </a:lnTo>
                    <a:lnTo>
                      <a:pt x="412" y="1244"/>
                    </a:lnTo>
                    <a:lnTo>
                      <a:pt x="406" y="1190"/>
                    </a:lnTo>
                    <a:lnTo>
                      <a:pt x="402" y="1134"/>
                    </a:lnTo>
                    <a:lnTo>
                      <a:pt x="402" y="1134"/>
                    </a:lnTo>
                    <a:lnTo>
                      <a:pt x="396" y="1022"/>
                    </a:lnTo>
                    <a:lnTo>
                      <a:pt x="388" y="918"/>
                    </a:lnTo>
                    <a:lnTo>
                      <a:pt x="376" y="822"/>
                    </a:lnTo>
                    <a:lnTo>
                      <a:pt x="362" y="732"/>
                    </a:lnTo>
                    <a:lnTo>
                      <a:pt x="348" y="648"/>
                    </a:lnTo>
                    <a:lnTo>
                      <a:pt x="328" y="572"/>
                    </a:lnTo>
                    <a:lnTo>
                      <a:pt x="308" y="500"/>
                    </a:lnTo>
                    <a:lnTo>
                      <a:pt x="284" y="432"/>
                    </a:lnTo>
                    <a:lnTo>
                      <a:pt x="258" y="368"/>
                    </a:lnTo>
                    <a:lnTo>
                      <a:pt x="230" y="310"/>
                    </a:lnTo>
                    <a:lnTo>
                      <a:pt x="198" y="252"/>
                    </a:lnTo>
                    <a:lnTo>
                      <a:pt x="164" y="200"/>
                    </a:lnTo>
                    <a:lnTo>
                      <a:pt x="128" y="148"/>
                    </a:lnTo>
                    <a:lnTo>
                      <a:pt x="88" y="98"/>
                    </a:lnTo>
                    <a:lnTo>
                      <a:pt x="46" y="48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40" name="Freeform 96"/>
              <p:cNvSpPr>
                <a:spLocks/>
              </p:cNvSpPr>
              <p:nvPr/>
            </p:nvSpPr>
            <p:spPr bwMode="auto">
              <a:xfrm>
                <a:off x="1321" y="1516"/>
                <a:ext cx="981" cy="1848"/>
              </a:xfrm>
              <a:custGeom>
                <a:avLst/>
                <a:gdLst/>
                <a:ahLst/>
                <a:cxnLst>
                  <a:cxn ang="0">
                    <a:pos x="980" y="1848"/>
                  </a:cxn>
                  <a:cxn ang="0">
                    <a:pos x="980" y="1848"/>
                  </a:cxn>
                  <a:cxn ang="0">
                    <a:pos x="960" y="1842"/>
                  </a:cxn>
                  <a:cxn ang="0">
                    <a:pos x="934" y="1834"/>
                  </a:cxn>
                  <a:cxn ang="0">
                    <a:pos x="902" y="1822"/>
                  </a:cxn>
                  <a:cxn ang="0">
                    <a:pos x="864" y="1804"/>
                  </a:cxn>
                  <a:cxn ang="0">
                    <a:pos x="822" y="1782"/>
                  </a:cxn>
                  <a:cxn ang="0">
                    <a:pos x="774" y="1754"/>
                  </a:cxn>
                  <a:cxn ang="0">
                    <a:pos x="750" y="1738"/>
                  </a:cxn>
                  <a:cxn ang="0">
                    <a:pos x="726" y="1720"/>
                  </a:cxn>
                  <a:cxn ang="0">
                    <a:pos x="702" y="1698"/>
                  </a:cxn>
                  <a:cxn ang="0">
                    <a:pos x="678" y="1676"/>
                  </a:cxn>
                  <a:cxn ang="0">
                    <a:pos x="654" y="1652"/>
                  </a:cxn>
                  <a:cxn ang="0">
                    <a:pos x="630" y="1626"/>
                  </a:cxn>
                  <a:cxn ang="0">
                    <a:pos x="606" y="1598"/>
                  </a:cxn>
                  <a:cxn ang="0">
                    <a:pos x="584" y="1568"/>
                  </a:cxn>
                  <a:cxn ang="0">
                    <a:pos x="562" y="1536"/>
                  </a:cxn>
                  <a:cxn ang="0">
                    <a:pos x="542" y="1500"/>
                  </a:cxn>
                  <a:cxn ang="0">
                    <a:pos x="522" y="1462"/>
                  </a:cxn>
                  <a:cxn ang="0">
                    <a:pos x="504" y="1422"/>
                  </a:cxn>
                  <a:cxn ang="0">
                    <a:pos x="488" y="1380"/>
                  </a:cxn>
                  <a:cxn ang="0">
                    <a:pos x="474" y="1334"/>
                  </a:cxn>
                  <a:cxn ang="0">
                    <a:pos x="462" y="1286"/>
                  </a:cxn>
                  <a:cxn ang="0">
                    <a:pos x="452" y="1236"/>
                  </a:cxn>
                  <a:cxn ang="0">
                    <a:pos x="442" y="1182"/>
                  </a:cxn>
                  <a:cxn ang="0">
                    <a:pos x="438" y="1126"/>
                  </a:cxn>
                  <a:cxn ang="0">
                    <a:pos x="438" y="1126"/>
                  </a:cxn>
                  <a:cxn ang="0">
                    <a:pos x="428" y="1012"/>
                  </a:cxn>
                  <a:cxn ang="0">
                    <a:pos x="416" y="908"/>
                  </a:cxn>
                  <a:cxn ang="0">
                    <a:pos x="402" y="812"/>
                  </a:cxn>
                  <a:cxn ang="0">
                    <a:pos x="386" y="722"/>
                  </a:cxn>
                  <a:cxn ang="0">
                    <a:pos x="368" y="640"/>
                  </a:cxn>
                  <a:cxn ang="0">
                    <a:pos x="346" y="562"/>
                  </a:cxn>
                  <a:cxn ang="0">
                    <a:pos x="324" y="490"/>
                  </a:cxn>
                  <a:cxn ang="0">
                    <a:pos x="298" y="424"/>
                  </a:cxn>
                  <a:cxn ang="0">
                    <a:pos x="270" y="360"/>
                  </a:cxn>
                  <a:cxn ang="0">
                    <a:pos x="240" y="302"/>
                  </a:cxn>
                  <a:cxn ang="0">
                    <a:pos x="206" y="246"/>
                  </a:cxn>
                  <a:cxn ang="0">
                    <a:pos x="170" y="194"/>
                  </a:cxn>
                  <a:cxn ang="0">
                    <a:pos x="132" y="144"/>
                  </a:cxn>
                  <a:cxn ang="0">
                    <a:pos x="92" y="94"/>
                  </a:cxn>
                  <a:cxn ang="0">
                    <a:pos x="46" y="48"/>
                  </a:cxn>
                  <a:cxn ang="0">
                    <a:pos x="0" y="0"/>
                  </a:cxn>
                </a:cxnLst>
                <a:rect l="0" t="0" r="r" b="b"/>
                <a:pathLst>
                  <a:path w="980" h="1848">
                    <a:moveTo>
                      <a:pt x="980" y="1848"/>
                    </a:moveTo>
                    <a:lnTo>
                      <a:pt x="980" y="1848"/>
                    </a:lnTo>
                    <a:lnTo>
                      <a:pt x="960" y="1842"/>
                    </a:lnTo>
                    <a:lnTo>
                      <a:pt x="934" y="1834"/>
                    </a:lnTo>
                    <a:lnTo>
                      <a:pt x="902" y="1822"/>
                    </a:lnTo>
                    <a:lnTo>
                      <a:pt x="864" y="1804"/>
                    </a:lnTo>
                    <a:lnTo>
                      <a:pt x="822" y="1782"/>
                    </a:lnTo>
                    <a:lnTo>
                      <a:pt x="774" y="1754"/>
                    </a:lnTo>
                    <a:lnTo>
                      <a:pt x="750" y="1738"/>
                    </a:lnTo>
                    <a:lnTo>
                      <a:pt x="726" y="1720"/>
                    </a:lnTo>
                    <a:lnTo>
                      <a:pt x="702" y="1698"/>
                    </a:lnTo>
                    <a:lnTo>
                      <a:pt x="678" y="1676"/>
                    </a:lnTo>
                    <a:lnTo>
                      <a:pt x="654" y="1652"/>
                    </a:lnTo>
                    <a:lnTo>
                      <a:pt x="630" y="1626"/>
                    </a:lnTo>
                    <a:lnTo>
                      <a:pt x="606" y="1598"/>
                    </a:lnTo>
                    <a:lnTo>
                      <a:pt x="584" y="1568"/>
                    </a:lnTo>
                    <a:lnTo>
                      <a:pt x="562" y="1536"/>
                    </a:lnTo>
                    <a:lnTo>
                      <a:pt x="542" y="1500"/>
                    </a:lnTo>
                    <a:lnTo>
                      <a:pt x="522" y="1462"/>
                    </a:lnTo>
                    <a:lnTo>
                      <a:pt x="504" y="1422"/>
                    </a:lnTo>
                    <a:lnTo>
                      <a:pt x="488" y="1380"/>
                    </a:lnTo>
                    <a:lnTo>
                      <a:pt x="474" y="1334"/>
                    </a:lnTo>
                    <a:lnTo>
                      <a:pt x="462" y="1286"/>
                    </a:lnTo>
                    <a:lnTo>
                      <a:pt x="452" y="1236"/>
                    </a:lnTo>
                    <a:lnTo>
                      <a:pt x="442" y="1182"/>
                    </a:lnTo>
                    <a:lnTo>
                      <a:pt x="438" y="1126"/>
                    </a:lnTo>
                    <a:lnTo>
                      <a:pt x="438" y="1126"/>
                    </a:lnTo>
                    <a:lnTo>
                      <a:pt x="428" y="1012"/>
                    </a:lnTo>
                    <a:lnTo>
                      <a:pt x="416" y="908"/>
                    </a:lnTo>
                    <a:lnTo>
                      <a:pt x="402" y="812"/>
                    </a:lnTo>
                    <a:lnTo>
                      <a:pt x="386" y="722"/>
                    </a:lnTo>
                    <a:lnTo>
                      <a:pt x="368" y="640"/>
                    </a:lnTo>
                    <a:lnTo>
                      <a:pt x="346" y="562"/>
                    </a:lnTo>
                    <a:lnTo>
                      <a:pt x="324" y="490"/>
                    </a:lnTo>
                    <a:lnTo>
                      <a:pt x="298" y="424"/>
                    </a:lnTo>
                    <a:lnTo>
                      <a:pt x="270" y="360"/>
                    </a:lnTo>
                    <a:lnTo>
                      <a:pt x="240" y="302"/>
                    </a:lnTo>
                    <a:lnTo>
                      <a:pt x="206" y="246"/>
                    </a:lnTo>
                    <a:lnTo>
                      <a:pt x="170" y="194"/>
                    </a:lnTo>
                    <a:lnTo>
                      <a:pt x="132" y="144"/>
                    </a:lnTo>
                    <a:lnTo>
                      <a:pt x="92" y="94"/>
                    </a:lnTo>
                    <a:lnTo>
                      <a:pt x="46" y="48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41" name="Freeform 97"/>
              <p:cNvSpPr>
                <a:spLocks/>
              </p:cNvSpPr>
              <p:nvPr/>
            </p:nvSpPr>
            <p:spPr bwMode="auto">
              <a:xfrm>
                <a:off x="1315" y="1528"/>
                <a:ext cx="1038" cy="1819"/>
              </a:xfrm>
              <a:custGeom>
                <a:avLst/>
                <a:gdLst/>
                <a:ahLst/>
                <a:cxnLst>
                  <a:cxn ang="0">
                    <a:pos x="1040" y="1820"/>
                  </a:cxn>
                  <a:cxn ang="0">
                    <a:pos x="1040" y="1820"/>
                  </a:cxn>
                  <a:cxn ang="0">
                    <a:pos x="1018" y="1814"/>
                  </a:cxn>
                  <a:cxn ang="0">
                    <a:pos x="992" y="1808"/>
                  </a:cxn>
                  <a:cxn ang="0">
                    <a:pos x="960" y="1796"/>
                  </a:cxn>
                  <a:cxn ang="0">
                    <a:pos x="922" y="1782"/>
                  </a:cxn>
                  <a:cxn ang="0">
                    <a:pos x="878" y="1760"/>
                  </a:cxn>
                  <a:cxn ang="0">
                    <a:pos x="830" y="1734"/>
                  </a:cxn>
                  <a:cxn ang="0">
                    <a:pos x="806" y="1718"/>
                  </a:cxn>
                  <a:cxn ang="0">
                    <a:pos x="780" y="1700"/>
                  </a:cxn>
                  <a:cxn ang="0">
                    <a:pos x="756" y="1682"/>
                  </a:cxn>
                  <a:cxn ang="0">
                    <a:pos x="730" y="1660"/>
                  </a:cxn>
                  <a:cxn ang="0">
                    <a:pos x="706" y="1636"/>
                  </a:cxn>
                  <a:cxn ang="0">
                    <a:pos x="680" y="1612"/>
                  </a:cxn>
                  <a:cxn ang="0">
                    <a:pos x="656" y="1584"/>
                  </a:cxn>
                  <a:cxn ang="0">
                    <a:pos x="634" y="1554"/>
                  </a:cxn>
                  <a:cxn ang="0">
                    <a:pos x="610" y="1522"/>
                  </a:cxn>
                  <a:cxn ang="0">
                    <a:pos x="588" y="1488"/>
                  </a:cxn>
                  <a:cxn ang="0">
                    <a:pos x="568" y="1450"/>
                  </a:cxn>
                  <a:cxn ang="0">
                    <a:pos x="550" y="1410"/>
                  </a:cxn>
                  <a:cxn ang="0">
                    <a:pos x="532" y="1368"/>
                  </a:cxn>
                  <a:cxn ang="0">
                    <a:pos x="516" y="1324"/>
                  </a:cxn>
                  <a:cxn ang="0">
                    <a:pos x="502" y="1276"/>
                  </a:cxn>
                  <a:cxn ang="0">
                    <a:pos x="490" y="1224"/>
                  </a:cxn>
                  <a:cxn ang="0">
                    <a:pos x="480" y="1170"/>
                  </a:cxn>
                  <a:cxn ang="0">
                    <a:pos x="472" y="1114"/>
                  </a:cxn>
                  <a:cxn ang="0">
                    <a:pos x="472" y="1114"/>
                  </a:cxn>
                  <a:cxn ang="0">
                    <a:pos x="460" y="1002"/>
                  </a:cxn>
                  <a:cxn ang="0">
                    <a:pos x="444" y="898"/>
                  </a:cxn>
                  <a:cxn ang="0">
                    <a:pos x="428" y="800"/>
                  </a:cxn>
                  <a:cxn ang="0">
                    <a:pos x="408" y="710"/>
                  </a:cxn>
                  <a:cxn ang="0">
                    <a:pos x="388" y="628"/>
                  </a:cxn>
                  <a:cxn ang="0">
                    <a:pos x="364" y="550"/>
                  </a:cxn>
                  <a:cxn ang="0">
                    <a:pos x="340" y="480"/>
                  </a:cxn>
                  <a:cxn ang="0">
                    <a:pos x="312" y="414"/>
                  </a:cxn>
                  <a:cxn ang="0">
                    <a:pos x="282" y="352"/>
                  </a:cxn>
                  <a:cxn ang="0">
                    <a:pos x="250" y="294"/>
                  </a:cxn>
                  <a:cxn ang="0">
                    <a:pos x="214" y="238"/>
                  </a:cxn>
                  <a:cxn ang="0">
                    <a:pos x="178" y="188"/>
                  </a:cxn>
                  <a:cxn ang="0">
                    <a:pos x="138" y="138"/>
                  </a:cxn>
                  <a:cxn ang="0">
                    <a:pos x="94" y="90"/>
                  </a:cxn>
                  <a:cxn ang="0">
                    <a:pos x="48" y="44"/>
                  </a:cxn>
                  <a:cxn ang="0">
                    <a:pos x="0" y="0"/>
                  </a:cxn>
                </a:cxnLst>
                <a:rect l="0" t="0" r="r" b="b"/>
                <a:pathLst>
                  <a:path w="1040" h="1820">
                    <a:moveTo>
                      <a:pt x="1040" y="1820"/>
                    </a:moveTo>
                    <a:lnTo>
                      <a:pt x="1040" y="1820"/>
                    </a:lnTo>
                    <a:lnTo>
                      <a:pt x="1018" y="1814"/>
                    </a:lnTo>
                    <a:lnTo>
                      <a:pt x="992" y="1808"/>
                    </a:lnTo>
                    <a:lnTo>
                      <a:pt x="960" y="1796"/>
                    </a:lnTo>
                    <a:lnTo>
                      <a:pt x="922" y="1782"/>
                    </a:lnTo>
                    <a:lnTo>
                      <a:pt x="878" y="1760"/>
                    </a:lnTo>
                    <a:lnTo>
                      <a:pt x="830" y="1734"/>
                    </a:lnTo>
                    <a:lnTo>
                      <a:pt x="806" y="1718"/>
                    </a:lnTo>
                    <a:lnTo>
                      <a:pt x="780" y="1700"/>
                    </a:lnTo>
                    <a:lnTo>
                      <a:pt x="756" y="1682"/>
                    </a:lnTo>
                    <a:lnTo>
                      <a:pt x="730" y="1660"/>
                    </a:lnTo>
                    <a:lnTo>
                      <a:pt x="706" y="1636"/>
                    </a:lnTo>
                    <a:lnTo>
                      <a:pt x="680" y="1612"/>
                    </a:lnTo>
                    <a:lnTo>
                      <a:pt x="656" y="1584"/>
                    </a:lnTo>
                    <a:lnTo>
                      <a:pt x="634" y="1554"/>
                    </a:lnTo>
                    <a:lnTo>
                      <a:pt x="610" y="1522"/>
                    </a:lnTo>
                    <a:lnTo>
                      <a:pt x="588" y="1488"/>
                    </a:lnTo>
                    <a:lnTo>
                      <a:pt x="568" y="1450"/>
                    </a:lnTo>
                    <a:lnTo>
                      <a:pt x="550" y="1410"/>
                    </a:lnTo>
                    <a:lnTo>
                      <a:pt x="532" y="1368"/>
                    </a:lnTo>
                    <a:lnTo>
                      <a:pt x="516" y="1324"/>
                    </a:lnTo>
                    <a:lnTo>
                      <a:pt x="502" y="1276"/>
                    </a:lnTo>
                    <a:lnTo>
                      <a:pt x="490" y="1224"/>
                    </a:lnTo>
                    <a:lnTo>
                      <a:pt x="480" y="1170"/>
                    </a:lnTo>
                    <a:lnTo>
                      <a:pt x="472" y="1114"/>
                    </a:lnTo>
                    <a:lnTo>
                      <a:pt x="472" y="1114"/>
                    </a:lnTo>
                    <a:lnTo>
                      <a:pt x="460" y="1002"/>
                    </a:lnTo>
                    <a:lnTo>
                      <a:pt x="444" y="898"/>
                    </a:lnTo>
                    <a:lnTo>
                      <a:pt x="428" y="800"/>
                    </a:lnTo>
                    <a:lnTo>
                      <a:pt x="408" y="710"/>
                    </a:lnTo>
                    <a:lnTo>
                      <a:pt x="388" y="628"/>
                    </a:lnTo>
                    <a:lnTo>
                      <a:pt x="364" y="550"/>
                    </a:lnTo>
                    <a:lnTo>
                      <a:pt x="340" y="480"/>
                    </a:lnTo>
                    <a:lnTo>
                      <a:pt x="312" y="414"/>
                    </a:lnTo>
                    <a:lnTo>
                      <a:pt x="282" y="352"/>
                    </a:lnTo>
                    <a:lnTo>
                      <a:pt x="250" y="294"/>
                    </a:lnTo>
                    <a:lnTo>
                      <a:pt x="214" y="238"/>
                    </a:lnTo>
                    <a:lnTo>
                      <a:pt x="178" y="188"/>
                    </a:lnTo>
                    <a:lnTo>
                      <a:pt x="138" y="138"/>
                    </a:lnTo>
                    <a:lnTo>
                      <a:pt x="94" y="90"/>
                    </a:lnTo>
                    <a:lnTo>
                      <a:pt x="48" y="44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42" name="Freeform 98"/>
              <p:cNvSpPr>
                <a:spLocks/>
              </p:cNvSpPr>
              <p:nvPr/>
            </p:nvSpPr>
            <p:spPr bwMode="auto">
              <a:xfrm>
                <a:off x="1303" y="1541"/>
                <a:ext cx="1098" cy="1789"/>
              </a:xfrm>
              <a:custGeom>
                <a:avLst/>
                <a:gdLst/>
                <a:ahLst/>
                <a:cxnLst>
                  <a:cxn ang="0">
                    <a:pos x="1098" y="1790"/>
                  </a:cxn>
                  <a:cxn ang="0">
                    <a:pos x="1098" y="1790"/>
                  </a:cxn>
                  <a:cxn ang="0">
                    <a:pos x="1076" y="1786"/>
                  </a:cxn>
                  <a:cxn ang="0">
                    <a:pos x="1050" y="1780"/>
                  </a:cxn>
                  <a:cxn ang="0">
                    <a:pos x="1018" y="1770"/>
                  </a:cxn>
                  <a:cxn ang="0">
                    <a:pos x="978" y="1756"/>
                  </a:cxn>
                  <a:cxn ang="0">
                    <a:pos x="934" y="1738"/>
                  </a:cxn>
                  <a:cxn ang="0">
                    <a:pos x="886" y="1712"/>
                  </a:cxn>
                  <a:cxn ang="0">
                    <a:pos x="860" y="1698"/>
                  </a:cxn>
                  <a:cxn ang="0">
                    <a:pos x="834" y="1680"/>
                  </a:cxn>
                  <a:cxn ang="0">
                    <a:pos x="808" y="1662"/>
                  </a:cxn>
                  <a:cxn ang="0">
                    <a:pos x="782" y="1642"/>
                  </a:cxn>
                  <a:cxn ang="0">
                    <a:pos x="758" y="1620"/>
                  </a:cxn>
                  <a:cxn ang="0">
                    <a:pos x="732" y="1594"/>
                  </a:cxn>
                  <a:cxn ang="0">
                    <a:pos x="706" y="1568"/>
                  </a:cxn>
                  <a:cxn ang="0">
                    <a:pos x="682" y="1538"/>
                  </a:cxn>
                  <a:cxn ang="0">
                    <a:pos x="658" y="1508"/>
                  </a:cxn>
                  <a:cxn ang="0">
                    <a:pos x="636" y="1474"/>
                  </a:cxn>
                  <a:cxn ang="0">
                    <a:pos x="614" y="1438"/>
                  </a:cxn>
                  <a:cxn ang="0">
                    <a:pos x="594" y="1398"/>
                  </a:cxn>
                  <a:cxn ang="0">
                    <a:pos x="574" y="1356"/>
                  </a:cxn>
                  <a:cxn ang="0">
                    <a:pos x="558" y="1312"/>
                  </a:cxn>
                  <a:cxn ang="0">
                    <a:pos x="542" y="1264"/>
                  </a:cxn>
                  <a:cxn ang="0">
                    <a:pos x="528" y="1214"/>
                  </a:cxn>
                  <a:cxn ang="0">
                    <a:pos x="518" y="1160"/>
                  </a:cxn>
                  <a:cxn ang="0">
                    <a:pos x="508" y="1102"/>
                  </a:cxn>
                  <a:cxn ang="0">
                    <a:pos x="508" y="1102"/>
                  </a:cxn>
                  <a:cxn ang="0">
                    <a:pos x="492" y="990"/>
                  </a:cxn>
                  <a:cxn ang="0">
                    <a:pos x="474" y="886"/>
                  </a:cxn>
                  <a:cxn ang="0">
                    <a:pos x="454" y="788"/>
                  </a:cxn>
                  <a:cxn ang="0">
                    <a:pos x="432" y="700"/>
                  </a:cxn>
                  <a:cxn ang="0">
                    <a:pos x="408" y="616"/>
                  </a:cxn>
                  <a:cxn ang="0">
                    <a:pos x="382" y="540"/>
                  </a:cxn>
                  <a:cxn ang="0">
                    <a:pos x="356" y="470"/>
                  </a:cxn>
                  <a:cxn ang="0">
                    <a:pos x="326" y="404"/>
                  </a:cxn>
                  <a:cxn ang="0">
                    <a:pos x="294" y="342"/>
                  </a:cxn>
                  <a:cxn ang="0">
                    <a:pos x="260" y="286"/>
                  </a:cxn>
                  <a:cxn ang="0">
                    <a:pos x="222" y="232"/>
                  </a:cxn>
                  <a:cxn ang="0">
                    <a:pos x="184" y="182"/>
                  </a:cxn>
                  <a:cxn ang="0">
                    <a:pos x="142" y="134"/>
                  </a:cxn>
                  <a:cxn ang="0">
                    <a:pos x="98" y="88"/>
                  </a:cxn>
                  <a:cxn ang="0">
                    <a:pos x="50" y="44"/>
                  </a:cxn>
                  <a:cxn ang="0">
                    <a:pos x="0" y="0"/>
                  </a:cxn>
                </a:cxnLst>
                <a:rect l="0" t="0" r="r" b="b"/>
                <a:pathLst>
                  <a:path w="1098" h="1790">
                    <a:moveTo>
                      <a:pt x="1098" y="1790"/>
                    </a:moveTo>
                    <a:lnTo>
                      <a:pt x="1098" y="1790"/>
                    </a:lnTo>
                    <a:lnTo>
                      <a:pt x="1076" y="1786"/>
                    </a:lnTo>
                    <a:lnTo>
                      <a:pt x="1050" y="1780"/>
                    </a:lnTo>
                    <a:lnTo>
                      <a:pt x="1018" y="1770"/>
                    </a:lnTo>
                    <a:lnTo>
                      <a:pt x="978" y="1756"/>
                    </a:lnTo>
                    <a:lnTo>
                      <a:pt x="934" y="1738"/>
                    </a:lnTo>
                    <a:lnTo>
                      <a:pt x="886" y="1712"/>
                    </a:lnTo>
                    <a:lnTo>
                      <a:pt x="860" y="1698"/>
                    </a:lnTo>
                    <a:lnTo>
                      <a:pt x="834" y="1680"/>
                    </a:lnTo>
                    <a:lnTo>
                      <a:pt x="808" y="1662"/>
                    </a:lnTo>
                    <a:lnTo>
                      <a:pt x="782" y="1642"/>
                    </a:lnTo>
                    <a:lnTo>
                      <a:pt x="758" y="1620"/>
                    </a:lnTo>
                    <a:lnTo>
                      <a:pt x="732" y="1594"/>
                    </a:lnTo>
                    <a:lnTo>
                      <a:pt x="706" y="1568"/>
                    </a:lnTo>
                    <a:lnTo>
                      <a:pt x="682" y="1538"/>
                    </a:lnTo>
                    <a:lnTo>
                      <a:pt x="658" y="1508"/>
                    </a:lnTo>
                    <a:lnTo>
                      <a:pt x="636" y="1474"/>
                    </a:lnTo>
                    <a:lnTo>
                      <a:pt x="614" y="1438"/>
                    </a:lnTo>
                    <a:lnTo>
                      <a:pt x="594" y="1398"/>
                    </a:lnTo>
                    <a:lnTo>
                      <a:pt x="574" y="1356"/>
                    </a:lnTo>
                    <a:lnTo>
                      <a:pt x="558" y="1312"/>
                    </a:lnTo>
                    <a:lnTo>
                      <a:pt x="542" y="1264"/>
                    </a:lnTo>
                    <a:lnTo>
                      <a:pt x="528" y="1214"/>
                    </a:lnTo>
                    <a:lnTo>
                      <a:pt x="518" y="1160"/>
                    </a:lnTo>
                    <a:lnTo>
                      <a:pt x="508" y="1102"/>
                    </a:lnTo>
                    <a:lnTo>
                      <a:pt x="508" y="1102"/>
                    </a:lnTo>
                    <a:lnTo>
                      <a:pt x="492" y="990"/>
                    </a:lnTo>
                    <a:lnTo>
                      <a:pt x="474" y="886"/>
                    </a:lnTo>
                    <a:lnTo>
                      <a:pt x="454" y="788"/>
                    </a:lnTo>
                    <a:lnTo>
                      <a:pt x="432" y="700"/>
                    </a:lnTo>
                    <a:lnTo>
                      <a:pt x="408" y="616"/>
                    </a:lnTo>
                    <a:lnTo>
                      <a:pt x="382" y="540"/>
                    </a:lnTo>
                    <a:lnTo>
                      <a:pt x="356" y="470"/>
                    </a:lnTo>
                    <a:lnTo>
                      <a:pt x="326" y="404"/>
                    </a:lnTo>
                    <a:lnTo>
                      <a:pt x="294" y="342"/>
                    </a:lnTo>
                    <a:lnTo>
                      <a:pt x="260" y="286"/>
                    </a:lnTo>
                    <a:lnTo>
                      <a:pt x="222" y="232"/>
                    </a:lnTo>
                    <a:lnTo>
                      <a:pt x="184" y="182"/>
                    </a:lnTo>
                    <a:lnTo>
                      <a:pt x="142" y="134"/>
                    </a:lnTo>
                    <a:lnTo>
                      <a:pt x="98" y="88"/>
                    </a:lnTo>
                    <a:lnTo>
                      <a:pt x="50" y="44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43" name="Freeform 99"/>
              <p:cNvSpPr>
                <a:spLocks/>
              </p:cNvSpPr>
              <p:nvPr/>
            </p:nvSpPr>
            <p:spPr bwMode="auto">
              <a:xfrm>
                <a:off x="1291" y="1554"/>
                <a:ext cx="1156" cy="1756"/>
              </a:xfrm>
              <a:custGeom>
                <a:avLst/>
                <a:gdLst/>
                <a:ahLst/>
                <a:cxnLst>
                  <a:cxn ang="0">
                    <a:pos x="1156" y="1758"/>
                  </a:cxn>
                  <a:cxn ang="0">
                    <a:pos x="1156" y="1758"/>
                  </a:cxn>
                  <a:cxn ang="0">
                    <a:pos x="1134" y="1754"/>
                  </a:cxn>
                  <a:cxn ang="0">
                    <a:pos x="1108" y="1750"/>
                  </a:cxn>
                  <a:cxn ang="0">
                    <a:pos x="1074" y="1742"/>
                  </a:cxn>
                  <a:cxn ang="0">
                    <a:pos x="1034" y="1728"/>
                  </a:cxn>
                  <a:cxn ang="0">
                    <a:pos x="990" y="1710"/>
                  </a:cxn>
                  <a:cxn ang="0">
                    <a:pos x="940" y="1688"/>
                  </a:cxn>
                  <a:cxn ang="0">
                    <a:pos x="914" y="1674"/>
                  </a:cxn>
                  <a:cxn ang="0">
                    <a:pos x="888" y="1658"/>
                  </a:cxn>
                  <a:cxn ang="0">
                    <a:pos x="862" y="1640"/>
                  </a:cxn>
                  <a:cxn ang="0">
                    <a:pos x="836" y="1620"/>
                  </a:cxn>
                  <a:cxn ang="0">
                    <a:pos x="808" y="1600"/>
                  </a:cxn>
                  <a:cxn ang="0">
                    <a:pos x="782" y="1576"/>
                  </a:cxn>
                  <a:cxn ang="0">
                    <a:pos x="756" y="1550"/>
                  </a:cxn>
                  <a:cxn ang="0">
                    <a:pos x="732" y="1522"/>
                  </a:cxn>
                  <a:cxn ang="0">
                    <a:pos x="706" y="1490"/>
                  </a:cxn>
                  <a:cxn ang="0">
                    <a:pos x="682" y="1458"/>
                  </a:cxn>
                  <a:cxn ang="0">
                    <a:pos x="660" y="1422"/>
                  </a:cxn>
                  <a:cxn ang="0">
                    <a:pos x="638" y="1382"/>
                  </a:cxn>
                  <a:cxn ang="0">
                    <a:pos x="618" y="1342"/>
                  </a:cxn>
                  <a:cxn ang="0">
                    <a:pos x="600" y="1298"/>
                  </a:cxn>
                  <a:cxn ang="0">
                    <a:pos x="582" y="1250"/>
                  </a:cxn>
                  <a:cxn ang="0">
                    <a:pos x="568" y="1200"/>
                  </a:cxn>
                  <a:cxn ang="0">
                    <a:pos x="554" y="1146"/>
                  </a:cxn>
                  <a:cxn ang="0">
                    <a:pos x="544" y="1090"/>
                  </a:cxn>
                  <a:cxn ang="0">
                    <a:pos x="544" y="1090"/>
                  </a:cxn>
                  <a:cxn ang="0">
                    <a:pos x="524" y="976"/>
                  </a:cxn>
                  <a:cxn ang="0">
                    <a:pos x="502" y="872"/>
                  </a:cxn>
                  <a:cxn ang="0">
                    <a:pos x="478" y="776"/>
                  </a:cxn>
                  <a:cxn ang="0">
                    <a:pos x="454" y="686"/>
                  </a:cxn>
                  <a:cxn ang="0">
                    <a:pos x="428" y="604"/>
                  </a:cxn>
                  <a:cxn ang="0">
                    <a:pos x="400" y="528"/>
                  </a:cxn>
                  <a:cxn ang="0">
                    <a:pos x="370" y="458"/>
                  </a:cxn>
                  <a:cxn ang="0">
                    <a:pos x="338" y="392"/>
                  </a:cxn>
                  <a:cxn ang="0">
                    <a:pos x="306" y="332"/>
                  </a:cxn>
                  <a:cxn ang="0">
                    <a:pos x="270" y="276"/>
                  </a:cxn>
                  <a:cxn ang="0">
                    <a:pos x="230" y="224"/>
                  </a:cxn>
                  <a:cxn ang="0">
                    <a:pos x="190" y="176"/>
                  </a:cxn>
                  <a:cxn ang="0">
                    <a:pos x="146" y="128"/>
                  </a:cxn>
                  <a:cxn ang="0">
                    <a:pos x="100" y="84"/>
                  </a:cxn>
                  <a:cxn ang="0">
                    <a:pos x="52" y="42"/>
                  </a:cxn>
                  <a:cxn ang="0">
                    <a:pos x="0" y="0"/>
                  </a:cxn>
                </a:cxnLst>
                <a:rect l="0" t="0" r="r" b="b"/>
                <a:pathLst>
                  <a:path w="1156" h="1758">
                    <a:moveTo>
                      <a:pt x="1156" y="1758"/>
                    </a:moveTo>
                    <a:lnTo>
                      <a:pt x="1156" y="1758"/>
                    </a:lnTo>
                    <a:lnTo>
                      <a:pt x="1134" y="1754"/>
                    </a:lnTo>
                    <a:lnTo>
                      <a:pt x="1108" y="1750"/>
                    </a:lnTo>
                    <a:lnTo>
                      <a:pt x="1074" y="1742"/>
                    </a:lnTo>
                    <a:lnTo>
                      <a:pt x="1034" y="1728"/>
                    </a:lnTo>
                    <a:lnTo>
                      <a:pt x="990" y="1710"/>
                    </a:lnTo>
                    <a:lnTo>
                      <a:pt x="940" y="1688"/>
                    </a:lnTo>
                    <a:lnTo>
                      <a:pt x="914" y="1674"/>
                    </a:lnTo>
                    <a:lnTo>
                      <a:pt x="888" y="1658"/>
                    </a:lnTo>
                    <a:lnTo>
                      <a:pt x="862" y="1640"/>
                    </a:lnTo>
                    <a:lnTo>
                      <a:pt x="836" y="1620"/>
                    </a:lnTo>
                    <a:lnTo>
                      <a:pt x="808" y="1600"/>
                    </a:lnTo>
                    <a:lnTo>
                      <a:pt x="782" y="1576"/>
                    </a:lnTo>
                    <a:lnTo>
                      <a:pt x="756" y="1550"/>
                    </a:lnTo>
                    <a:lnTo>
                      <a:pt x="732" y="1522"/>
                    </a:lnTo>
                    <a:lnTo>
                      <a:pt x="706" y="1490"/>
                    </a:lnTo>
                    <a:lnTo>
                      <a:pt x="682" y="1458"/>
                    </a:lnTo>
                    <a:lnTo>
                      <a:pt x="660" y="1422"/>
                    </a:lnTo>
                    <a:lnTo>
                      <a:pt x="638" y="1382"/>
                    </a:lnTo>
                    <a:lnTo>
                      <a:pt x="618" y="1342"/>
                    </a:lnTo>
                    <a:lnTo>
                      <a:pt x="600" y="1298"/>
                    </a:lnTo>
                    <a:lnTo>
                      <a:pt x="582" y="1250"/>
                    </a:lnTo>
                    <a:lnTo>
                      <a:pt x="568" y="1200"/>
                    </a:lnTo>
                    <a:lnTo>
                      <a:pt x="554" y="1146"/>
                    </a:lnTo>
                    <a:lnTo>
                      <a:pt x="544" y="1090"/>
                    </a:lnTo>
                    <a:lnTo>
                      <a:pt x="544" y="1090"/>
                    </a:lnTo>
                    <a:lnTo>
                      <a:pt x="524" y="976"/>
                    </a:lnTo>
                    <a:lnTo>
                      <a:pt x="502" y="872"/>
                    </a:lnTo>
                    <a:lnTo>
                      <a:pt x="478" y="776"/>
                    </a:lnTo>
                    <a:lnTo>
                      <a:pt x="454" y="686"/>
                    </a:lnTo>
                    <a:lnTo>
                      <a:pt x="428" y="604"/>
                    </a:lnTo>
                    <a:lnTo>
                      <a:pt x="400" y="528"/>
                    </a:lnTo>
                    <a:lnTo>
                      <a:pt x="370" y="458"/>
                    </a:lnTo>
                    <a:lnTo>
                      <a:pt x="338" y="392"/>
                    </a:lnTo>
                    <a:lnTo>
                      <a:pt x="306" y="332"/>
                    </a:lnTo>
                    <a:lnTo>
                      <a:pt x="270" y="276"/>
                    </a:lnTo>
                    <a:lnTo>
                      <a:pt x="230" y="224"/>
                    </a:lnTo>
                    <a:lnTo>
                      <a:pt x="190" y="176"/>
                    </a:lnTo>
                    <a:lnTo>
                      <a:pt x="146" y="128"/>
                    </a:lnTo>
                    <a:lnTo>
                      <a:pt x="100" y="84"/>
                    </a:lnTo>
                    <a:lnTo>
                      <a:pt x="52" y="42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44" name="Freeform 100"/>
              <p:cNvSpPr>
                <a:spLocks/>
              </p:cNvSpPr>
              <p:nvPr/>
            </p:nvSpPr>
            <p:spPr bwMode="auto">
              <a:xfrm>
                <a:off x="1287" y="1566"/>
                <a:ext cx="1209" cy="1725"/>
              </a:xfrm>
              <a:custGeom>
                <a:avLst/>
                <a:gdLst/>
                <a:ahLst/>
                <a:cxnLst>
                  <a:cxn ang="0">
                    <a:pos x="1210" y="1724"/>
                  </a:cxn>
                  <a:cxn ang="0">
                    <a:pos x="1210" y="1724"/>
                  </a:cxn>
                  <a:cxn ang="0">
                    <a:pos x="1188" y="1722"/>
                  </a:cxn>
                  <a:cxn ang="0">
                    <a:pos x="1162" y="1718"/>
                  </a:cxn>
                  <a:cxn ang="0">
                    <a:pos x="1128" y="1710"/>
                  </a:cxn>
                  <a:cxn ang="0">
                    <a:pos x="1088" y="1700"/>
                  </a:cxn>
                  <a:cxn ang="0">
                    <a:pos x="1042" y="1684"/>
                  </a:cxn>
                  <a:cxn ang="0">
                    <a:pos x="992" y="1662"/>
                  </a:cxn>
                  <a:cxn ang="0">
                    <a:pos x="966" y="1648"/>
                  </a:cxn>
                  <a:cxn ang="0">
                    <a:pos x="940" y="1634"/>
                  </a:cxn>
                  <a:cxn ang="0">
                    <a:pos x="912" y="1618"/>
                  </a:cxn>
                  <a:cxn ang="0">
                    <a:pos x="886" y="1598"/>
                  </a:cxn>
                  <a:cxn ang="0">
                    <a:pos x="858" y="1578"/>
                  </a:cxn>
                  <a:cxn ang="0">
                    <a:pos x="832" y="1554"/>
                  </a:cxn>
                  <a:cxn ang="0">
                    <a:pos x="804" y="1530"/>
                  </a:cxn>
                  <a:cxn ang="0">
                    <a:pos x="778" y="1502"/>
                  </a:cxn>
                  <a:cxn ang="0">
                    <a:pos x="752" y="1472"/>
                  </a:cxn>
                  <a:cxn ang="0">
                    <a:pos x="728" y="1440"/>
                  </a:cxn>
                  <a:cxn ang="0">
                    <a:pos x="704" y="1404"/>
                  </a:cxn>
                  <a:cxn ang="0">
                    <a:pos x="680" y="1368"/>
                  </a:cxn>
                  <a:cxn ang="0">
                    <a:pos x="660" y="1326"/>
                  </a:cxn>
                  <a:cxn ang="0">
                    <a:pos x="640" y="1282"/>
                  </a:cxn>
                  <a:cxn ang="0">
                    <a:pos x="620" y="1236"/>
                  </a:cxn>
                  <a:cxn ang="0">
                    <a:pos x="604" y="1186"/>
                  </a:cxn>
                  <a:cxn ang="0">
                    <a:pos x="590" y="1132"/>
                  </a:cxn>
                  <a:cxn ang="0">
                    <a:pos x="576" y="1076"/>
                  </a:cxn>
                  <a:cxn ang="0">
                    <a:pos x="576" y="1076"/>
                  </a:cxn>
                  <a:cxn ang="0">
                    <a:pos x="554" y="962"/>
                  </a:cxn>
                  <a:cxn ang="0">
                    <a:pos x="528" y="858"/>
                  </a:cxn>
                  <a:cxn ang="0">
                    <a:pos x="502" y="762"/>
                  </a:cxn>
                  <a:cxn ang="0">
                    <a:pos x="476" y="674"/>
                  </a:cxn>
                  <a:cxn ang="0">
                    <a:pos x="446" y="592"/>
                  </a:cxn>
                  <a:cxn ang="0">
                    <a:pos x="416" y="516"/>
                  </a:cxn>
                  <a:cxn ang="0">
                    <a:pos x="384" y="446"/>
                  </a:cxn>
                  <a:cxn ang="0">
                    <a:pos x="350" y="382"/>
                  </a:cxn>
                  <a:cxn ang="0">
                    <a:pos x="314" y="324"/>
                  </a:cxn>
                  <a:cxn ang="0">
                    <a:pos x="278" y="268"/>
                  </a:cxn>
                  <a:cxn ang="0">
                    <a:pos x="238" y="216"/>
                  </a:cxn>
                  <a:cxn ang="0">
                    <a:pos x="194" y="170"/>
                  </a:cxn>
                  <a:cxn ang="0">
                    <a:pos x="150" y="124"/>
                  </a:cxn>
                  <a:cxn ang="0">
                    <a:pos x="102" y="80"/>
                  </a:cxn>
                  <a:cxn ang="0">
                    <a:pos x="52" y="40"/>
                  </a:cxn>
                  <a:cxn ang="0">
                    <a:pos x="0" y="0"/>
                  </a:cxn>
                </a:cxnLst>
                <a:rect l="0" t="0" r="r" b="b"/>
                <a:pathLst>
                  <a:path w="1210" h="1724">
                    <a:moveTo>
                      <a:pt x="1210" y="1724"/>
                    </a:moveTo>
                    <a:lnTo>
                      <a:pt x="1210" y="1724"/>
                    </a:lnTo>
                    <a:lnTo>
                      <a:pt x="1188" y="1722"/>
                    </a:lnTo>
                    <a:lnTo>
                      <a:pt x="1162" y="1718"/>
                    </a:lnTo>
                    <a:lnTo>
                      <a:pt x="1128" y="1710"/>
                    </a:lnTo>
                    <a:lnTo>
                      <a:pt x="1088" y="1700"/>
                    </a:lnTo>
                    <a:lnTo>
                      <a:pt x="1042" y="1684"/>
                    </a:lnTo>
                    <a:lnTo>
                      <a:pt x="992" y="1662"/>
                    </a:lnTo>
                    <a:lnTo>
                      <a:pt x="966" y="1648"/>
                    </a:lnTo>
                    <a:lnTo>
                      <a:pt x="940" y="1634"/>
                    </a:lnTo>
                    <a:lnTo>
                      <a:pt x="912" y="1618"/>
                    </a:lnTo>
                    <a:lnTo>
                      <a:pt x="886" y="1598"/>
                    </a:lnTo>
                    <a:lnTo>
                      <a:pt x="858" y="1578"/>
                    </a:lnTo>
                    <a:lnTo>
                      <a:pt x="832" y="1554"/>
                    </a:lnTo>
                    <a:lnTo>
                      <a:pt x="804" y="1530"/>
                    </a:lnTo>
                    <a:lnTo>
                      <a:pt x="778" y="1502"/>
                    </a:lnTo>
                    <a:lnTo>
                      <a:pt x="752" y="1472"/>
                    </a:lnTo>
                    <a:lnTo>
                      <a:pt x="728" y="1440"/>
                    </a:lnTo>
                    <a:lnTo>
                      <a:pt x="704" y="1404"/>
                    </a:lnTo>
                    <a:lnTo>
                      <a:pt x="680" y="1368"/>
                    </a:lnTo>
                    <a:lnTo>
                      <a:pt x="660" y="1326"/>
                    </a:lnTo>
                    <a:lnTo>
                      <a:pt x="640" y="1282"/>
                    </a:lnTo>
                    <a:lnTo>
                      <a:pt x="620" y="1236"/>
                    </a:lnTo>
                    <a:lnTo>
                      <a:pt x="604" y="1186"/>
                    </a:lnTo>
                    <a:lnTo>
                      <a:pt x="590" y="1132"/>
                    </a:lnTo>
                    <a:lnTo>
                      <a:pt x="576" y="1076"/>
                    </a:lnTo>
                    <a:lnTo>
                      <a:pt x="576" y="1076"/>
                    </a:lnTo>
                    <a:lnTo>
                      <a:pt x="554" y="962"/>
                    </a:lnTo>
                    <a:lnTo>
                      <a:pt x="528" y="858"/>
                    </a:lnTo>
                    <a:lnTo>
                      <a:pt x="502" y="762"/>
                    </a:lnTo>
                    <a:lnTo>
                      <a:pt x="476" y="674"/>
                    </a:lnTo>
                    <a:lnTo>
                      <a:pt x="446" y="592"/>
                    </a:lnTo>
                    <a:lnTo>
                      <a:pt x="416" y="516"/>
                    </a:lnTo>
                    <a:lnTo>
                      <a:pt x="384" y="446"/>
                    </a:lnTo>
                    <a:lnTo>
                      <a:pt x="350" y="382"/>
                    </a:lnTo>
                    <a:lnTo>
                      <a:pt x="314" y="324"/>
                    </a:lnTo>
                    <a:lnTo>
                      <a:pt x="278" y="268"/>
                    </a:lnTo>
                    <a:lnTo>
                      <a:pt x="238" y="216"/>
                    </a:lnTo>
                    <a:lnTo>
                      <a:pt x="194" y="170"/>
                    </a:lnTo>
                    <a:lnTo>
                      <a:pt x="150" y="124"/>
                    </a:lnTo>
                    <a:lnTo>
                      <a:pt x="102" y="80"/>
                    </a:lnTo>
                    <a:lnTo>
                      <a:pt x="52" y="40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45" name="Freeform 101"/>
              <p:cNvSpPr>
                <a:spLocks/>
              </p:cNvSpPr>
              <p:nvPr/>
            </p:nvSpPr>
            <p:spPr bwMode="auto">
              <a:xfrm>
                <a:off x="1270" y="1575"/>
                <a:ext cx="1270" cy="1687"/>
              </a:xfrm>
              <a:custGeom>
                <a:avLst/>
                <a:gdLst/>
                <a:ahLst/>
                <a:cxnLst>
                  <a:cxn ang="0">
                    <a:pos x="1268" y="1686"/>
                  </a:cxn>
                  <a:cxn ang="0">
                    <a:pos x="1268" y="1686"/>
                  </a:cxn>
                  <a:cxn ang="0">
                    <a:pos x="1244" y="1684"/>
                  </a:cxn>
                  <a:cxn ang="0">
                    <a:pos x="1218" y="1682"/>
                  </a:cxn>
                  <a:cxn ang="0">
                    <a:pos x="1184" y="1676"/>
                  </a:cxn>
                  <a:cxn ang="0">
                    <a:pos x="1144" y="1666"/>
                  </a:cxn>
                  <a:cxn ang="0">
                    <a:pos x="1098" y="1652"/>
                  </a:cxn>
                  <a:cxn ang="0">
                    <a:pos x="1046" y="1632"/>
                  </a:cxn>
                  <a:cxn ang="0">
                    <a:pos x="1020" y="1620"/>
                  </a:cxn>
                  <a:cxn ang="0">
                    <a:pos x="992" y="1606"/>
                  </a:cxn>
                  <a:cxn ang="0">
                    <a:pos x="966" y="1590"/>
                  </a:cxn>
                  <a:cxn ang="0">
                    <a:pos x="938" y="1574"/>
                  </a:cxn>
                  <a:cxn ang="0">
                    <a:pos x="910" y="1554"/>
                  </a:cxn>
                  <a:cxn ang="0">
                    <a:pos x="882" y="1532"/>
                  </a:cxn>
                  <a:cxn ang="0">
                    <a:pos x="854" y="1508"/>
                  </a:cxn>
                  <a:cxn ang="0">
                    <a:pos x="828" y="1480"/>
                  </a:cxn>
                  <a:cxn ang="0">
                    <a:pos x="800" y="1452"/>
                  </a:cxn>
                  <a:cxn ang="0">
                    <a:pos x="774" y="1420"/>
                  </a:cxn>
                  <a:cxn ang="0">
                    <a:pos x="750" y="1386"/>
                  </a:cxn>
                  <a:cxn ang="0">
                    <a:pos x="726" y="1348"/>
                  </a:cxn>
                  <a:cxn ang="0">
                    <a:pos x="702" y="1308"/>
                  </a:cxn>
                  <a:cxn ang="0">
                    <a:pos x="682" y="1264"/>
                  </a:cxn>
                  <a:cxn ang="0">
                    <a:pos x="662" y="1218"/>
                  </a:cxn>
                  <a:cxn ang="0">
                    <a:pos x="642" y="1168"/>
                  </a:cxn>
                  <a:cxn ang="0">
                    <a:pos x="626" y="1116"/>
                  </a:cxn>
                  <a:cxn ang="0">
                    <a:pos x="612" y="1058"/>
                  </a:cxn>
                  <a:cxn ang="0">
                    <a:pos x="612" y="1058"/>
                  </a:cxn>
                  <a:cxn ang="0">
                    <a:pos x="584" y="946"/>
                  </a:cxn>
                  <a:cxn ang="0">
                    <a:pos x="556" y="842"/>
                  </a:cxn>
                  <a:cxn ang="0">
                    <a:pos x="528" y="746"/>
                  </a:cxn>
                  <a:cxn ang="0">
                    <a:pos x="498" y="658"/>
                  </a:cxn>
                  <a:cxn ang="0">
                    <a:pos x="466" y="576"/>
                  </a:cxn>
                  <a:cxn ang="0">
                    <a:pos x="434" y="502"/>
                  </a:cxn>
                  <a:cxn ang="0">
                    <a:pos x="400" y="434"/>
                  </a:cxn>
                  <a:cxn ang="0">
                    <a:pos x="364" y="370"/>
                  </a:cxn>
                  <a:cxn ang="0">
                    <a:pos x="326" y="312"/>
                  </a:cxn>
                  <a:cxn ang="0">
                    <a:pos x="286" y="258"/>
                  </a:cxn>
                  <a:cxn ang="0">
                    <a:pos x="246" y="208"/>
                  </a:cxn>
                  <a:cxn ang="0">
                    <a:pos x="202" y="162"/>
                  </a:cxn>
                  <a:cxn ang="0">
                    <a:pos x="156" y="118"/>
                  </a:cxn>
                  <a:cxn ang="0">
                    <a:pos x="106" y="76"/>
                  </a:cxn>
                  <a:cxn ang="0">
                    <a:pos x="54" y="38"/>
                  </a:cxn>
                  <a:cxn ang="0">
                    <a:pos x="0" y="0"/>
                  </a:cxn>
                </a:cxnLst>
                <a:rect l="0" t="0" r="r" b="b"/>
                <a:pathLst>
                  <a:path w="1268" h="1686">
                    <a:moveTo>
                      <a:pt x="1268" y="1686"/>
                    </a:moveTo>
                    <a:lnTo>
                      <a:pt x="1268" y="1686"/>
                    </a:lnTo>
                    <a:lnTo>
                      <a:pt x="1244" y="1684"/>
                    </a:lnTo>
                    <a:lnTo>
                      <a:pt x="1218" y="1682"/>
                    </a:lnTo>
                    <a:lnTo>
                      <a:pt x="1184" y="1676"/>
                    </a:lnTo>
                    <a:lnTo>
                      <a:pt x="1144" y="1666"/>
                    </a:lnTo>
                    <a:lnTo>
                      <a:pt x="1098" y="1652"/>
                    </a:lnTo>
                    <a:lnTo>
                      <a:pt x="1046" y="1632"/>
                    </a:lnTo>
                    <a:lnTo>
                      <a:pt x="1020" y="1620"/>
                    </a:lnTo>
                    <a:lnTo>
                      <a:pt x="992" y="1606"/>
                    </a:lnTo>
                    <a:lnTo>
                      <a:pt x="966" y="1590"/>
                    </a:lnTo>
                    <a:lnTo>
                      <a:pt x="938" y="1574"/>
                    </a:lnTo>
                    <a:lnTo>
                      <a:pt x="910" y="1554"/>
                    </a:lnTo>
                    <a:lnTo>
                      <a:pt x="882" y="1532"/>
                    </a:lnTo>
                    <a:lnTo>
                      <a:pt x="854" y="1508"/>
                    </a:lnTo>
                    <a:lnTo>
                      <a:pt x="828" y="1480"/>
                    </a:lnTo>
                    <a:lnTo>
                      <a:pt x="800" y="1452"/>
                    </a:lnTo>
                    <a:lnTo>
                      <a:pt x="774" y="1420"/>
                    </a:lnTo>
                    <a:lnTo>
                      <a:pt x="750" y="1386"/>
                    </a:lnTo>
                    <a:lnTo>
                      <a:pt x="726" y="1348"/>
                    </a:lnTo>
                    <a:lnTo>
                      <a:pt x="702" y="1308"/>
                    </a:lnTo>
                    <a:lnTo>
                      <a:pt x="682" y="1264"/>
                    </a:lnTo>
                    <a:lnTo>
                      <a:pt x="662" y="1218"/>
                    </a:lnTo>
                    <a:lnTo>
                      <a:pt x="642" y="1168"/>
                    </a:lnTo>
                    <a:lnTo>
                      <a:pt x="626" y="1116"/>
                    </a:lnTo>
                    <a:lnTo>
                      <a:pt x="612" y="1058"/>
                    </a:lnTo>
                    <a:lnTo>
                      <a:pt x="612" y="1058"/>
                    </a:lnTo>
                    <a:lnTo>
                      <a:pt x="584" y="946"/>
                    </a:lnTo>
                    <a:lnTo>
                      <a:pt x="556" y="842"/>
                    </a:lnTo>
                    <a:lnTo>
                      <a:pt x="528" y="746"/>
                    </a:lnTo>
                    <a:lnTo>
                      <a:pt x="498" y="658"/>
                    </a:lnTo>
                    <a:lnTo>
                      <a:pt x="466" y="576"/>
                    </a:lnTo>
                    <a:lnTo>
                      <a:pt x="434" y="502"/>
                    </a:lnTo>
                    <a:lnTo>
                      <a:pt x="400" y="434"/>
                    </a:lnTo>
                    <a:lnTo>
                      <a:pt x="364" y="370"/>
                    </a:lnTo>
                    <a:lnTo>
                      <a:pt x="326" y="312"/>
                    </a:lnTo>
                    <a:lnTo>
                      <a:pt x="286" y="258"/>
                    </a:lnTo>
                    <a:lnTo>
                      <a:pt x="246" y="208"/>
                    </a:lnTo>
                    <a:lnTo>
                      <a:pt x="202" y="162"/>
                    </a:lnTo>
                    <a:lnTo>
                      <a:pt x="156" y="118"/>
                    </a:lnTo>
                    <a:lnTo>
                      <a:pt x="106" y="76"/>
                    </a:lnTo>
                    <a:lnTo>
                      <a:pt x="54" y="38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46" name="Freeform 102"/>
              <p:cNvSpPr>
                <a:spLocks/>
              </p:cNvSpPr>
              <p:nvPr/>
            </p:nvSpPr>
            <p:spPr bwMode="auto">
              <a:xfrm>
                <a:off x="1267" y="1591"/>
                <a:ext cx="1323" cy="1648"/>
              </a:xfrm>
              <a:custGeom>
                <a:avLst/>
                <a:gdLst/>
                <a:ahLst/>
                <a:cxnLst>
                  <a:cxn ang="0">
                    <a:pos x="1320" y="1648"/>
                  </a:cxn>
                  <a:cxn ang="0">
                    <a:pos x="1320" y="1648"/>
                  </a:cxn>
                  <a:cxn ang="0">
                    <a:pos x="1298" y="1648"/>
                  </a:cxn>
                  <a:cxn ang="0">
                    <a:pos x="1272" y="1644"/>
                  </a:cxn>
                  <a:cxn ang="0">
                    <a:pos x="1238" y="1640"/>
                  </a:cxn>
                  <a:cxn ang="0">
                    <a:pos x="1196" y="1632"/>
                  </a:cxn>
                  <a:cxn ang="0">
                    <a:pos x="1150" y="1620"/>
                  </a:cxn>
                  <a:cxn ang="0">
                    <a:pos x="1098" y="1602"/>
                  </a:cxn>
                  <a:cxn ang="0">
                    <a:pos x="1072" y="1592"/>
                  </a:cxn>
                  <a:cxn ang="0">
                    <a:pos x="1044" y="1578"/>
                  </a:cxn>
                  <a:cxn ang="0">
                    <a:pos x="1016" y="1564"/>
                  </a:cxn>
                  <a:cxn ang="0">
                    <a:pos x="988" y="1546"/>
                  </a:cxn>
                  <a:cxn ang="0">
                    <a:pos x="958" y="1528"/>
                  </a:cxn>
                  <a:cxn ang="0">
                    <a:pos x="930" y="1508"/>
                  </a:cxn>
                  <a:cxn ang="0">
                    <a:pos x="902" y="1484"/>
                  </a:cxn>
                  <a:cxn ang="0">
                    <a:pos x="874" y="1458"/>
                  </a:cxn>
                  <a:cxn ang="0">
                    <a:pos x="846" y="1430"/>
                  </a:cxn>
                  <a:cxn ang="0">
                    <a:pos x="820" y="1400"/>
                  </a:cxn>
                  <a:cxn ang="0">
                    <a:pos x="792" y="1366"/>
                  </a:cxn>
                  <a:cxn ang="0">
                    <a:pos x="768" y="1328"/>
                  </a:cxn>
                  <a:cxn ang="0">
                    <a:pos x="744" y="1290"/>
                  </a:cxn>
                  <a:cxn ang="0">
                    <a:pos x="720" y="1246"/>
                  </a:cxn>
                  <a:cxn ang="0">
                    <a:pos x="700" y="1200"/>
                  </a:cxn>
                  <a:cxn ang="0">
                    <a:pos x="680" y="1152"/>
                  </a:cxn>
                  <a:cxn ang="0">
                    <a:pos x="662" y="1098"/>
                  </a:cxn>
                  <a:cxn ang="0">
                    <a:pos x="646" y="1042"/>
                  </a:cxn>
                  <a:cxn ang="0">
                    <a:pos x="646" y="1042"/>
                  </a:cxn>
                  <a:cxn ang="0">
                    <a:pos x="614" y="930"/>
                  </a:cxn>
                  <a:cxn ang="0">
                    <a:pos x="584" y="826"/>
                  </a:cxn>
                  <a:cxn ang="0">
                    <a:pos x="552" y="730"/>
                  </a:cxn>
                  <a:cxn ang="0">
                    <a:pos x="518" y="644"/>
                  </a:cxn>
                  <a:cxn ang="0">
                    <a:pos x="484" y="562"/>
                  </a:cxn>
                  <a:cxn ang="0">
                    <a:pos x="450" y="488"/>
                  </a:cxn>
                  <a:cxn ang="0">
                    <a:pos x="414" y="422"/>
                  </a:cxn>
                  <a:cxn ang="0">
                    <a:pos x="376" y="358"/>
                  </a:cxn>
                  <a:cxn ang="0">
                    <a:pos x="336" y="302"/>
                  </a:cxn>
                  <a:cxn ang="0">
                    <a:pos x="296" y="250"/>
                  </a:cxn>
                  <a:cxn ang="0">
                    <a:pos x="252" y="200"/>
                  </a:cxn>
                  <a:cxn ang="0">
                    <a:pos x="206" y="156"/>
                  </a:cxn>
                  <a:cxn ang="0">
                    <a:pos x="158" y="114"/>
                  </a:cxn>
                  <a:cxn ang="0">
                    <a:pos x="108" y="74"/>
                  </a:cxn>
                  <a:cxn ang="0">
                    <a:pos x="56" y="36"/>
                  </a:cxn>
                  <a:cxn ang="0">
                    <a:pos x="0" y="0"/>
                  </a:cxn>
                </a:cxnLst>
                <a:rect l="0" t="0" r="r" b="b"/>
                <a:pathLst>
                  <a:path w="1320" h="1648">
                    <a:moveTo>
                      <a:pt x="1320" y="1648"/>
                    </a:moveTo>
                    <a:lnTo>
                      <a:pt x="1320" y="1648"/>
                    </a:lnTo>
                    <a:lnTo>
                      <a:pt x="1298" y="1648"/>
                    </a:lnTo>
                    <a:lnTo>
                      <a:pt x="1272" y="1644"/>
                    </a:lnTo>
                    <a:lnTo>
                      <a:pt x="1238" y="1640"/>
                    </a:lnTo>
                    <a:lnTo>
                      <a:pt x="1196" y="1632"/>
                    </a:lnTo>
                    <a:lnTo>
                      <a:pt x="1150" y="1620"/>
                    </a:lnTo>
                    <a:lnTo>
                      <a:pt x="1098" y="1602"/>
                    </a:lnTo>
                    <a:lnTo>
                      <a:pt x="1072" y="1592"/>
                    </a:lnTo>
                    <a:lnTo>
                      <a:pt x="1044" y="1578"/>
                    </a:lnTo>
                    <a:lnTo>
                      <a:pt x="1016" y="1564"/>
                    </a:lnTo>
                    <a:lnTo>
                      <a:pt x="988" y="1546"/>
                    </a:lnTo>
                    <a:lnTo>
                      <a:pt x="958" y="1528"/>
                    </a:lnTo>
                    <a:lnTo>
                      <a:pt x="930" y="1508"/>
                    </a:lnTo>
                    <a:lnTo>
                      <a:pt x="902" y="1484"/>
                    </a:lnTo>
                    <a:lnTo>
                      <a:pt x="874" y="1458"/>
                    </a:lnTo>
                    <a:lnTo>
                      <a:pt x="846" y="1430"/>
                    </a:lnTo>
                    <a:lnTo>
                      <a:pt x="820" y="1400"/>
                    </a:lnTo>
                    <a:lnTo>
                      <a:pt x="792" y="1366"/>
                    </a:lnTo>
                    <a:lnTo>
                      <a:pt x="768" y="1328"/>
                    </a:lnTo>
                    <a:lnTo>
                      <a:pt x="744" y="1290"/>
                    </a:lnTo>
                    <a:lnTo>
                      <a:pt x="720" y="1246"/>
                    </a:lnTo>
                    <a:lnTo>
                      <a:pt x="700" y="1200"/>
                    </a:lnTo>
                    <a:lnTo>
                      <a:pt x="680" y="1152"/>
                    </a:lnTo>
                    <a:lnTo>
                      <a:pt x="662" y="1098"/>
                    </a:lnTo>
                    <a:lnTo>
                      <a:pt x="646" y="1042"/>
                    </a:lnTo>
                    <a:lnTo>
                      <a:pt x="646" y="1042"/>
                    </a:lnTo>
                    <a:lnTo>
                      <a:pt x="614" y="930"/>
                    </a:lnTo>
                    <a:lnTo>
                      <a:pt x="584" y="826"/>
                    </a:lnTo>
                    <a:lnTo>
                      <a:pt x="552" y="730"/>
                    </a:lnTo>
                    <a:lnTo>
                      <a:pt x="518" y="644"/>
                    </a:lnTo>
                    <a:lnTo>
                      <a:pt x="484" y="562"/>
                    </a:lnTo>
                    <a:lnTo>
                      <a:pt x="450" y="488"/>
                    </a:lnTo>
                    <a:lnTo>
                      <a:pt x="414" y="422"/>
                    </a:lnTo>
                    <a:lnTo>
                      <a:pt x="376" y="358"/>
                    </a:lnTo>
                    <a:lnTo>
                      <a:pt x="336" y="302"/>
                    </a:lnTo>
                    <a:lnTo>
                      <a:pt x="296" y="250"/>
                    </a:lnTo>
                    <a:lnTo>
                      <a:pt x="252" y="200"/>
                    </a:lnTo>
                    <a:lnTo>
                      <a:pt x="206" y="156"/>
                    </a:lnTo>
                    <a:lnTo>
                      <a:pt x="158" y="114"/>
                    </a:lnTo>
                    <a:lnTo>
                      <a:pt x="108" y="74"/>
                    </a:lnTo>
                    <a:lnTo>
                      <a:pt x="56" y="36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47" name="Freeform 103"/>
              <p:cNvSpPr>
                <a:spLocks/>
              </p:cNvSpPr>
              <p:nvPr/>
            </p:nvSpPr>
            <p:spPr bwMode="auto">
              <a:xfrm>
                <a:off x="1258" y="1604"/>
                <a:ext cx="1375" cy="1604"/>
              </a:xfrm>
              <a:custGeom>
                <a:avLst/>
                <a:gdLst/>
                <a:ahLst/>
                <a:cxnLst>
                  <a:cxn ang="0">
                    <a:pos x="1374" y="1606"/>
                  </a:cxn>
                  <a:cxn ang="0">
                    <a:pos x="1374" y="1606"/>
                  </a:cxn>
                  <a:cxn ang="0">
                    <a:pos x="1352" y="1606"/>
                  </a:cxn>
                  <a:cxn ang="0">
                    <a:pos x="1326" y="1604"/>
                  </a:cxn>
                  <a:cxn ang="0">
                    <a:pos x="1290" y="1602"/>
                  </a:cxn>
                  <a:cxn ang="0">
                    <a:pos x="1250" y="1596"/>
                  </a:cxn>
                  <a:cxn ang="0">
                    <a:pos x="1202" y="1584"/>
                  </a:cxn>
                  <a:cxn ang="0">
                    <a:pos x="1150" y="1568"/>
                  </a:cxn>
                  <a:cxn ang="0">
                    <a:pos x="1122" y="1558"/>
                  </a:cxn>
                  <a:cxn ang="0">
                    <a:pos x="1094" y="1546"/>
                  </a:cxn>
                  <a:cxn ang="0">
                    <a:pos x="1066" y="1532"/>
                  </a:cxn>
                  <a:cxn ang="0">
                    <a:pos x="1036" y="1518"/>
                  </a:cxn>
                  <a:cxn ang="0">
                    <a:pos x="1008" y="1500"/>
                  </a:cxn>
                  <a:cxn ang="0">
                    <a:pos x="978" y="1480"/>
                  </a:cxn>
                  <a:cxn ang="0">
                    <a:pos x="948" y="1458"/>
                  </a:cxn>
                  <a:cxn ang="0">
                    <a:pos x="920" y="1432"/>
                  </a:cxn>
                  <a:cxn ang="0">
                    <a:pos x="892" y="1406"/>
                  </a:cxn>
                  <a:cxn ang="0">
                    <a:pos x="864" y="1376"/>
                  </a:cxn>
                  <a:cxn ang="0">
                    <a:pos x="836" y="1342"/>
                  </a:cxn>
                  <a:cxn ang="0">
                    <a:pos x="810" y="1306"/>
                  </a:cxn>
                  <a:cxn ang="0">
                    <a:pos x="784" y="1268"/>
                  </a:cxn>
                  <a:cxn ang="0">
                    <a:pos x="760" y="1226"/>
                  </a:cxn>
                  <a:cxn ang="0">
                    <a:pos x="738" y="1180"/>
                  </a:cxn>
                  <a:cxn ang="0">
                    <a:pos x="716" y="1132"/>
                  </a:cxn>
                  <a:cxn ang="0">
                    <a:pos x="696" y="1078"/>
                  </a:cxn>
                  <a:cxn ang="0">
                    <a:pos x="678" y="1022"/>
                  </a:cxn>
                  <a:cxn ang="0">
                    <a:pos x="678" y="1022"/>
                  </a:cxn>
                  <a:cxn ang="0">
                    <a:pos x="644" y="910"/>
                  </a:cxn>
                  <a:cxn ang="0">
                    <a:pos x="610" y="808"/>
                  </a:cxn>
                  <a:cxn ang="0">
                    <a:pos x="574" y="714"/>
                  </a:cxn>
                  <a:cxn ang="0">
                    <a:pos x="540" y="626"/>
                  </a:cxn>
                  <a:cxn ang="0">
                    <a:pos x="504" y="546"/>
                  </a:cxn>
                  <a:cxn ang="0">
                    <a:pos x="466" y="474"/>
                  </a:cxn>
                  <a:cxn ang="0">
                    <a:pos x="428" y="408"/>
                  </a:cxn>
                  <a:cxn ang="0">
                    <a:pos x="388" y="346"/>
                  </a:cxn>
                  <a:cxn ang="0">
                    <a:pos x="346" y="290"/>
                  </a:cxn>
                  <a:cxn ang="0">
                    <a:pos x="304" y="238"/>
                  </a:cxn>
                  <a:cxn ang="0">
                    <a:pos x="258" y="192"/>
                  </a:cxn>
                  <a:cxn ang="0">
                    <a:pos x="212" y="148"/>
                  </a:cxn>
                  <a:cxn ang="0">
                    <a:pos x="162" y="108"/>
                  </a:cxn>
                  <a:cxn ang="0">
                    <a:pos x="110" y="70"/>
                  </a:cxn>
                  <a:cxn ang="0">
                    <a:pos x="56" y="34"/>
                  </a:cxn>
                  <a:cxn ang="0">
                    <a:pos x="0" y="0"/>
                  </a:cxn>
                </a:cxnLst>
                <a:rect l="0" t="0" r="r" b="b"/>
                <a:pathLst>
                  <a:path w="1374" h="1606">
                    <a:moveTo>
                      <a:pt x="1374" y="1606"/>
                    </a:moveTo>
                    <a:lnTo>
                      <a:pt x="1374" y="1606"/>
                    </a:lnTo>
                    <a:lnTo>
                      <a:pt x="1352" y="1606"/>
                    </a:lnTo>
                    <a:lnTo>
                      <a:pt x="1326" y="1604"/>
                    </a:lnTo>
                    <a:lnTo>
                      <a:pt x="1290" y="1602"/>
                    </a:lnTo>
                    <a:lnTo>
                      <a:pt x="1250" y="1596"/>
                    </a:lnTo>
                    <a:lnTo>
                      <a:pt x="1202" y="1584"/>
                    </a:lnTo>
                    <a:lnTo>
                      <a:pt x="1150" y="1568"/>
                    </a:lnTo>
                    <a:lnTo>
                      <a:pt x="1122" y="1558"/>
                    </a:lnTo>
                    <a:lnTo>
                      <a:pt x="1094" y="1546"/>
                    </a:lnTo>
                    <a:lnTo>
                      <a:pt x="1066" y="1532"/>
                    </a:lnTo>
                    <a:lnTo>
                      <a:pt x="1036" y="1518"/>
                    </a:lnTo>
                    <a:lnTo>
                      <a:pt x="1008" y="1500"/>
                    </a:lnTo>
                    <a:lnTo>
                      <a:pt x="978" y="1480"/>
                    </a:lnTo>
                    <a:lnTo>
                      <a:pt x="948" y="1458"/>
                    </a:lnTo>
                    <a:lnTo>
                      <a:pt x="920" y="1432"/>
                    </a:lnTo>
                    <a:lnTo>
                      <a:pt x="892" y="1406"/>
                    </a:lnTo>
                    <a:lnTo>
                      <a:pt x="864" y="1376"/>
                    </a:lnTo>
                    <a:lnTo>
                      <a:pt x="836" y="1342"/>
                    </a:lnTo>
                    <a:lnTo>
                      <a:pt x="810" y="1306"/>
                    </a:lnTo>
                    <a:lnTo>
                      <a:pt x="784" y="1268"/>
                    </a:lnTo>
                    <a:lnTo>
                      <a:pt x="760" y="1226"/>
                    </a:lnTo>
                    <a:lnTo>
                      <a:pt x="738" y="1180"/>
                    </a:lnTo>
                    <a:lnTo>
                      <a:pt x="716" y="1132"/>
                    </a:lnTo>
                    <a:lnTo>
                      <a:pt x="696" y="1078"/>
                    </a:lnTo>
                    <a:lnTo>
                      <a:pt x="678" y="1022"/>
                    </a:lnTo>
                    <a:lnTo>
                      <a:pt x="678" y="1022"/>
                    </a:lnTo>
                    <a:lnTo>
                      <a:pt x="644" y="910"/>
                    </a:lnTo>
                    <a:lnTo>
                      <a:pt x="610" y="808"/>
                    </a:lnTo>
                    <a:lnTo>
                      <a:pt x="574" y="714"/>
                    </a:lnTo>
                    <a:lnTo>
                      <a:pt x="540" y="626"/>
                    </a:lnTo>
                    <a:lnTo>
                      <a:pt x="504" y="546"/>
                    </a:lnTo>
                    <a:lnTo>
                      <a:pt x="466" y="474"/>
                    </a:lnTo>
                    <a:lnTo>
                      <a:pt x="428" y="408"/>
                    </a:lnTo>
                    <a:lnTo>
                      <a:pt x="388" y="346"/>
                    </a:lnTo>
                    <a:lnTo>
                      <a:pt x="346" y="290"/>
                    </a:lnTo>
                    <a:lnTo>
                      <a:pt x="304" y="238"/>
                    </a:lnTo>
                    <a:lnTo>
                      <a:pt x="258" y="192"/>
                    </a:lnTo>
                    <a:lnTo>
                      <a:pt x="212" y="148"/>
                    </a:lnTo>
                    <a:lnTo>
                      <a:pt x="162" y="108"/>
                    </a:lnTo>
                    <a:lnTo>
                      <a:pt x="110" y="70"/>
                    </a:lnTo>
                    <a:lnTo>
                      <a:pt x="56" y="34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48" name="Freeform 104"/>
              <p:cNvSpPr>
                <a:spLocks/>
              </p:cNvSpPr>
              <p:nvPr/>
            </p:nvSpPr>
            <p:spPr bwMode="auto">
              <a:xfrm>
                <a:off x="1250" y="1620"/>
                <a:ext cx="1426" cy="1564"/>
              </a:xfrm>
              <a:custGeom>
                <a:avLst/>
                <a:gdLst/>
                <a:ahLst/>
                <a:cxnLst>
                  <a:cxn ang="0">
                    <a:pos x="1426" y="1562"/>
                  </a:cxn>
                  <a:cxn ang="0">
                    <a:pos x="1426" y="1562"/>
                  </a:cxn>
                  <a:cxn ang="0">
                    <a:pos x="1404" y="1564"/>
                  </a:cxn>
                  <a:cxn ang="0">
                    <a:pos x="1378" y="1564"/>
                  </a:cxn>
                  <a:cxn ang="0">
                    <a:pos x="1344" y="1562"/>
                  </a:cxn>
                  <a:cxn ang="0">
                    <a:pos x="1302" y="1556"/>
                  </a:cxn>
                  <a:cxn ang="0">
                    <a:pos x="1254" y="1548"/>
                  </a:cxn>
                  <a:cxn ang="0">
                    <a:pos x="1200" y="1534"/>
                  </a:cxn>
                  <a:cxn ang="0">
                    <a:pos x="1172" y="1524"/>
                  </a:cxn>
                  <a:cxn ang="0">
                    <a:pos x="1144" y="1514"/>
                  </a:cxn>
                  <a:cxn ang="0">
                    <a:pos x="1116" y="1502"/>
                  </a:cxn>
                  <a:cxn ang="0">
                    <a:pos x="1086" y="1486"/>
                  </a:cxn>
                  <a:cxn ang="0">
                    <a:pos x="1056" y="1470"/>
                  </a:cxn>
                  <a:cxn ang="0">
                    <a:pos x="1026" y="1450"/>
                  </a:cxn>
                  <a:cxn ang="0">
                    <a:pos x="996" y="1430"/>
                  </a:cxn>
                  <a:cxn ang="0">
                    <a:pos x="966" y="1406"/>
                  </a:cxn>
                  <a:cxn ang="0">
                    <a:pos x="936" y="1380"/>
                  </a:cxn>
                  <a:cxn ang="0">
                    <a:pos x="908" y="1350"/>
                  </a:cxn>
                  <a:cxn ang="0">
                    <a:pos x="880" y="1318"/>
                  </a:cxn>
                  <a:cxn ang="0">
                    <a:pos x="852" y="1284"/>
                  </a:cxn>
                  <a:cxn ang="0">
                    <a:pos x="826" y="1246"/>
                  </a:cxn>
                  <a:cxn ang="0">
                    <a:pos x="800" y="1204"/>
                  </a:cxn>
                  <a:cxn ang="0">
                    <a:pos x="776" y="1160"/>
                  </a:cxn>
                  <a:cxn ang="0">
                    <a:pos x="752" y="1110"/>
                  </a:cxn>
                  <a:cxn ang="0">
                    <a:pos x="732" y="1058"/>
                  </a:cxn>
                  <a:cxn ang="0">
                    <a:pos x="712" y="1002"/>
                  </a:cxn>
                  <a:cxn ang="0">
                    <a:pos x="712" y="1002"/>
                  </a:cxn>
                  <a:cxn ang="0">
                    <a:pos x="674" y="892"/>
                  </a:cxn>
                  <a:cxn ang="0">
                    <a:pos x="636" y="790"/>
                  </a:cxn>
                  <a:cxn ang="0">
                    <a:pos x="598" y="696"/>
                  </a:cxn>
                  <a:cxn ang="0">
                    <a:pos x="560" y="610"/>
                  </a:cxn>
                  <a:cxn ang="0">
                    <a:pos x="522" y="530"/>
                  </a:cxn>
                  <a:cxn ang="0">
                    <a:pos x="482" y="460"/>
                  </a:cxn>
                  <a:cxn ang="0">
                    <a:pos x="442" y="394"/>
                  </a:cxn>
                  <a:cxn ang="0">
                    <a:pos x="400" y="334"/>
                  </a:cxn>
                  <a:cxn ang="0">
                    <a:pos x="356" y="278"/>
                  </a:cxn>
                  <a:cxn ang="0">
                    <a:pos x="312" y="228"/>
                  </a:cxn>
                  <a:cxn ang="0">
                    <a:pos x="266" y="184"/>
                  </a:cxn>
                  <a:cxn ang="0">
                    <a:pos x="216" y="142"/>
                  </a:cxn>
                  <a:cxn ang="0">
                    <a:pos x="166" y="102"/>
                  </a:cxn>
                  <a:cxn ang="0">
                    <a:pos x="114" y="66"/>
                  </a:cxn>
                  <a:cxn ang="0">
                    <a:pos x="58" y="32"/>
                  </a:cxn>
                  <a:cxn ang="0">
                    <a:pos x="0" y="0"/>
                  </a:cxn>
                </a:cxnLst>
                <a:rect l="0" t="0" r="r" b="b"/>
                <a:pathLst>
                  <a:path w="1426" h="1564">
                    <a:moveTo>
                      <a:pt x="1426" y="1562"/>
                    </a:moveTo>
                    <a:lnTo>
                      <a:pt x="1426" y="1562"/>
                    </a:lnTo>
                    <a:lnTo>
                      <a:pt x="1404" y="1564"/>
                    </a:lnTo>
                    <a:lnTo>
                      <a:pt x="1378" y="1564"/>
                    </a:lnTo>
                    <a:lnTo>
                      <a:pt x="1344" y="1562"/>
                    </a:lnTo>
                    <a:lnTo>
                      <a:pt x="1302" y="1556"/>
                    </a:lnTo>
                    <a:lnTo>
                      <a:pt x="1254" y="1548"/>
                    </a:lnTo>
                    <a:lnTo>
                      <a:pt x="1200" y="1534"/>
                    </a:lnTo>
                    <a:lnTo>
                      <a:pt x="1172" y="1524"/>
                    </a:lnTo>
                    <a:lnTo>
                      <a:pt x="1144" y="1514"/>
                    </a:lnTo>
                    <a:lnTo>
                      <a:pt x="1116" y="1502"/>
                    </a:lnTo>
                    <a:lnTo>
                      <a:pt x="1086" y="1486"/>
                    </a:lnTo>
                    <a:lnTo>
                      <a:pt x="1056" y="1470"/>
                    </a:lnTo>
                    <a:lnTo>
                      <a:pt x="1026" y="1450"/>
                    </a:lnTo>
                    <a:lnTo>
                      <a:pt x="996" y="1430"/>
                    </a:lnTo>
                    <a:lnTo>
                      <a:pt x="966" y="1406"/>
                    </a:lnTo>
                    <a:lnTo>
                      <a:pt x="936" y="1380"/>
                    </a:lnTo>
                    <a:lnTo>
                      <a:pt x="908" y="1350"/>
                    </a:lnTo>
                    <a:lnTo>
                      <a:pt x="880" y="1318"/>
                    </a:lnTo>
                    <a:lnTo>
                      <a:pt x="852" y="1284"/>
                    </a:lnTo>
                    <a:lnTo>
                      <a:pt x="826" y="1246"/>
                    </a:lnTo>
                    <a:lnTo>
                      <a:pt x="800" y="1204"/>
                    </a:lnTo>
                    <a:lnTo>
                      <a:pt x="776" y="1160"/>
                    </a:lnTo>
                    <a:lnTo>
                      <a:pt x="752" y="1110"/>
                    </a:lnTo>
                    <a:lnTo>
                      <a:pt x="732" y="1058"/>
                    </a:lnTo>
                    <a:lnTo>
                      <a:pt x="712" y="1002"/>
                    </a:lnTo>
                    <a:lnTo>
                      <a:pt x="712" y="1002"/>
                    </a:lnTo>
                    <a:lnTo>
                      <a:pt x="674" y="892"/>
                    </a:lnTo>
                    <a:lnTo>
                      <a:pt x="636" y="790"/>
                    </a:lnTo>
                    <a:lnTo>
                      <a:pt x="598" y="696"/>
                    </a:lnTo>
                    <a:lnTo>
                      <a:pt x="560" y="610"/>
                    </a:lnTo>
                    <a:lnTo>
                      <a:pt x="522" y="530"/>
                    </a:lnTo>
                    <a:lnTo>
                      <a:pt x="482" y="460"/>
                    </a:lnTo>
                    <a:lnTo>
                      <a:pt x="442" y="394"/>
                    </a:lnTo>
                    <a:lnTo>
                      <a:pt x="400" y="334"/>
                    </a:lnTo>
                    <a:lnTo>
                      <a:pt x="356" y="278"/>
                    </a:lnTo>
                    <a:lnTo>
                      <a:pt x="312" y="228"/>
                    </a:lnTo>
                    <a:lnTo>
                      <a:pt x="266" y="184"/>
                    </a:lnTo>
                    <a:lnTo>
                      <a:pt x="216" y="142"/>
                    </a:lnTo>
                    <a:lnTo>
                      <a:pt x="166" y="102"/>
                    </a:lnTo>
                    <a:lnTo>
                      <a:pt x="114" y="66"/>
                    </a:lnTo>
                    <a:lnTo>
                      <a:pt x="58" y="32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49" name="Freeform 105"/>
              <p:cNvSpPr>
                <a:spLocks/>
              </p:cNvSpPr>
              <p:nvPr/>
            </p:nvSpPr>
            <p:spPr bwMode="auto">
              <a:xfrm>
                <a:off x="1245" y="1640"/>
                <a:ext cx="1477" cy="1519"/>
              </a:xfrm>
              <a:custGeom>
                <a:avLst/>
                <a:gdLst/>
                <a:ahLst/>
                <a:cxnLst>
                  <a:cxn ang="0">
                    <a:pos x="1478" y="1516"/>
                  </a:cxn>
                  <a:cxn ang="0">
                    <a:pos x="1478" y="1516"/>
                  </a:cxn>
                  <a:cxn ang="0">
                    <a:pos x="1456" y="1518"/>
                  </a:cxn>
                  <a:cxn ang="0">
                    <a:pos x="1430" y="1518"/>
                  </a:cxn>
                  <a:cxn ang="0">
                    <a:pos x="1394" y="1518"/>
                  </a:cxn>
                  <a:cxn ang="0">
                    <a:pos x="1352" y="1514"/>
                  </a:cxn>
                  <a:cxn ang="0">
                    <a:pos x="1304" y="1508"/>
                  </a:cxn>
                  <a:cxn ang="0">
                    <a:pos x="1250" y="1496"/>
                  </a:cxn>
                  <a:cxn ang="0">
                    <a:pos x="1222" y="1488"/>
                  </a:cxn>
                  <a:cxn ang="0">
                    <a:pos x="1194" y="1478"/>
                  </a:cxn>
                  <a:cxn ang="0">
                    <a:pos x="1164" y="1466"/>
                  </a:cxn>
                  <a:cxn ang="0">
                    <a:pos x="1134" y="1452"/>
                  </a:cxn>
                  <a:cxn ang="0">
                    <a:pos x="1104" y="1438"/>
                  </a:cxn>
                  <a:cxn ang="0">
                    <a:pos x="1074" y="1420"/>
                  </a:cxn>
                  <a:cxn ang="0">
                    <a:pos x="1042" y="1400"/>
                  </a:cxn>
                  <a:cxn ang="0">
                    <a:pos x="1012" y="1376"/>
                  </a:cxn>
                  <a:cxn ang="0">
                    <a:pos x="982" y="1352"/>
                  </a:cxn>
                  <a:cxn ang="0">
                    <a:pos x="952" y="1322"/>
                  </a:cxn>
                  <a:cxn ang="0">
                    <a:pos x="922" y="1292"/>
                  </a:cxn>
                  <a:cxn ang="0">
                    <a:pos x="894" y="1258"/>
                  </a:cxn>
                  <a:cxn ang="0">
                    <a:pos x="866" y="1220"/>
                  </a:cxn>
                  <a:cxn ang="0">
                    <a:pos x="840" y="1180"/>
                  </a:cxn>
                  <a:cxn ang="0">
                    <a:pos x="814" y="1136"/>
                  </a:cxn>
                  <a:cxn ang="0">
                    <a:pos x="788" y="1088"/>
                  </a:cxn>
                  <a:cxn ang="0">
                    <a:pos x="766" y="1036"/>
                  </a:cxn>
                  <a:cxn ang="0">
                    <a:pos x="744" y="980"/>
                  </a:cxn>
                  <a:cxn ang="0">
                    <a:pos x="744" y="980"/>
                  </a:cxn>
                  <a:cxn ang="0">
                    <a:pos x="704" y="870"/>
                  </a:cxn>
                  <a:cxn ang="0">
                    <a:pos x="662" y="770"/>
                  </a:cxn>
                  <a:cxn ang="0">
                    <a:pos x="622" y="676"/>
                  </a:cxn>
                  <a:cxn ang="0">
                    <a:pos x="580" y="592"/>
                  </a:cxn>
                  <a:cxn ang="0">
                    <a:pos x="540" y="514"/>
                  </a:cxn>
                  <a:cxn ang="0">
                    <a:pos x="498" y="442"/>
                  </a:cxn>
                  <a:cxn ang="0">
                    <a:pos x="454" y="378"/>
                  </a:cxn>
                  <a:cxn ang="0">
                    <a:pos x="412" y="320"/>
                  </a:cxn>
                  <a:cxn ang="0">
                    <a:pos x="366" y="266"/>
                  </a:cxn>
                  <a:cxn ang="0">
                    <a:pos x="320" y="218"/>
                  </a:cxn>
                  <a:cxn ang="0">
                    <a:pos x="272" y="174"/>
                  </a:cxn>
                  <a:cxn ang="0">
                    <a:pos x="222" y="134"/>
                  </a:cxn>
                  <a:cxn ang="0">
                    <a:pos x="170" y="96"/>
                  </a:cxn>
                  <a:cxn ang="0">
                    <a:pos x="116" y="62"/>
                  </a:cxn>
                  <a:cxn ang="0">
                    <a:pos x="60" y="30"/>
                  </a:cxn>
                  <a:cxn ang="0">
                    <a:pos x="0" y="0"/>
                  </a:cxn>
                </a:cxnLst>
                <a:rect l="0" t="0" r="r" b="b"/>
                <a:pathLst>
                  <a:path w="1478" h="1518">
                    <a:moveTo>
                      <a:pt x="1478" y="1516"/>
                    </a:moveTo>
                    <a:lnTo>
                      <a:pt x="1478" y="1516"/>
                    </a:lnTo>
                    <a:lnTo>
                      <a:pt x="1456" y="1518"/>
                    </a:lnTo>
                    <a:lnTo>
                      <a:pt x="1430" y="1518"/>
                    </a:lnTo>
                    <a:lnTo>
                      <a:pt x="1394" y="1518"/>
                    </a:lnTo>
                    <a:lnTo>
                      <a:pt x="1352" y="1514"/>
                    </a:lnTo>
                    <a:lnTo>
                      <a:pt x="1304" y="1508"/>
                    </a:lnTo>
                    <a:lnTo>
                      <a:pt x="1250" y="1496"/>
                    </a:lnTo>
                    <a:lnTo>
                      <a:pt x="1222" y="1488"/>
                    </a:lnTo>
                    <a:lnTo>
                      <a:pt x="1194" y="1478"/>
                    </a:lnTo>
                    <a:lnTo>
                      <a:pt x="1164" y="1466"/>
                    </a:lnTo>
                    <a:lnTo>
                      <a:pt x="1134" y="1452"/>
                    </a:lnTo>
                    <a:lnTo>
                      <a:pt x="1104" y="1438"/>
                    </a:lnTo>
                    <a:lnTo>
                      <a:pt x="1074" y="1420"/>
                    </a:lnTo>
                    <a:lnTo>
                      <a:pt x="1042" y="1400"/>
                    </a:lnTo>
                    <a:lnTo>
                      <a:pt x="1012" y="1376"/>
                    </a:lnTo>
                    <a:lnTo>
                      <a:pt x="982" y="1352"/>
                    </a:lnTo>
                    <a:lnTo>
                      <a:pt x="952" y="1322"/>
                    </a:lnTo>
                    <a:lnTo>
                      <a:pt x="922" y="1292"/>
                    </a:lnTo>
                    <a:lnTo>
                      <a:pt x="894" y="1258"/>
                    </a:lnTo>
                    <a:lnTo>
                      <a:pt x="866" y="1220"/>
                    </a:lnTo>
                    <a:lnTo>
                      <a:pt x="840" y="1180"/>
                    </a:lnTo>
                    <a:lnTo>
                      <a:pt x="814" y="1136"/>
                    </a:lnTo>
                    <a:lnTo>
                      <a:pt x="788" y="1088"/>
                    </a:lnTo>
                    <a:lnTo>
                      <a:pt x="766" y="1036"/>
                    </a:lnTo>
                    <a:lnTo>
                      <a:pt x="744" y="980"/>
                    </a:lnTo>
                    <a:lnTo>
                      <a:pt x="744" y="980"/>
                    </a:lnTo>
                    <a:lnTo>
                      <a:pt x="704" y="870"/>
                    </a:lnTo>
                    <a:lnTo>
                      <a:pt x="662" y="770"/>
                    </a:lnTo>
                    <a:lnTo>
                      <a:pt x="622" y="676"/>
                    </a:lnTo>
                    <a:lnTo>
                      <a:pt x="580" y="592"/>
                    </a:lnTo>
                    <a:lnTo>
                      <a:pt x="540" y="514"/>
                    </a:lnTo>
                    <a:lnTo>
                      <a:pt x="498" y="442"/>
                    </a:lnTo>
                    <a:lnTo>
                      <a:pt x="454" y="378"/>
                    </a:lnTo>
                    <a:lnTo>
                      <a:pt x="412" y="320"/>
                    </a:lnTo>
                    <a:lnTo>
                      <a:pt x="366" y="266"/>
                    </a:lnTo>
                    <a:lnTo>
                      <a:pt x="320" y="218"/>
                    </a:lnTo>
                    <a:lnTo>
                      <a:pt x="272" y="174"/>
                    </a:lnTo>
                    <a:lnTo>
                      <a:pt x="222" y="134"/>
                    </a:lnTo>
                    <a:lnTo>
                      <a:pt x="170" y="96"/>
                    </a:lnTo>
                    <a:lnTo>
                      <a:pt x="116" y="62"/>
                    </a:lnTo>
                    <a:lnTo>
                      <a:pt x="60" y="30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50" name="Freeform 106"/>
              <p:cNvSpPr>
                <a:spLocks/>
              </p:cNvSpPr>
              <p:nvPr/>
            </p:nvSpPr>
            <p:spPr bwMode="auto">
              <a:xfrm>
                <a:off x="1238" y="1662"/>
                <a:ext cx="1527" cy="1474"/>
              </a:xfrm>
              <a:custGeom>
                <a:avLst/>
                <a:gdLst/>
                <a:ahLst/>
                <a:cxnLst>
                  <a:cxn ang="0">
                    <a:pos x="1528" y="1466"/>
                  </a:cxn>
                  <a:cxn ang="0">
                    <a:pos x="1528" y="1466"/>
                  </a:cxn>
                  <a:cxn ang="0">
                    <a:pos x="1504" y="1470"/>
                  </a:cxn>
                  <a:cxn ang="0">
                    <a:pos x="1478" y="1472"/>
                  </a:cxn>
                  <a:cxn ang="0">
                    <a:pos x="1444" y="1474"/>
                  </a:cxn>
                  <a:cxn ang="0">
                    <a:pos x="1402" y="1472"/>
                  </a:cxn>
                  <a:cxn ang="0">
                    <a:pos x="1352" y="1466"/>
                  </a:cxn>
                  <a:cxn ang="0">
                    <a:pos x="1298" y="1456"/>
                  </a:cxn>
                  <a:cxn ang="0">
                    <a:pos x="1270" y="1450"/>
                  </a:cxn>
                  <a:cxn ang="0">
                    <a:pos x="1242" y="1440"/>
                  </a:cxn>
                  <a:cxn ang="0">
                    <a:pos x="1212" y="1430"/>
                  </a:cxn>
                  <a:cxn ang="0">
                    <a:pos x="1180" y="1418"/>
                  </a:cxn>
                  <a:cxn ang="0">
                    <a:pos x="1150" y="1404"/>
                  </a:cxn>
                  <a:cxn ang="0">
                    <a:pos x="1118" y="1386"/>
                  </a:cxn>
                  <a:cxn ang="0">
                    <a:pos x="1088" y="1368"/>
                  </a:cxn>
                  <a:cxn ang="0">
                    <a:pos x="1056" y="1346"/>
                  </a:cxn>
                  <a:cxn ang="0">
                    <a:pos x="1024" y="1322"/>
                  </a:cxn>
                  <a:cxn ang="0">
                    <a:pos x="994" y="1294"/>
                  </a:cxn>
                  <a:cxn ang="0">
                    <a:pos x="964" y="1264"/>
                  </a:cxn>
                  <a:cxn ang="0">
                    <a:pos x="934" y="1232"/>
                  </a:cxn>
                  <a:cxn ang="0">
                    <a:pos x="904" y="1194"/>
                  </a:cxn>
                  <a:cxn ang="0">
                    <a:pos x="876" y="1154"/>
                  </a:cxn>
                  <a:cxn ang="0">
                    <a:pos x="850" y="1112"/>
                  </a:cxn>
                  <a:cxn ang="0">
                    <a:pos x="824" y="1064"/>
                  </a:cxn>
                  <a:cxn ang="0">
                    <a:pos x="798" y="1014"/>
                  </a:cxn>
                  <a:cxn ang="0">
                    <a:pos x="776" y="958"/>
                  </a:cxn>
                  <a:cxn ang="0">
                    <a:pos x="776" y="958"/>
                  </a:cxn>
                  <a:cxn ang="0">
                    <a:pos x="730" y="850"/>
                  </a:cxn>
                  <a:cxn ang="0">
                    <a:pos x="686" y="748"/>
                  </a:cxn>
                  <a:cxn ang="0">
                    <a:pos x="644" y="656"/>
                  </a:cxn>
                  <a:cxn ang="0">
                    <a:pos x="600" y="572"/>
                  </a:cxn>
                  <a:cxn ang="0">
                    <a:pos x="556" y="496"/>
                  </a:cxn>
                  <a:cxn ang="0">
                    <a:pos x="512" y="426"/>
                  </a:cxn>
                  <a:cxn ang="0">
                    <a:pos x="466" y="364"/>
                  </a:cxn>
                  <a:cxn ang="0">
                    <a:pos x="422" y="306"/>
                  </a:cxn>
                  <a:cxn ang="0">
                    <a:pos x="374" y="254"/>
                  </a:cxn>
                  <a:cxn ang="0">
                    <a:pos x="326" y="208"/>
                  </a:cxn>
                  <a:cxn ang="0">
                    <a:pos x="278" y="164"/>
                  </a:cxn>
                  <a:cxn ang="0">
                    <a:pos x="226" y="126"/>
                  </a:cxn>
                  <a:cxn ang="0">
                    <a:pos x="174" y="90"/>
                  </a:cxn>
                  <a:cxn ang="0">
                    <a:pos x="118" y="58"/>
                  </a:cxn>
                  <a:cxn ang="0">
                    <a:pos x="60" y="28"/>
                  </a:cxn>
                  <a:cxn ang="0">
                    <a:pos x="0" y="0"/>
                  </a:cxn>
                </a:cxnLst>
                <a:rect l="0" t="0" r="r" b="b"/>
                <a:pathLst>
                  <a:path w="1528" h="1474">
                    <a:moveTo>
                      <a:pt x="1528" y="1466"/>
                    </a:moveTo>
                    <a:lnTo>
                      <a:pt x="1528" y="1466"/>
                    </a:lnTo>
                    <a:lnTo>
                      <a:pt x="1504" y="1470"/>
                    </a:lnTo>
                    <a:lnTo>
                      <a:pt x="1478" y="1472"/>
                    </a:lnTo>
                    <a:lnTo>
                      <a:pt x="1444" y="1474"/>
                    </a:lnTo>
                    <a:lnTo>
                      <a:pt x="1402" y="1472"/>
                    </a:lnTo>
                    <a:lnTo>
                      <a:pt x="1352" y="1466"/>
                    </a:lnTo>
                    <a:lnTo>
                      <a:pt x="1298" y="1456"/>
                    </a:lnTo>
                    <a:lnTo>
                      <a:pt x="1270" y="1450"/>
                    </a:lnTo>
                    <a:lnTo>
                      <a:pt x="1242" y="1440"/>
                    </a:lnTo>
                    <a:lnTo>
                      <a:pt x="1212" y="1430"/>
                    </a:lnTo>
                    <a:lnTo>
                      <a:pt x="1180" y="1418"/>
                    </a:lnTo>
                    <a:lnTo>
                      <a:pt x="1150" y="1404"/>
                    </a:lnTo>
                    <a:lnTo>
                      <a:pt x="1118" y="1386"/>
                    </a:lnTo>
                    <a:lnTo>
                      <a:pt x="1088" y="1368"/>
                    </a:lnTo>
                    <a:lnTo>
                      <a:pt x="1056" y="1346"/>
                    </a:lnTo>
                    <a:lnTo>
                      <a:pt x="1024" y="1322"/>
                    </a:lnTo>
                    <a:lnTo>
                      <a:pt x="994" y="1294"/>
                    </a:lnTo>
                    <a:lnTo>
                      <a:pt x="964" y="1264"/>
                    </a:lnTo>
                    <a:lnTo>
                      <a:pt x="934" y="1232"/>
                    </a:lnTo>
                    <a:lnTo>
                      <a:pt x="904" y="1194"/>
                    </a:lnTo>
                    <a:lnTo>
                      <a:pt x="876" y="1154"/>
                    </a:lnTo>
                    <a:lnTo>
                      <a:pt x="850" y="1112"/>
                    </a:lnTo>
                    <a:lnTo>
                      <a:pt x="824" y="1064"/>
                    </a:lnTo>
                    <a:lnTo>
                      <a:pt x="798" y="1014"/>
                    </a:lnTo>
                    <a:lnTo>
                      <a:pt x="776" y="958"/>
                    </a:lnTo>
                    <a:lnTo>
                      <a:pt x="776" y="958"/>
                    </a:lnTo>
                    <a:lnTo>
                      <a:pt x="730" y="850"/>
                    </a:lnTo>
                    <a:lnTo>
                      <a:pt x="686" y="748"/>
                    </a:lnTo>
                    <a:lnTo>
                      <a:pt x="644" y="656"/>
                    </a:lnTo>
                    <a:lnTo>
                      <a:pt x="600" y="572"/>
                    </a:lnTo>
                    <a:lnTo>
                      <a:pt x="556" y="496"/>
                    </a:lnTo>
                    <a:lnTo>
                      <a:pt x="512" y="426"/>
                    </a:lnTo>
                    <a:lnTo>
                      <a:pt x="466" y="364"/>
                    </a:lnTo>
                    <a:lnTo>
                      <a:pt x="422" y="306"/>
                    </a:lnTo>
                    <a:lnTo>
                      <a:pt x="374" y="254"/>
                    </a:lnTo>
                    <a:lnTo>
                      <a:pt x="326" y="208"/>
                    </a:lnTo>
                    <a:lnTo>
                      <a:pt x="278" y="164"/>
                    </a:lnTo>
                    <a:lnTo>
                      <a:pt x="226" y="126"/>
                    </a:lnTo>
                    <a:lnTo>
                      <a:pt x="174" y="90"/>
                    </a:lnTo>
                    <a:lnTo>
                      <a:pt x="118" y="58"/>
                    </a:lnTo>
                    <a:lnTo>
                      <a:pt x="60" y="28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51" name="Freeform 107"/>
              <p:cNvSpPr>
                <a:spLocks/>
              </p:cNvSpPr>
              <p:nvPr/>
            </p:nvSpPr>
            <p:spPr bwMode="auto">
              <a:xfrm>
                <a:off x="1235" y="1684"/>
                <a:ext cx="1575" cy="1427"/>
              </a:xfrm>
              <a:custGeom>
                <a:avLst/>
                <a:gdLst/>
                <a:ahLst/>
                <a:cxnLst>
                  <a:cxn ang="0">
                    <a:pos x="1576" y="1416"/>
                  </a:cxn>
                  <a:cxn ang="0">
                    <a:pos x="1576" y="1416"/>
                  </a:cxn>
                  <a:cxn ang="0">
                    <a:pos x="1554" y="1420"/>
                  </a:cxn>
                  <a:cxn ang="0">
                    <a:pos x="1526" y="1422"/>
                  </a:cxn>
                  <a:cxn ang="0">
                    <a:pos x="1492" y="1426"/>
                  </a:cxn>
                  <a:cxn ang="0">
                    <a:pos x="1450" y="1426"/>
                  </a:cxn>
                  <a:cxn ang="0">
                    <a:pos x="1400" y="1422"/>
                  </a:cxn>
                  <a:cxn ang="0">
                    <a:pos x="1346" y="1414"/>
                  </a:cxn>
                  <a:cxn ang="0">
                    <a:pos x="1318" y="1408"/>
                  </a:cxn>
                  <a:cxn ang="0">
                    <a:pos x="1288" y="1400"/>
                  </a:cxn>
                  <a:cxn ang="0">
                    <a:pos x="1258" y="1392"/>
                  </a:cxn>
                  <a:cxn ang="0">
                    <a:pos x="1226" y="1380"/>
                  </a:cxn>
                  <a:cxn ang="0">
                    <a:pos x="1196" y="1366"/>
                  </a:cxn>
                  <a:cxn ang="0">
                    <a:pos x="1164" y="1350"/>
                  </a:cxn>
                  <a:cxn ang="0">
                    <a:pos x="1132" y="1332"/>
                  </a:cxn>
                  <a:cxn ang="0">
                    <a:pos x="1100" y="1312"/>
                  </a:cxn>
                  <a:cxn ang="0">
                    <a:pos x="1068" y="1290"/>
                  </a:cxn>
                  <a:cxn ang="0">
                    <a:pos x="1036" y="1264"/>
                  </a:cxn>
                  <a:cxn ang="0">
                    <a:pos x="1004" y="1234"/>
                  </a:cxn>
                  <a:cxn ang="0">
                    <a:pos x="974" y="1202"/>
                  </a:cxn>
                  <a:cxn ang="0">
                    <a:pos x="944" y="1166"/>
                  </a:cxn>
                  <a:cxn ang="0">
                    <a:pos x="914" y="1128"/>
                  </a:cxn>
                  <a:cxn ang="0">
                    <a:pos x="886" y="1084"/>
                  </a:cxn>
                  <a:cxn ang="0">
                    <a:pos x="858" y="1038"/>
                  </a:cxn>
                  <a:cxn ang="0">
                    <a:pos x="832" y="988"/>
                  </a:cxn>
                  <a:cxn ang="0">
                    <a:pos x="806" y="934"/>
                  </a:cxn>
                  <a:cxn ang="0">
                    <a:pos x="806" y="934"/>
                  </a:cxn>
                  <a:cxn ang="0">
                    <a:pos x="758" y="826"/>
                  </a:cxn>
                  <a:cxn ang="0">
                    <a:pos x="712" y="726"/>
                  </a:cxn>
                  <a:cxn ang="0">
                    <a:pos x="664" y="636"/>
                  </a:cxn>
                  <a:cxn ang="0">
                    <a:pos x="618" y="552"/>
                  </a:cxn>
                  <a:cxn ang="0">
                    <a:pos x="572" y="478"/>
                  </a:cxn>
                  <a:cxn ang="0">
                    <a:pos x="526" y="408"/>
                  </a:cxn>
                  <a:cxn ang="0">
                    <a:pos x="478" y="346"/>
                  </a:cxn>
                  <a:cxn ang="0">
                    <a:pos x="432" y="292"/>
                  </a:cxn>
                  <a:cxn ang="0">
                    <a:pos x="384" y="240"/>
                  </a:cxn>
                  <a:cxn ang="0">
                    <a:pos x="334" y="196"/>
                  </a:cxn>
                  <a:cxn ang="0">
                    <a:pos x="282" y="154"/>
                  </a:cxn>
                  <a:cxn ang="0">
                    <a:pos x="230" y="118"/>
                  </a:cxn>
                  <a:cxn ang="0">
                    <a:pos x="176" y="84"/>
                  </a:cxn>
                  <a:cxn ang="0">
                    <a:pos x="120" y="54"/>
                  </a:cxn>
                  <a:cxn ang="0">
                    <a:pos x="62" y="26"/>
                  </a:cxn>
                  <a:cxn ang="0">
                    <a:pos x="0" y="0"/>
                  </a:cxn>
                </a:cxnLst>
                <a:rect l="0" t="0" r="r" b="b"/>
                <a:pathLst>
                  <a:path w="1576" h="1426">
                    <a:moveTo>
                      <a:pt x="1576" y="1416"/>
                    </a:moveTo>
                    <a:lnTo>
                      <a:pt x="1576" y="1416"/>
                    </a:lnTo>
                    <a:lnTo>
                      <a:pt x="1554" y="1420"/>
                    </a:lnTo>
                    <a:lnTo>
                      <a:pt x="1526" y="1422"/>
                    </a:lnTo>
                    <a:lnTo>
                      <a:pt x="1492" y="1426"/>
                    </a:lnTo>
                    <a:lnTo>
                      <a:pt x="1450" y="1426"/>
                    </a:lnTo>
                    <a:lnTo>
                      <a:pt x="1400" y="1422"/>
                    </a:lnTo>
                    <a:lnTo>
                      <a:pt x="1346" y="1414"/>
                    </a:lnTo>
                    <a:lnTo>
                      <a:pt x="1318" y="1408"/>
                    </a:lnTo>
                    <a:lnTo>
                      <a:pt x="1288" y="1400"/>
                    </a:lnTo>
                    <a:lnTo>
                      <a:pt x="1258" y="1392"/>
                    </a:lnTo>
                    <a:lnTo>
                      <a:pt x="1226" y="1380"/>
                    </a:lnTo>
                    <a:lnTo>
                      <a:pt x="1196" y="1366"/>
                    </a:lnTo>
                    <a:lnTo>
                      <a:pt x="1164" y="1350"/>
                    </a:lnTo>
                    <a:lnTo>
                      <a:pt x="1132" y="1332"/>
                    </a:lnTo>
                    <a:lnTo>
                      <a:pt x="1100" y="1312"/>
                    </a:lnTo>
                    <a:lnTo>
                      <a:pt x="1068" y="1290"/>
                    </a:lnTo>
                    <a:lnTo>
                      <a:pt x="1036" y="1264"/>
                    </a:lnTo>
                    <a:lnTo>
                      <a:pt x="1004" y="1234"/>
                    </a:lnTo>
                    <a:lnTo>
                      <a:pt x="974" y="1202"/>
                    </a:lnTo>
                    <a:lnTo>
                      <a:pt x="944" y="1166"/>
                    </a:lnTo>
                    <a:lnTo>
                      <a:pt x="914" y="1128"/>
                    </a:lnTo>
                    <a:lnTo>
                      <a:pt x="886" y="1084"/>
                    </a:lnTo>
                    <a:lnTo>
                      <a:pt x="858" y="1038"/>
                    </a:lnTo>
                    <a:lnTo>
                      <a:pt x="832" y="988"/>
                    </a:lnTo>
                    <a:lnTo>
                      <a:pt x="806" y="934"/>
                    </a:lnTo>
                    <a:lnTo>
                      <a:pt x="806" y="934"/>
                    </a:lnTo>
                    <a:lnTo>
                      <a:pt x="758" y="826"/>
                    </a:lnTo>
                    <a:lnTo>
                      <a:pt x="712" y="726"/>
                    </a:lnTo>
                    <a:lnTo>
                      <a:pt x="664" y="636"/>
                    </a:lnTo>
                    <a:lnTo>
                      <a:pt x="618" y="552"/>
                    </a:lnTo>
                    <a:lnTo>
                      <a:pt x="572" y="478"/>
                    </a:lnTo>
                    <a:lnTo>
                      <a:pt x="526" y="408"/>
                    </a:lnTo>
                    <a:lnTo>
                      <a:pt x="478" y="346"/>
                    </a:lnTo>
                    <a:lnTo>
                      <a:pt x="432" y="292"/>
                    </a:lnTo>
                    <a:lnTo>
                      <a:pt x="384" y="240"/>
                    </a:lnTo>
                    <a:lnTo>
                      <a:pt x="334" y="196"/>
                    </a:lnTo>
                    <a:lnTo>
                      <a:pt x="282" y="154"/>
                    </a:lnTo>
                    <a:lnTo>
                      <a:pt x="230" y="118"/>
                    </a:lnTo>
                    <a:lnTo>
                      <a:pt x="176" y="84"/>
                    </a:lnTo>
                    <a:lnTo>
                      <a:pt x="120" y="54"/>
                    </a:lnTo>
                    <a:lnTo>
                      <a:pt x="62" y="26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52" name="Freeform 108"/>
              <p:cNvSpPr>
                <a:spLocks/>
              </p:cNvSpPr>
              <p:nvPr/>
            </p:nvSpPr>
            <p:spPr bwMode="auto">
              <a:xfrm>
                <a:off x="1224" y="1700"/>
                <a:ext cx="1624" cy="1378"/>
              </a:xfrm>
              <a:custGeom>
                <a:avLst/>
                <a:gdLst/>
                <a:ahLst/>
                <a:cxnLst>
                  <a:cxn ang="0">
                    <a:pos x="1624" y="1364"/>
                  </a:cxn>
                  <a:cxn ang="0">
                    <a:pos x="1624" y="1364"/>
                  </a:cxn>
                  <a:cxn ang="0">
                    <a:pos x="1600" y="1368"/>
                  </a:cxn>
                  <a:cxn ang="0">
                    <a:pos x="1574" y="1372"/>
                  </a:cxn>
                  <a:cxn ang="0">
                    <a:pos x="1540" y="1376"/>
                  </a:cxn>
                  <a:cxn ang="0">
                    <a:pos x="1496" y="1378"/>
                  </a:cxn>
                  <a:cxn ang="0">
                    <a:pos x="1448" y="1376"/>
                  </a:cxn>
                  <a:cxn ang="0">
                    <a:pos x="1394" y="1370"/>
                  </a:cxn>
                  <a:cxn ang="0">
                    <a:pos x="1364" y="1366"/>
                  </a:cxn>
                  <a:cxn ang="0">
                    <a:pos x="1334" y="1360"/>
                  </a:cxn>
                  <a:cxn ang="0">
                    <a:pos x="1304" y="1352"/>
                  </a:cxn>
                  <a:cxn ang="0">
                    <a:pos x="1272" y="1340"/>
                  </a:cxn>
                  <a:cxn ang="0">
                    <a:pos x="1240" y="1328"/>
                  </a:cxn>
                  <a:cxn ang="0">
                    <a:pos x="1208" y="1314"/>
                  </a:cxn>
                  <a:cxn ang="0">
                    <a:pos x="1176" y="1298"/>
                  </a:cxn>
                  <a:cxn ang="0">
                    <a:pos x="1142" y="1278"/>
                  </a:cxn>
                  <a:cxn ang="0">
                    <a:pos x="1110" y="1256"/>
                  </a:cxn>
                  <a:cxn ang="0">
                    <a:pos x="1078" y="1230"/>
                  </a:cxn>
                  <a:cxn ang="0">
                    <a:pos x="1044" y="1202"/>
                  </a:cxn>
                  <a:cxn ang="0">
                    <a:pos x="1012" y="1172"/>
                  </a:cxn>
                  <a:cxn ang="0">
                    <a:pos x="982" y="1138"/>
                  </a:cxn>
                  <a:cxn ang="0">
                    <a:pos x="950" y="1100"/>
                  </a:cxn>
                  <a:cxn ang="0">
                    <a:pos x="920" y="1058"/>
                  </a:cxn>
                  <a:cxn ang="0">
                    <a:pos x="892" y="1012"/>
                  </a:cxn>
                  <a:cxn ang="0">
                    <a:pos x="864" y="962"/>
                  </a:cxn>
                  <a:cxn ang="0">
                    <a:pos x="838" y="908"/>
                  </a:cxn>
                  <a:cxn ang="0">
                    <a:pos x="838" y="908"/>
                  </a:cxn>
                  <a:cxn ang="0">
                    <a:pos x="786" y="802"/>
                  </a:cxn>
                  <a:cxn ang="0">
                    <a:pos x="736" y="704"/>
                  </a:cxn>
                  <a:cxn ang="0">
                    <a:pos x="686" y="614"/>
                  </a:cxn>
                  <a:cxn ang="0">
                    <a:pos x="638" y="532"/>
                  </a:cxn>
                  <a:cxn ang="0">
                    <a:pos x="588" y="458"/>
                  </a:cxn>
                  <a:cxn ang="0">
                    <a:pos x="540" y="392"/>
                  </a:cxn>
                  <a:cxn ang="0">
                    <a:pos x="492" y="330"/>
                  </a:cxn>
                  <a:cxn ang="0">
                    <a:pos x="442" y="276"/>
                  </a:cxn>
                  <a:cxn ang="0">
                    <a:pos x="392" y="228"/>
                  </a:cxn>
                  <a:cxn ang="0">
                    <a:pos x="340" y="184"/>
                  </a:cxn>
                  <a:cxn ang="0">
                    <a:pos x="288" y="146"/>
                  </a:cxn>
                  <a:cxn ang="0">
                    <a:pos x="236" y="110"/>
                  </a:cxn>
                  <a:cxn ang="0">
                    <a:pos x="180" y="78"/>
                  </a:cxn>
                  <a:cxn ang="0">
                    <a:pos x="122" y="50"/>
                  </a:cxn>
                  <a:cxn ang="0">
                    <a:pos x="62" y="24"/>
                  </a:cxn>
                  <a:cxn ang="0">
                    <a:pos x="0" y="0"/>
                  </a:cxn>
                </a:cxnLst>
                <a:rect l="0" t="0" r="r" b="b"/>
                <a:pathLst>
                  <a:path w="1624" h="1378">
                    <a:moveTo>
                      <a:pt x="1624" y="1364"/>
                    </a:moveTo>
                    <a:lnTo>
                      <a:pt x="1624" y="1364"/>
                    </a:lnTo>
                    <a:lnTo>
                      <a:pt x="1600" y="1368"/>
                    </a:lnTo>
                    <a:lnTo>
                      <a:pt x="1574" y="1372"/>
                    </a:lnTo>
                    <a:lnTo>
                      <a:pt x="1540" y="1376"/>
                    </a:lnTo>
                    <a:lnTo>
                      <a:pt x="1496" y="1378"/>
                    </a:lnTo>
                    <a:lnTo>
                      <a:pt x="1448" y="1376"/>
                    </a:lnTo>
                    <a:lnTo>
                      <a:pt x="1394" y="1370"/>
                    </a:lnTo>
                    <a:lnTo>
                      <a:pt x="1364" y="1366"/>
                    </a:lnTo>
                    <a:lnTo>
                      <a:pt x="1334" y="1360"/>
                    </a:lnTo>
                    <a:lnTo>
                      <a:pt x="1304" y="1352"/>
                    </a:lnTo>
                    <a:lnTo>
                      <a:pt x="1272" y="1340"/>
                    </a:lnTo>
                    <a:lnTo>
                      <a:pt x="1240" y="1328"/>
                    </a:lnTo>
                    <a:lnTo>
                      <a:pt x="1208" y="1314"/>
                    </a:lnTo>
                    <a:lnTo>
                      <a:pt x="1176" y="1298"/>
                    </a:lnTo>
                    <a:lnTo>
                      <a:pt x="1142" y="1278"/>
                    </a:lnTo>
                    <a:lnTo>
                      <a:pt x="1110" y="1256"/>
                    </a:lnTo>
                    <a:lnTo>
                      <a:pt x="1078" y="1230"/>
                    </a:lnTo>
                    <a:lnTo>
                      <a:pt x="1044" y="1202"/>
                    </a:lnTo>
                    <a:lnTo>
                      <a:pt x="1012" y="1172"/>
                    </a:lnTo>
                    <a:lnTo>
                      <a:pt x="982" y="1138"/>
                    </a:lnTo>
                    <a:lnTo>
                      <a:pt x="950" y="1100"/>
                    </a:lnTo>
                    <a:lnTo>
                      <a:pt x="920" y="1058"/>
                    </a:lnTo>
                    <a:lnTo>
                      <a:pt x="892" y="1012"/>
                    </a:lnTo>
                    <a:lnTo>
                      <a:pt x="864" y="962"/>
                    </a:lnTo>
                    <a:lnTo>
                      <a:pt x="838" y="908"/>
                    </a:lnTo>
                    <a:lnTo>
                      <a:pt x="838" y="908"/>
                    </a:lnTo>
                    <a:lnTo>
                      <a:pt x="786" y="802"/>
                    </a:lnTo>
                    <a:lnTo>
                      <a:pt x="736" y="704"/>
                    </a:lnTo>
                    <a:lnTo>
                      <a:pt x="686" y="614"/>
                    </a:lnTo>
                    <a:lnTo>
                      <a:pt x="638" y="532"/>
                    </a:lnTo>
                    <a:lnTo>
                      <a:pt x="588" y="458"/>
                    </a:lnTo>
                    <a:lnTo>
                      <a:pt x="540" y="392"/>
                    </a:lnTo>
                    <a:lnTo>
                      <a:pt x="492" y="330"/>
                    </a:lnTo>
                    <a:lnTo>
                      <a:pt x="442" y="276"/>
                    </a:lnTo>
                    <a:lnTo>
                      <a:pt x="392" y="228"/>
                    </a:lnTo>
                    <a:lnTo>
                      <a:pt x="340" y="184"/>
                    </a:lnTo>
                    <a:lnTo>
                      <a:pt x="288" y="146"/>
                    </a:lnTo>
                    <a:lnTo>
                      <a:pt x="236" y="110"/>
                    </a:lnTo>
                    <a:lnTo>
                      <a:pt x="180" y="78"/>
                    </a:lnTo>
                    <a:lnTo>
                      <a:pt x="122" y="50"/>
                    </a:lnTo>
                    <a:lnTo>
                      <a:pt x="62" y="24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53" name="Freeform 109"/>
              <p:cNvSpPr>
                <a:spLocks/>
              </p:cNvSpPr>
              <p:nvPr/>
            </p:nvSpPr>
            <p:spPr bwMode="auto">
              <a:xfrm>
                <a:off x="1221" y="1715"/>
                <a:ext cx="1667" cy="1329"/>
              </a:xfrm>
              <a:custGeom>
                <a:avLst/>
                <a:gdLst/>
                <a:ahLst/>
                <a:cxnLst>
                  <a:cxn ang="0">
                    <a:pos x="1668" y="1308"/>
                  </a:cxn>
                  <a:cxn ang="0">
                    <a:pos x="1668" y="1308"/>
                  </a:cxn>
                  <a:cxn ang="0">
                    <a:pos x="1646" y="1314"/>
                  </a:cxn>
                  <a:cxn ang="0">
                    <a:pos x="1620" y="1318"/>
                  </a:cxn>
                  <a:cxn ang="0">
                    <a:pos x="1584" y="1324"/>
                  </a:cxn>
                  <a:cxn ang="0">
                    <a:pos x="1542" y="1328"/>
                  </a:cxn>
                  <a:cxn ang="0">
                    <a:pos x="1492" y="1328"/>
                  </a:cxn>
                  <a:cxn ang="0">
                    <a:pos x="1438" y="1324"/>
                  </a:cxn>
                  <a:cxn ang="0">
                    <a:pos x="1408" y="1320"/>
                  </a:cxn>
                  <a:cxn ang="0">
                    <a:pos x="1378" y="1314"/>
                  </a:cxn>
                  <a:cxn ang="0">
                    <a:pos x="1346" y="1308"/>
                  </a:cxn>
                  <a:cxn ang="0">
                    <a:pos x="1316" y="1298"/>
                  </a:cxn>
                  <a:cxn ang="0">
                    <a:pos x="1282" y="1288"/>
                  </a:cxn>
                  <a:cxn ang="0">
                    <a:pos x="1250" y="1274"/>
                  </a:cxn>
                  <a:cxn ang="0">
                    <a:pos x="1216" y="1260"/>
                  </a:cxn>
                  <a:cxn ang="0">
                    <a:pos x="1184" y="1240"/>
                  </a:cxn>
                  <a:cxn ang="0">
                    <a:pos x="1150" y="1220"/>
                  </a:cxn>
                  <a:cxn ang="0">
                    <a:pos x="1116" y="1196"/>
                  </a:cxn>
                  <a:cxn ang="0">
                    <a:pos x="1084" y="1170"/>
                  </a:cxn>
                  <a:cxn ang="0">
                    <a:pos x="1050" y="1138"/>
                  </a:cxn>
                  <a:cxn ang="0">
                    <a:pos x="1018" y="1106"/>
                  </a:cxn>
                  <a:cxn ang="0">
                    <a:pos x="986" y="1068"/>
                  </a:cxn>
                  <a:cxn ang="0">
                    <a:pos x="954" y="1028"/>
                  </a:cxn>
                  <a:cxn ang="0">
                    <a:pos x="924" y="982"/>
                  </a:cxn>
                  <a:cxn ang="0">
                    <a:pos x="894" y="934"/>
                  </a:cxn>
                  <a:cxn ang="0">
                    <a:pos x="866" y="880"/>
                  </a:cxn>
                  <a:cxn ang="0">
                    <a:pos x="866" y="880"/>
                  </a:cxn>
                  <a:cxn ang="0">
                    <a:pos x="812" y="776"/>
                  </a:cxn>
                  <a:cxn ang="0">
                    <a:pos x="758" y="678"/>
                  </a:cxn>
                  <a:cxn ang="0">
                    <a:pos x="706" y="590"/>
                  </a:cxn>
                  <a:cxn ang="0">
                    <a:pos x="654" y="510"/>
                  </a:cxn>
                  <a:cxn ang="0">
                    <a:pos x="604" y="438"/>
                  </a:cxn>
                  <a:cxn ang="0">
                    <a:pos x="552" y="372"/>
                  </a:cxn>
                  <a:cxn ang="0">
                    <a:pos x="502" y="314"/>
                  </a:cxn>
                  <a:cxn ang="0">
                    <a:pos x="450" y="260"/>
                  </a:cxn>
                  <a:cxn ang="0">
                    <a:pos x="398" y="214"/>
                  </a:cxn>
                  <a:cxn ang="0">
                    <a:pos x="346" y="172"/>
                  </a:cxn>
                  <a:cxn ang="0">
                    <a:pos x="294" y="134"/>
                  </a:cxn>
                  <a:cxn ang="0">
                    <a:pos x="238" y="102"/>
                  </a:cxn>
                  <a:cxn ang="0">
                    <a:pos x="182" y="72"/>
                  </a:cxn>
                  <a:cxn ang="0">
                    <a:pos x="124" y="46"/>
                  </a:cxn>
                  <a:cxn ang="0">
                    <a:pos x="62" y="22"/>
                  </a:cxn>
                  <a:cxn ang="0">
                    <a:pos x="0" y="0"/>
                  </a:cxn>
                </a:cxnLst>
                <a:rect l="0" t="0" r="r" b="b"/>
                <a:pathLst>
                  <a:path w="1668" h="1328">
                    <a:moveTo>
                      <a:pt x="1668" y="1308"/>
                    </a:moveTo>
                    <a:lnTo>
                      <a:pt x="1668" y="1308"/>
                    </a:lnTo>
                    <a:lnTo>
                      <a:pt x="1646" y="1314"/>
                    </a:lnTo>
                    <a:lnTo>
                      <a:pt x="1620" y="1318"/>
                    </a:lnTo>
                    <a:lnTo>
                      <a:pt x="1584" y="1324"/>
                    </a:lnTo>
                    <a:lnTo>
                      <a:pt x="1542" y="1328"/>
                    </a:lnTo>
                    <a:lnTo>
                      <a:pt x="1492" y="1328"/>
                    </a:lnTo>
                    <a:lnTo>
                      <a:pt x="1438" y="1324"/>
                    </a:lnTo>
                    <a:lnTo>
                      <a:pt x="1408" y="1320"/>
                    </a:lnTo>
                    <a:lnTo>
                      <a:pt x="1378" y="1314"/>
                    </a:lnTo>
                    <a:lnTo>
                      <a:pt x="1346" y="1308"/>
                    </a:lnTo>
                    <a:lnTo>
                      <a:pt x="1316" y="1298"/>
                    </a:lnTo>
                    <a:lnTo>
                      <a:pt x="1282" y="1288"/>
                    </a:lnTo>
                    <a:lnTo>
                      <a:pt x="1250" y="1274"/>
                    </a:lnTo>
                    <a:lnTo>
                      <a:pt x="1216" y="1260"/>
                    </a:lnTo>
                    <a:lnTo>
                      <a:pt x="1184" y="1240"/>
                    </a:lnTo>
                    <a:lnTo>
                      <a:pt x="1150" y="1220"/>
                    </a:lnTo>
                    <a:lnTo>
                      <a:pt x="1116" y="1196"/>
                    </a:lnTo>
                    <a:lnTo>
                      <a:pt x="1084" y="1170"/>
                    </a:lnTo>
                    <a:lnTo>
                      <a:pt x="1050" y="1138"/>
                    </a:lnTo>
                    <a:lnTo>
                      <a:pt x="1018" y="1106"/>
                    </a:lnTo>
                    <a:lnTo>
                      <a:pt x="986" y="1068"/>
                    </a:lnTo>
                    <a:lnTo>
                      <a:pt x="954" y="1028"/>
                    </a:lnTo>
                    <a:lnTo>
                      <a:pt x="924" y="982"/>
                    </a:lnTo>
                    <a:lnTo>
                      <a:pt x="894" y="934"/>
                    </a:lnTo>
                    <a:lnTo>
                      <a:pt x="866" y="880"/>
                    </a:lnTo>
                    <a:lnTo>
                      <a:pt x="866" y="880"/>
                    </a:lnTo>
                    <a:lnTo>
                      <a:pt x="812" y="776"/>
                    </a:lnTo>
                    <a:lnTo>
                      <a:pt x="758" y="678"/>
                    </a:lnTo>
                    <a:lnTo>
                      <a:pt x="706" y="590"/>
                    </a:lnTo>
                    <a:lnTo>
                      <a:pt x="654" y="510"/>
                    </a:lnTo>
                    <a:lnTo>
                      <a:pt x="604" y="438"/>
                    </a:lnTo>
                    <a:lnTo>
                      <a:pt x="552" y="372"/>
                    </a:lnTo>
                    <a:lnTo>
                      <a:pt x="502" y="314"/>
                    </a:lnTo>
                    <a:lnTo>
                      <a:pt x="450" y="260"/>
                    </a:lnTo>
                    <a:lnTo>
                      <a:pt x="398" y="214"/>
                    </a:lnTo>
                    <a:lnTo>
                      <a:pt x="346" y="172"/>
                    </a:lnTo>
                    <a:lnTo>
                      <a:pt x="294" y="134"/>
                    </a:lnTo>
                    <a:lnTo>
                      <a:pt x="238" y="102"/>
                    </a:lnTo>
                    <a:lnTo>
                      <a:pt x="182" y="72"/>
                    </a:lnTo>
                    <a:lnTo>
                      <a:pt x="124" y="46"/>
                    </a:lnTo>
                    <a:lnTo>
                      <a:pt x="62" y="22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54" name="Freeform 110"/>
              <p:cNvSpPr>
                <a:spLocks/>
              </p:cNvSpPr>
              <p:nvPr/>
            </p:nvSpPr>
            <p:spPr bwMode="auto">
              <a:xfrm>
                <a:off x="1215" y="1740"/>
                <a:ext cx="1713" cy="1277"/>
              </a:xfrm>
              <a:custGeom>
                <a:avLst/>
                <a:gdLst/>
                <a:ahLst/>
                <a:cxnLst>
                  <a:cxn ang="0">
                    <a:pos x="1712" y="1248"/>
                  </a:cxn>
                  <a:cxn ang="0">
                    <a:pos x="1712" y="1248"/>
                  </a:cxn>
                  <a:cxn ang="0">
                    <a:pos x="1690" y="1256"/>
                  </a:cxn>
                  <a:cxn ang="0">
                    <a:pos x="1664" y="1262"/>
                  </a:cxn>
                  <a:cxn ang="0">
                    <a:pos x="1628" y="1268"/>
                  </a:cxn>
                  <a:cxn ang="0">
                    <a:pos x="1586" y="1274"/>
                  </a:cxn>
                  <a:cxn ang="0">
                    <a:pos x="1536" y="1276"/>
                  </a:cxn>
                  <a:cxn ang="0">
                    <a:pos x="1510" y="1276"/>
                  </a:cxn>
                  <a:cxn ang="0">
                    <a:pos x="1480" y="1274"/>
                  </a:cxn>
                  <a:cxn ang="0">
                    <a:pos x="1452" y="1272"/>
                  </a:cxn>
                  <a:cxn ang="0">
                    <a:pos x="1422" y="1268"/>
                  </a:cxn>
                  <a:cxn ang="0">
                    <a:pos x="1390" y="1262"/>
                  </a:cxn>
                  <a:cxn ang="0">
                    <a:pos x="1358" y="1254"/>
                  </a:cxn>
                  <a:cxn ang="0">
                    <a:pos x="1324" y="1244"/>
                  </a:cxn>
                  <a:cxn ang="0">
                    <a:pos x="1292" y="1232"/>
                  </a:cxn>
                  <a:cxn ang="0">
                    <a:pos x="1258" y="1218"/>
                  </a:cxn>
                  <a:cxn ang="0">
                    <a:pos x="1224" y="1200"/>
                  </a:cxn>
                  <a:cxn ang="0">
                    <a:pos x="1190" y="1180"/>
                  </a:cxn>
                  <a:cxn ang="0">
                    <a:pos x="1156" y="1158"/>
                  </a:cxn>
                  <a:cxn ang="0">
                    <a:pos x="1122" y="1132"/>
                  </a:cxn>
                  <a:cxn ang="0">
                    <a:pos x="1088" y="1104"/>
                  </a:cxn>
                  <a:cxn ang="0">
                    <a:pos x="1054" y="1070"/>
                  </a:cxn>
                  <a:cxn ang="0">
                    <a:pos x="1020" y="1034"/>
                  </a:cxn>
                  <a:cxn ang="0">
                    <a:pos x="988" y="994"/>
                  </a:cxn>
                  <a:cxn ang="0">
                    <a:pos x="956" y="952"/>
                  </a:cxn>
                  <a:cxn ang="0">
                    <a:pos x="924" y="904"/>
                  </a:cxn>
                  <a:cxn ang="0">
                    <a:pos x="894" y="850"/>
                  </a:cxn>
                  <a:cxn ang="0">
                    <a:pos x="894" y="850"/>
                  </a:cxn>
                  <a:cxn ang="0">
                    <a:pos x="836" y="746"/>
                  </a:cxn>
                  <a:cxn ang="0">
                    <a:pos x="780" y="652"/>
                  </a:cxn>
                  <a:cxn ang="0">
                    <a:pos x="726" y="564"/>
                  </a:cxn>
                  <a:cxn ang="0">
                    <a:pos x="672" y="486"/>
                  </a:cxn>
                  <a:cxn ang="0">
                    <a:pos x="618" y="416"/>
                  </a:cxn>
                  <a:cxn ang="0">
                    <a:pos x="564" y="352"/>
                  </a:cxn>
                  <a:cxn ang="0">
                    <a:pos x="512" y="294"/>
                  </a:cxn>
                  <a:cxn ang="0">
                    <a:pos x="460" y="244"/>
                  </a:cxn>
                  <a:cxn ang="0">
                    <a:pos x="406" y="198"/>
                  </a:cxn>
                  <a:cxn ang="0">
                    <a:pos x="352" y="158"/>
                  </a:cxn>
                  <a:cxn ang="0">
                    <a:pos x="298" y="122"/>
                  </a:cxn>
                  <a:cxn ang="0">
                    <a:pos x="242" y="92"/>
                  </a:cxn>
                  <a:cxn ang="0">
                    <a:pos x="184" y="64"/>
                  </a:cxn>
                  <a:cxn ang="0">
                    <a:pos x="124" y="40"/>
                  </a:cxn>
                  <a:cxn ang="0">
                    <a:pos x="64" y="18"/>
                  </a:cxn>
                  <a:cxn ang="0">
                    <a:pos x="0" y="0"/>
                  </a:cxn>
                </a:cxnLst>
                <a:rect l="0" t="0" r="r" b="b"/>
                <a:pathLst>
                  <a:path w="1712" h="1276">
                    <a:moveTo>
                      <a:pt x="1712" y="1248"/>
                    </a:moveTo>
                    <a:lnTo>
                      <a:pt x="1712" y="1248"/>
                    </a:lnTo>
                    <a:lnTo>
                      <a:pt x="1690" y="1256"/>
                    </a:lnTo>
                    <a:lnTo>
                      <a:pt x="1664" y="1262"/>
                    </a:lnTo>
                    <a:lnTo>
                      <a:pt x="1628" y="1268"/>
                    </a:lnTo>
                    <a:lnTo>
                      <a:pt x="1586" y="1274"/>
                    </a:lnTo>
                    <a:lnTo>
                      <a:pt x="1536" y="1276"/>
                    </a:lnTo>
                    <a:lnTo>
                      <a:pt x="1510" y="1276"/>
                    </a:lnTo>
                    <a:lnTo>
                      <a:pt x="1480" y="1274"/>
                    </a:lnTo>
                    <a:lnTo>
                      <a:pt x="1452" y="1272"/>
                    </a:lnTo>
                    <a:lnTo>
                      <a:pt x="1422" y="1268"/>
                    </a:lnTo>
                    <a:lnTo>
                      <a:pt x="1390" y="1262"/>
                    </a:lnTo>
                    <a:lnTo>
                      <a:pt x="1358" y="1254"/>
                    </a:lnTo>
                    <a:lnTo>
                      <a:pt x="1324" y="1244"/>
                    </a:lnTo>
                    <a:lnTo>
                      <a:pt x="1292" y="1232"/>
                    </a:lnTo>
                    <a:lnTo>
                      <a:pt x="1258" y="1218"/>
                    </a:lnTo>
                    <a:lnTo>
                      <a:pt x="1224" y="1200"/>
                    </a:lnTo>
                    <a:lnTo>
                      <a:pt x="1190" y="1180"/>
                    </a:lnTo>
                    <a:lnTo>
                      <a:pt x="1156" y="1158"/>
                    </a:lnTo>
                    <a:lnTo>
                      <a:pt x="1122" y="1132"/>
                    </a:lnTo>
                    <a:lnTo>
                      <a:pt x="1088" y="1104"/>
                    </a:lnTo>
                    <a:lnTo>
                      <a:pt x="1054" y="1070"/>
                    </a:lnTo>
                    <a:lnTo>
                      <a:pt x="1020" y="1034"/>
                    </a:lnTo>
                    <a:lnTo>
                      <a:pt x="988" y="994"/>
                    </a:lnTo>
                    <a:lnTo>
                      <a:pt x="956" y="952"/>
                    </a:lnTo>
                    <a:lnTo>
                      <a:pt x="924" y="904"/>
                    </a:lnTo>
                    <a:lnTo>
                      <a:pt x="894" y="850"/>
                    </a:lnTo>
                    <a:lnTo>
                      <a:pt x="894" y="850"/>
                    </a:lnTo>
                    <a:lnTo>
                      <a:pt x="836" y="746"/>
                    </a:lnTo>
                    <a:lnTo>
                      <a:pt x="780" y="652"/>
                    </a:lnTo>
                    <a:lnTo>
                      <a:pt x="726" y="564"/>
                    </a:lnTo>
                    <a:lnTo>
                      <a:pt x="672" y="486"/>
                    </a:lnTo>
                    <a:lnTo>
                      <a:pt x="618" y="416"/>
                    </a:lnTo>
                    <a:lnTo>
                      <a:pt x="564" y="352"/>
                    </a:lnTo>
                    <a:lnTo>
                      <a:pt x="512" y="294"/>
                    </a:lnTo>
                    <a:lnTo>
                      <a:pt x="460" y="244"/>
                    </a:lnTo>
                    <a:lnTo>
                      <a:pt x="406" y="198"/>
                    </a:lnTo>
                    <a:lnTo>
                      <a:pt x="352" y="158"/>
                    </a:lnTo>
                    <a:lnTo>
                      <a:pt x="298" y="122"/>
                    </a:lnTo>
                    <a:lnTo>
                      <a:pt x="242" y="92"/>
                    </a:lnTo>
                    <a:lnTo>
                      <a:pt x="184" y="64"/>
                    </a:lnTo>
                    <a:lnTo>
                      <a:pt x="124" y="40"/>
                    </a:lnTo>
                    <a:lnTo>
                      <a:pt x="64" y="18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55" name="Freeform 111"/>
              <p:cNvSpPr>
                <a:spLocks/>
              </p:cNvSpPr>
              <p:nvPr/>
            </p:nvSpPr>
            <p:spPr bwMode="auto">
              <a:xfrm>
                <a:off x="1213" y="1761"/>
                <a:ext cx="1754" cy="1227"/>
              </a:xfrm>
              <a:custGeom>
                <a:avLst/>
                <a:gdLst/>
                <a:ahLst/>
                <a:cxnLst>
                  <a:cxn ang="0">
                    <a:pos x="1754" y="1190"/>
                  </a:cxn>
                  <a:cxn ang="0">
                    <a:pos x="1754" y="1190"/>
                  </a:cxn>
                  <a:cxn ang="0">
                    <a:pos x="1732" y="1198"/>
                  </a:cxn>
                  <a:cxn ang="0">
                    <a:pos x="1706" y="1206"/>
                  </a:cxn>
                  <a:cxn ang="0">
                    <a:pos x="1672" y="1214"/>
                  </a:cxn>
                  <a:cxn ang="0">
                    <a:pos x="1628" y="1220"/>
                  </a:cxn>
                  <a:cxn ang="0">
                    <a:pos x="1580" y="1224"/>
                  </a:cxn>
                  <a:cxn ang="0">
                    <a:pos x="1552" y="1226"/>
                  </a:cxn>
                  <a:cxn ang="0">
                    <a:pos x="1524" y="1226"/>
                  </a:cxn>
                  <a:cxn ang="0">
                    <a:pos x="1494" y="1224"/>
                  </a:cxn>
                  <a:cxn ang="0">
                    <a:pos x="1464" y="1222"/>
                  </a:cxn>
                  <a:cxn ang="0">
                    <a:pos x="1432" y="1216"/>
                  </a:cxn>
                  <a:cxn ang="0">
                    <a:pos x="1400" y="1210"/>
                  </a:cxn>
                  <a:cxn ang="0">
                    <a:pos x="1366" y="1202"/>
                  </a:cxn>
                  <a:cxn ang="0">
                    <a:pos x="1332" y="1190"/>
                  </a:cxn>
                  <a:cxn ang="0">
                    <a:pos x="1298" y="1178"/>
                  </a:cxn>
                  <a:cxn ang="0">
                    <a:pos x="1264" y="1162"/>
                  </a:cxn>
                  <a:cxn ang="0">
                    <a:pos x="1230" y="1144"/>
                  </a:cxn>
                  <a:cxn ang="0">
                    <a:pos x="1194" y="1122"/>
                  </a:cxn>
                  <a:cxn ang="0">
                    <a:pos x="1160" y="1096"/>
                  </a:cxn>
                  <a:cxn ang="0">
                    <a:pos x="1124" y="1070"/>
                  </a:cxn>
                  <a:cxn ang="0">
                    <a:pos x="1090" y="1038"/>
                  </a:cxn>
                  <a:cxn ang="0">
                    <a:pos x="1056" y="1002"/>
                  </a:cxn>
                  <a:cxn ang="0">
                    <a:pos x="1022" y="964"/>
                  </a:cxn>
                  <a:cxn ang="0">
                    <a:pos x="988" y="922"/>
                  </a:cxn>
                  <a:cxn ang="0">
                    <a:pos x="956" y="874"/>
                  </a:cxn>
                  <a:cxn ang="0">
                    <a:pos x="924" y="822"/>
                  </a:cxn>
                  <a:cxn ang="0">
                    <a:pos x="924" y="822"/>
                  </a:cxn>
                  <a:cxn ang="0">
                    <a:pos x="862" y="720"/>
                  </a:cxn>
                  <a:cxn ang="0">
                    <a:pos x="802" y="626"/>
                  </a:cxn>
                  <a:cxn ang="0">
                    <a:pos x="744" y="542"/>
                  </a:cxn>
                  <a:cxn ang="0">
                    <a:pos x="688" y="464"/>
                  </a:cxn>
                  <a:cxn ang="0">
                    <a:pos x="632" y="396"/>
                  </a:cxn>
                  <a:cxn ang="0">
                    <a:pos x="578" y="332"/>
                  </a:cxn>
                  <a:cxn ang="0">
                    <a:pos x="524" y="278"/>
                  </a:cxn>
                  <a:cxn ang="0">
                    <a:pos x="468" y="228"/>
                  </a:cxn>
                  <a:cxn ang="0">
                    <a:pos x="414" y="184"/>
                  </a:cxn>
                  <a:cxn ang="0">
                    <a:pos x="358" y="146"/>
                  </a:cxn>
                  <a:cxn ang="0">
                    <a:pos x="302" y="112"/>
                  </a:cxn>
                  <a:cxn ang="0">
                    <a:pos x="246" y="84"/>
                  </a:cxn>
                  <a:cxn ang="0">
                    <a:pos x="188" y="58"/>
                  </a:cxn>
                  <a:cxn ang="0">
                    <a:pos x="128" y="36"/>
                  </a:cxn>
                  <a:cxn ang="0">
                    <a:pos x="64" y="18"/>
                  </a:cxn>
                  <a:cxn ang="0">
                    <a:pos x="0" y="0"/>
                  </a:cxn>
                </a:cxnLst>
                <a:rect l="0" t="0" r="r" b="b"/>
                <a:pathLst>
                  <a:path w="1754" h="1226">
                    <a:moveTo>
                      <a:pt x="1754" y="1190"/>
                    </a:moveTo>
                    <a:lnTo>
                      <a:pt x="1754" y="1190"/>
                    </a:lnTo>
                    <a:lnTo>
                      <a:pt x="1732" y="1198"/>
                    </a:lnTo>
                    <a:lnTo>
                      <a:pt x="1706" y="1206"/>
                    </a:lnTo>
                    <a:lnTo>
                      <a:pt x="1672" y="1214"/>
                    </a:lnTo>
                    <a:lnTo>
                      <a:pt x="1628" y="1220"/>
                    </a:lnTo>
                    <a:lnTo>
                      <a:pt x="1580" y="1224"/>
                    </a:lnTo>
                    <a:lnTo>
                      <a:pt x="1552" y="1226"/>
                    </a:lnTo>
                    <a:lnTo>
                      <a:pt x="1524" y="1226"/>
                    </a:lnTo>
                    <a:lnTo>
                      <a:pt x="1494" y="1224"/>
                    </a:lnTo>
                    <a:lnTo>
                      <a:pt x="1464" y="1222"/>
                    </a:lnTo>
                    <a:lnTo>
                      <a:pt x="1432" y="1216"/>
                    </a:lnTo>
                    <a:lnTo>
                      <a:pt x="1400" y="1210"/>
                    </a:lnTo>
                    <a:lnTo>
                      <a:pt x="1366" y="1202"/>
                    </a:lnTo>
                    <a:lnTo>
                      <a:pt x="1332" y="1190"/>
                    </a:lnTo>
                    <a:lnTo>
                      <a:pt x="1298" y="1178"/>
                    </a:lnTo>
                    <a:lnTo>
                      <a:pt x="1264" y="1162"/>
                    </a:lnTo>
                    <a:lnTo>
                      <a:pt x="1230" y="1144"/>
                    </a:lnTo>
                    <a:lnTo>
                      <a:pt x="1194" y="1122"/>
                    </a:lnTo>
                    <a:lnTo>
                      <a:pt x="1160" y="1096"/>
                    </a:lnTo>
                    <a:lnTo>
                      <a:pt x="1124" y="1070"/>
                    </a:lnTo>
                    <a:lnTo>
                      <a:pt x="1090" y="1038"/>
                    </a:lnTo>
                    <a:lnTo>
                      <a:pt x="1056" y="1002"/>
                    </a:lnTo>
                    <a:lnTo>
                      <a:pt x="1022" y="964"/>
                    </a:lnTo>
                    <a:lnTo>
                      <a:pt x="988" y="922"/>
                    </a:lnTo>
                    <a:lnTo>
                      <a:pt x="956" y="874"/>
                    </a:lnTo>
                    <a:lnTo>
                      <a:pt x="924" y="822"/>
                    </a:lnTo>
                    <a:lnTo>
                      <a:pt x="924" y="822"/>
                    </a:lnTo>
                    <a:lnTo>
                      <a:pt x="862" y="720"/>
                    </a:lnTo>
                    <a:lnTo>
                      <a:pt x="802" y="626"/>
                    </a:lnTo>
                    <a:lnTo>
                      <a:pt x="744" y="542"/>
                    </a:lnTo>
                    <a:lnTo>
                      <a:pt x="688" y="464"/>
                    </a:lnTo>
                    <a:lnTo>
                      <a:pt x="632" y="396"/>
                    </a:lnTo>
                    <a:lnTo>
                      <a:pt x="578" y="332"/>
                    </a:lnTo>
                    <a:lnTo>
                      <a:pt x="524" y="278"/>
                    </a:lnTo>
                    <a:lnTo>
                      <a:pt x="468" y="228"/>
                    </a:lnTo>
                    <a:lnTo>
                      <a:pt x="414" y="184"/>
                    </a:lnTo>
                    <a:lnTo>
                      <a:pt x="358" y="146"/>
                    </a:lnTo>
                    <a:lnTo>
                      <a:pt x="302" y="112"/>
                    </a:lnTo>
                    <a:lnTo>
                      <a:pt x="246" y="84"/>
                    </a:lnTo>
                    <a:lnTo>
                      <a:pt x="188" y="58"/>
                    </a:lnTo>
                    <a:lnTo>
                      <a:pt x="128" y="36"/>
                    </a:lnTo>
                    <a:lnTo>
                      <a:pt x="64" y="18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56" name="Freeform 112"/>
              <p:cNvSpPr>
                <a:spLocks/>
              </p:cNvSpPr>
              <p:nvPr/>
            </p:nvSpPr>
            <p:spPr bwMode="auto">
              <a:xfrm>
                <a:off x="1213" y="1795"/>
                <a:ext cx="1792" cy="1170"/>
              </a:xfrm>
              <a:custGeom>
                <a:avLst/>
                <a:gdLst/>
                <a:ahLst/>
                <a:cxnLst>
                  <a:cxn ang="0">
                    <a:pos x="1794" y="1128"/>
                  </a:cxn>
                  <a:cxn ang="0">
                    <a:pos x="1794" y="1128"/>
                  </a:cxn>
                  <a:cxn ang="0">
                    <a:pos x="1772" y="1136"/>
                  </a:cxn>
                  <a:cxn ang="0">
                    <a:pos x="1746" y="1144"/>
                  </a:cxn>
                  <a:cxn ang="0">
                    <a:pos x="1712" y="1154"/>
                  </a:cxn>
                  <a:cxn ang="0">
                    <a:pos x="1670" y="1162"/>
                  </a:cxn>
                  <a:cxn ang="0">
                    <a:pos x="1620" y="1168"/>
                  </a:cxn>
                  <a:cxn ang="0">
                    <a:pos x="1592" y="1170"/>
                  </a:cxn>
                  <a:cxn ang="0">
                    <a:pos x="1564" y="1172"/>
                  </a:cxn>
                  <a:cxn ang="0">
                    <a:pos x="1534" y="1172"/>
                  </a:cxn>
                  <a:cxn ang="0">
                    <a:pos x="1504" y="1170"/>
                  </a:cxn>
                  <a:cxn ang="0">
                    <a:pos x="1472" y="1166"/>
                  </a:cxn>
                  <a:cxn ang="0">
                    <a:pos x="1440" y="1160"/>
                  </a:cxn>
                  <a:cxn ang="0">
                    <a:pos x="1406" y="1154"/>
                  </a:cxn>
                  <a:cxn ang="0">
                    <a:pos x="1372" y="1144"/>
                  </a:cxn>
                  <a:cxn ang="0">
                    <a:pos x="1338" y="1132"/>
                  </a:cxn>
                  <a:cxn ang="0">
                    <a:pos x="1302" y="1118"/>
                  </a:cxn>
                  <a:cxn ang="0">
                    <a:pos x="1266" y="1100"/>
                  </a:cxn>
                  <a:cxn ang="0">
                    <a:pos x="1230" y="1080"/>
                  </a:cxn>
                  <a:cxn ang="0">
                    <a:pos x="1194" y="1056"/>
                  </a:cxn>
                  <a:cxn ang="0">
                    <a:pos x="1158" y="1030"/>
                  </a:cxn>
                  <a:cxn ang="0">
                    <a:pos x="1124" y="1000"/>
                  </a:cxn>
                  <a:cxn ang="0">
                    <a:pos x="1088" y="966"/>
                  </a:cxn>
                  <a:cxn ang="0">
                    <a:pos x="1052" y="928"/>
                  </a:cxn>
                  <a:cxn ang="0">
                    <a:pos x="1018" y="886"/>
                  </a:cxn>
                  <a:cxn ang="0">
                    <a:pos x="984" y="840"/>
                  </a:cxn>
                  <a:cxn ang="0">
                    <a:pos x="950" y="790"/>
                  </a:cxn>
                  <a:cxn ang="0">
                    <a:pos x="950" y="790"/>
                  </a:cxn>
                  <a:cxn ang="0">
                    <a:pos x="886" y="690"/>
                  </a:cxn>
                  <a:cxn ang="0">
                    <a:pos x="824" y="598"/>
                  </a:cxn>
                  <a:cxn ang="0">
                    <a:pos x="762" y="514"/>
                  </a:cxn>
                  <a:cxn ang="0">
                    <a:pos x="704" y="438"/>
                  </a:cxn>
                  <a:cxn ang="0">
                    <a:pos x="646" y="372"/>
                  </a:cxn>
                  <a:cxn ang="0">
                    <a:pos x="588" y="310"/>
                  </a:cxn>
                  <a:cxn ang="0">
                    <a:pos x="532" y="258"/>
                  </a:cxn>
                  <a:cxn ang="0">
                    <a:pos x="476" y="210"/>
                  </a:cxn>
                  <a:cxn ang="0">
                    <a:pos x="420" y="168"/>
                  </a:cxn>
                  <a:cxn ang="0">
                    <a:pos x="364" y="132"/>
                  </a:cxn>
                  <a:cxn ang="0">
                    <a:pos x="306" y="100"/>
                  </a:cxn>
                  <a:cxn ang="0">
                    <a:pos x="248" y="74"/>
                  </a:cxn>
                  <a:cxn ang="0">
                    <a:pos x="188" y="50"/>
                  </a:cxn>
                  <a:cxn ang="0">
                    <a:pos x="128" y="30"/>
                  </a:cxn>
                  <a:cxn ang="0">
                    <a:pos x="66" y="14"/>
                  </a:cxn>
                  <a:cxn ang="0">
                    <a:pos x="0" y="0"/>
                  </a:cxn>
                </a:cxnLst>
                <a:rect l="0" t="0" r="r" b="b"/>
                <a:pathLst>
                  <a:path w="1794" h="1172">
                    <a:moveTo>
                      <a:pt x="1794" y="1128"/>
                    </a:moveTo>
                    <a:lnTo>
                      <a:pt x="1794" y="1128"/>
                    </a:lnTo>
                    <a:lnTo>
                      <a:pt x="1772" y="1136"/>
                    </a:lnTo>
                    <a:lnTo>
                      <a:pt x="1746" y="1144"/>
                    </a:lnTo>
                    <a:lnTo>
                      <a:pt x="1712" y="1154"/>
                    </a:lnTo>
                    <a:lnTo>
                      <a:pt x="1670" y="1162"/>
                    </a:lnTo>
                    <a:lnTo>
                      <a:pt x="1620" y="1168"/>
                    </a:lnTo>
                    <a:lnTo>
                      <a:pt x="1592" y="1170"/>
                    </a:lnTo>
                    <a:lnTo>
                      <a:pt x="1564" y="1172"/>
                    </a:lnTo>
                    <a:lnTo>
                      <a:pt x="1534" y="1172"/>
                    </a:lnTo>
                    <a:lnTo>
                      <a:pt x="1504" y="1170"/>
                    </a:lnTo>
                    <a:lnTo>
                      <a:pt x="1472" y="1166"/>
                    </a:lnTo>
                    <a:lnTo>
                      <a:pt x="1440" y="1160"/>
                    </a:lnTo>
                    <a:lnTo>
                      <a:pt x="1406" y="1154"/>
                    </a:lnTo>
                    <a:lnTo>
                      <a:pt x="1372" y="1144"/>
                    </a:lnTo>
                    <a:lnTo>
                      <a:pt x="1338" y="1132"/>
                    </a:lnTo>
                    <a:lnTo>
                      <a:pt x="1302" y="1118"/>
                    </a:lnTo>
                    <a:lnTo>
                      <a:pt x="1266" y="1100"/>
                    </a:lnTo>
                    <a:lnTo>
                      <a:pt x="1230" y="1080"/>
                    </a:lnTo>
                    <a:lnTo>
                      <a:pt x="1194" y="1056"/>
                    </a:lnTo>
                    <a:lnTo>
                      <a:pt x="1158" y="1030"/>
                    </a:lnTo>
                    <a:lnTo>
                      <a:pt x="1124" y="1000"/>
                    </a:lnTo>
                    <a:lnTo>
                      <a:pt x="1088" y="966"/>
                    </a:lnTo>
                    <a:lnTo>
                      <a:pt x="1052" y="928"/>
                    </a:lnTo>
                    <a:lnTo>
                      <a:pt x="1018" y="886"/>
                    </a:lnTo>
                    <a:lnTo>
                      <a:pt x="984" y="840"/>
                    </a:lnTo>
                    <a:lnTo>
                      <a:pt x="950" y="790"/>
                    </a:lnTo>
                    <a:lnTo>
                      <a:pt x="950" y="790"/>
                    </a:lnTo>
                    <a:lnTo>
                      <a:pt x="886" y="690"/>
                    </a:lnTo>
                    <a:lnTo>
                      <a:pt x="824" y="598"/>
                    </a:lnTo>
                    <a:lnTo>
                      <a:pt x="762" y="514"/>
                    </a:lnTo>
                    <a:lnTo>
                      <a:pt x="704" y="438"/>
                    </a:lnTo>
                    <a:lnTo>
                      <a:pt x="646" y="372"/>
                    </a:lnTo>
                    <a:lnTo>
                      <a:pt x="588" y="310"/>
                    </a:lnTo>
                    <a:lnTo>
                      <a:pt x="532" y="258"/>
                    </a:lnTo>
                    <a:lnTo>
                      <a:pt x="476" y="210"/>
                    </a:lnTo>
                    <a:lnTo>
                      <a:pt x="420" y="168"/>
                    </a:lnTo>
                    <a:lnTo>
                      <a:pt x="364" y="132"/>
                    </a:lnTo>
                    <a:lnTo>
                      <a:pt x="306" y="100"/>
                    </a:lnTo>
                    <a:lnTo>
                      <a:pt x="248" y="74"/>
                    </a:lnTo>
                    <a:lnTo>
                      <a:pt x="188" y="50"/>
                    </a:lnTo>
                    <a:lnTo>
                      <a:pt x="128" y="30"/>
                    </a:lnTo>
                    <a:lnTo>
                      <a:pt x="66" y="14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57" name="Freeform 113"/>
              <p:cNvSpPr>
                <a:spLocks/>
              </p:cNvSpPr>
              <p:nvPr/>
            </p:nvSpPr>
            <p:spPr bwMode="auto">
              <a:xfrm>
                <a:off x="1213" y="1821"/>
                <a:ext cx="1828" cy="1118"/>
              </a:xfrm>
              <a:custGeom>
                <a:avLst/>
                <a:gdLst/>
                <a:ahLst/>
                <a:cxnLst>
                  <a:cxn ang="0">
                    <a:pos x="1832" y="1062"/>
                  </a:cxn>
                  <a:cxn ang="0">
                    <a:pos x="1832" y="1062"/>
                  </a:cxn>
                  <a:cxn ang="0">
                    <a:pos x="1812" y="1072"/>
                  </a:cxn>
                  <a:cxn ang="0">
                    <a:pos x="1786" y="1082"/>
                  </a:cxn>
                  <a:cxn ang="0">
                    <a:pos x="1752" y="1092"/>
                  </a:cxn>
                  <a:cxn ang="0">
                    <a:pos x="1708" y="1104"/>
                  </a:cxn>
                  <a:cxn ang="0">
                    <a:pos x="1660" y="1112"/>
                  </a:cxn>
                  <a:cxn ang="0">
                    <a:pos x="1632" y="1114"/>
                  </a:cxn>
                  <a:cxn ang="0">
                    <a:pos x="1604" y="1116"/>
                  </a:cxn>
                  <a:cxn ang="0">
                    <a:pos x="1574" y="1118"/>
                  </a:cxn>
                  <a:cxn ang="0">
                    <a:pos x="1544" y="1118"/>
                  </a:cxn>
                  <a:cxn ang="0">
                    <a:pos x="1512" y="1114"/>
                  </a:cxn>
                  <a:cxn ang="0">
                    <a:pos x="1478" y="1110"/>
                  </a:cxn>
                  <a:cxn ang="0">
                    <a:pos x="1444" y="1104"/>
                  </a:cxn>
                  <a:cxn ang="0">
                    <a:pos x="1410" y="1096"/>
                  </a:cxn>
                  <a:cxn ang="0">
                    <a:pos x="1374" y="1086"/>
                  </a:cxn>
                  <a:cxn ang="0">
                    <a:pos x="1340" y="1072"/>
                  </a:cxn>
                  <a:cxn ang="0">
                    <a:pos x="1304" y="1056"/>
                  </a:cxn>
                  <a:cxn ang="0">
                    <a:pos x="1266" y="1038"/>
                  </a:cxn>
                  <a:cxn ang="0">
                    <a:pos x="1230" y="1016"/>
                  </a:cxn>
                  <a:cxn ang="0">
                    <a:pos x="1194" y="990"/>
                  </a:cxn>
                  <a:cxn ang="0">
                    <a:pos x="1156" y="962"/>
                  </a:cxn>
                  <a:cxn ang="0">
                    <a:pos x="1120" y="928"/>
                  </a:cxn>
                  <a:cxn ang="0">
                    <a:pos x="1084" y="892"/>
                  </a:cxn>
                  <a:cxn ang="0">
                    <a:pos x="1048" y="852"/>
                  </a:cxn>
                  <a:cxn ang="0">
                    <a:pos x="1012" y="806"/>
                  </a:cxn>
                  <a:cxn ang="0">
                    <a:pos x="978" y="756"/>
                  </a:cxn>
                  <a:cxn ang="0">
                    <a:pos x="978" y="756"/>
                  </a:cxn>
                  <a:cxn ang="0">
                    <a:pos x="910" y="658"/>
                  </a:cxn>
                  <a:cxn ang="0">
                    <a:pos x="844" y="568"/>
                  </a:cxn>
                  <a:cxn ang="0">
                    <a:pos x="780" y="486"/>
                  </a:cxn>
                  <a:cxn ang="0">
                    <a:pos x="718" y="414"/>
                  </a:cxn>
                  <a:cxn ang="0">
                    <a:pos x="658" y="348"/>
                  </a:cxn>
                  <a:cxn ang="0">
                    <a:pos x="600" y="290"/>
                  </a:cxn>
                  <a:cxn ang="0">
                    <a:pos x="542" y="238"/>
                  </a:cxn>
                  <a:cxn ang="0">
                    <a:pos x="484" y="192"/>
                  </a:cxn>
                  <a:cxn ang="0">
                    <a:pos x="426" y="152"/>
                  </a:cxn>
                  <a:cxn ang="0">
                    <a:pos x="368" y="118"/>
                  </a:cxn>
                  <a:cxn ang="0">
                    <a:pos x="310" y="88"/>
                  </a:cxn>
                  <a:cxn ang="0">
                    <a:pos x="252" y="64"/>
                  </a:cxn>
                  <a:cxn ang="0">
                    <a:pos x="192" y="42"/>
                  </a:cxn>
                  <a:cxn ang="0">
                    <a:pos x="130" y="26"/>
                  </a:cxn>
                  <a:cxn ang="0">
                    <a:pos x="66" y="10"/>
                  </a:cxn>
                  <a:cxn ang="0">
                    <a:pos x="0" y="0"/>
                  </a:cxn>
                </a:cxnLst>
                <a:rect l="0" t="0" r="r" b="b"/>
                <a:pathLst>
                  <a:path w="1832" h="1118">
                    <a:moveTo>
                      <a:pt x="1832" y="1062"/>
                    </a:moveTo>
                    <a:lnTo>
                      <a:pt x="1832" y="1062"/>
                    </a:lnTo>
                    <a:lnTo>
                      <a:pt x="1812" y="1072"/>
                    </a:lnTo>
                    <a:lnTo>
                      <a:pt x="1786" y="1082"/>
                    </a:lnTo>
                    <a:lnTo>
                      <a:pt x="1752" y="1092"/>
                    </a:lnTo>
                    <a:lnTo>
                      <a:pt x="1708" y="1104"/>
                    </a:lnTo>
                    <a:lnTo>
                      <a:pt x="1660" y="1112"/>
                    </a:lnTo>
                    <a:lnTo>
                      <a:pt x="1632" y="1114"/>
                    </a:lnTo>
                    <a:lnTo>
                      <a:pt x="1604" y="1116"/>
                    </a:lnTo>
                    <a:lnTo>
                      <a:pt x="1574" y="1118"/>
                    </a:lnTo>
                    <a:lnTo>
                      <a:pt x="1544" y="1118"/>
                    </a:lnTo>
                    <a:lnTo>
                      <a:pt x="1512" y="1114"/>
                    </a:lnTo>
                    <a:lnTo>
                      <a:pt x="1478" y="1110"/>
                    </a:lnTo>
                    <a:lnTo>
                      <a:pt x="1444" y="1104"/>
                    </a:lnTo>
                    <a:lnTo>
                      <a:pt x="1410" y="1096"/>
                    </a:lnTo>
                    <a:lnTo>
                      <a:pt x="1374" y="1086"/>
                    </a:lnTo>
                    <a:lnTo>
                      <a:pt x="1340" y="1072"/>
                    </a:lnTo>
                    <a:lnTo>
                      <a:pt x="1304" y="1056"/>
                    </a:lnTo>
                    <a:lnTo>
                      <a:pt x="1266" y="1038"/>
                    </a:lnTo>
                    <a:lnTo>
                      <a:pt x="1230" y="1016"/>
                    </a:lnTo>
                    <a:lnTo>
                      <a:pt x="1194" y="990"/>
                    </a:lnTo>
                    <a:lnTo>
                      <a:pt x="1156" y="962"/>
                    </a:lnTo>
                    <a:lnTo>
                      <a:pt x="1120" y="928"/>
                    </a:lnTo>
                    <a:lnTo>
                      <a:pt x="1084" y="892"/>
                    </a:lnTo>
                    <a:lnTo>
                      <a:pt x="1048" y="852"/>
                    </a:lnTo>
                    <a:lnTo>
                      <a:pt x="1012" y="806"/>
                    </a:lnTo>
                    <a:lnTo>
                      <a:pt x="978" y="756"/>
                    </a:lnTo>
                    <a:lnTo>
                      <a:pt x="978" y="756"/>
                    </a:lnTo>
                    <a:lnTo>
                      <a:pt x="910" y="658"/>
                    </a:lnTo>
                    <a:lnTo>
                      <a:pt x="844" y="568"/>
                    </a:lnTo>
                    <a:lnTo>
                      <a:pt x="780" y="486"/>
                    </a:lnTo>
                    <a:lnTo>
                      <a:pt x="718" y="414"/>
                    </a:lnTo>
                    <a:lnTo>
                      <a:pt x="658" y="348"/>
                    </a:lnTo>
                    <a:lnTo>
                      <a:pt x="600" y="290"/>
                    </a:lnTo>
                    <a:lnTo>
                      <a:pt x="542" y="238"/>
                    </a:lnTo>
                    <a:lnTo>
                      <a:pt x="484" y="192"/>
                    </a:lnTo>
                    <a:lnTo>
                      <a:pt x="426" y="152"/>
                    </a:lnTo>
                    <a:lnTo>
                      <a:pt x="368" y="118"/>
                    </a:lnTo>
                    <a:lnTo>
                      <a:pt x="310" y="88"/>
                    </a:lnTo>
                    <a:lnTo>
                      <a:pt x="252" y="64"/>
                    </a:lnTo>
                    <a:lnTo>
                      <a:pt x="192" y="42"/>
                    </a:lnTo>
                    <a:lnTo>
                      <a:pt x="130" y="26"/>
                    </a:lnTo>
                    <a:lnTo>
                      <a:pt x="66" y="10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58" name="Freeform 114"/>
              <p:cNvSpPr>
                <a:spLocks/>
              </p:cNvSpPr>
              <p:nvPr/>
            </p:nvSpPr>
            <p:spPr bwMode="auto">
              <a:xfrm>
                <a:off x="1213" y="1850"/>
                <a:ext cx="1869" cy="1064"/>
              </a:xfrm>
              <a:custGeom>
                <a:avLst/>
                <a:gdLst/>
                <a:ahLst/>
                <a:cxnLst>
                  <a:cxn ang="0">
                    <a:pos x="1870" y="998"/>
                  </a:cxn>
                  <a:cxn ang="0">
                    <a:pos x="1870" y="998"/>
                  </a:cxn>
                  <a:cxn ang="0">
                    <a:pos x="1848" y="1008"/>
                  </a:cxn>
                  <a:cxn ang="0">
                    <a:pos x="1822" y="1018"/>
                  </a:cxn>
                  <a:cxn ang="0">
                    <a:pos x="1788" y="1032"/>
                  </a:cxn>
                  <a:cxn ang="0">
                    <a:pos x="1746" y="1044"/>
                  </a:cxn>
                  <a:cxn ang="0">
                    <a:pos x="1696" y="1054"/>
                  </a:cxn>
                  <a:cxn ang="0">
                    <a:pos x="1670" y="1058"/>
                  </a:cxn>
                  <a:cxn ang="0">
                    <a:pos x="1642" y="1062"/>
                  </a:cxn>
                  <a:cxn ang="0">
                    <a:pos x="1612" y="1064"/>
                  </a:cxn>
                  <a:cxn ang="0">
                    <a:pos x="1580" y="1064"/>
                  </a:cxn>
                  <a:cxn ang="0">
                    <a:pos x="1548" y="1062"/>
                  </a:cxn>
                  <a:cxn ang="0">
                    <a:pos x="1516" y="1060"/>
                  </a:cxn>
                  <a:cxn ang="0">
                    <a:pos x="1482" y="1056"/>
                  </a:cxn>
                  <a:cxn ang="0">
                    <a:pos x="1446" y="1048"/>
                  </a:cxn>
                  <a:cxn ang="0">
                    <a:pos x="1410" y="1040"/>
                  </a:cxn>
                  <a:cxn ang="0">
                    <a:pos x="1374" y="1028"/>
                  </a:cxn>
                  <a:cxn ang="0">
                    <a:pos x="1338" y="1012"/>
                  </a:cxn>
                  <a:cxn ang="0">
                    <a:pos x="1300" y="996"/>
                  </a:cxn>
                  <a:cxn ang="0">
                    <a:pos x="1264" y="974"/>
                  </a:cxn>
                  <a:cxn ang="0">
                    <a:pos x="1226" y="950"/>
                  </a:cxn>
                  <a:cxn ang="0">
                    <a:pos x="1188" y="922"/>
                  </a:cxn>
                  <a:cxn ang="0">
                    <a:pos x="1150" y="892"/>
                  </a:cxn>
                  <a:cxn ang="0">
                    <a:pos x="1112" y="856"/>
                  </a:cxn>
                  <a:cxn ang="0">
                    <a:pos x="1076" y="816"/>
                  </a:cxn>
                  <a:cxn ang="0">
                    <a:pos x="1038" y="772"/>
                  </a:cxn>
                  <a:cxn ang="0">
                    <a:pos x="1002" y="724"/>
                  </a:cxn>
                  <a:cxn ang="0">
                    <a:pos x="1002" y="724"/>
                  </a:cxn>
                  <a:cxn ang="0">
                    <a:pos x="930" y="628"/>
                  </a:cxn>
                  <a:cxn ang="0">
                    <a:pos x="862" y="540"/>
                  </a:cxn>
                  <a:cxn ang="0">
                    <a:pos x="796" y="460"/>
                  </a:cxn>
                  <a:cxn ang="0">
                    <a:pos x="732" y="388"/>
                  </a:cxn>
                  <a:cxn ang="0">
                    <a:pos x="670" y="324"/>
                  </a:cxn>
                  <a:cxn ang="0">
                    <a:pos x="610" y="268"/>
                  </a:cxn>
                  <a:cxn ang="0">
                    <a:pos x="550" y="218"/>
                  </a:cxn>
                  <a:cxn ang="0">
                    <a:pos x="490" y="174"/>
                  </a:cxn>
                  <a:cxn ang="0">
                    <a:pos x="432" y="138"/>
                  </a:cxn>
                  <a:cxn ang="0">
                    <a:pos x="372" y="104"/>
                  </a:cxn>
                  <a:cxn ang="0">
                    <a:pos x="314" y="78"/>
                  </a:cxn>
                  <a:cxn ang="0">
                    <a:pos x="254" y="54"/>
                  </a:cxn>
                  <a:cxn ang="0">
                    <a:pos x="192" y="36"/>
                  </a:cxn>
                  <a:cxn ang="0">
                    <a:pos x="130" y="20"/>
                  </a:cxn>
                  <a:cxn ang="0">
                    <a:pos x="66" y="10"/>
                  </a:cxn>
                  <a:cxn ang="0">
                    <a:pos x="0" y="0"/>
                  </a:cxn>
                </a:cxnLst>
                <a:rect l="0" t="0" r="r" b="b"/>
                <a:pathLst>
                  <a:path w="1870" h="1064">
                    <a:moveTo>
                      <a:pt x="1870" y="998"/>
                    </a:moveTo>
                    <a:lnTo>
                      <a:pt x="1870" y="998"/>
                    </a:lnTo>
                    <a:lnTo>
                      <a:pt x="1848" y="1008"/>
                    </a:lnTo>
                    <a:lnTo>
                      <a:pt x="1822" y="1018"/>
                    </a:lnTo>
                    <a:lnTo>
                      <a:pt x="1788" y="1032"/>
                    </a:lnTo>
                    <a:lnTo>
                      <a:pt x="1746" y="1044"/>
                    </a:lnTo>
                    <a:lnTo>
                      <a:pt x="1696" y="1054"/>
                    </a:lnTo>
                    <a:lnTo>
                      <a:pt x="1670" y="1058"/>
                    </a:lnTo>
                    <a:lnTo>
                      <a:pt x="1642" y="1062"/>
                    </a:lnTo>
                    <a:lnTo>
                      <a:pt x="1612" y="1064"/>
                    </a:lnTo>
                    <a:lnTo>
                      <a:pt x="1580" y="1064"/>
                    </a:lnTo>
                    <a:lnTo>
                      <a:pt x="1548" y="1062"/>
                    </a:lnTo>
                    <a:lnTo>
                      <a:pt x="1516" y="1060"/>
                    </a:lnTo>
                    <a:lnTo>
                      <a:pt x="1482" y="1056"/>
                    </a:lnTo>
                    <a:lnTo>
                      <a:pt x="1446" y="1048"/>
                    </a:lnTo>
                    <a:lnTo>
                      <a:pt x="1410" y="1040"/>
                    </a:lnTo>
                    <a:lnTo>
                      <a:pt x="1374" y="1028"/>
                    </a:lnTo>
                    <a:lnTo>
                      <a:pt x="1338" y="1012"/>
                    </a:lnTo>
                    <a:lnTo>
                      <a:pt x="1300" y="996"/>
                    </a:lnTo>
                    <a:lnTo>
                      <a:pt x="1264" y="974"/>
                    </a:lnTo>
                    <a:lnTo>
                      <a:pt x="1226" y="950"/>
                    </a:lnTo>
                    <a:lnTo>
                      <a:pt x="1188" y="922"/>
                    </a:lnTo>
                    <a:lnTo>
                      <a:pt x="1150" y="892"/>
                    </a:lnTo>
                    <a:lnTo>
                      <a:pt x="1112" y="856"/>
                    </a:lnTo>
                    <a:lnTo>
                      <a:pt x="1076" y="816"/>
                    </a:lnTo>
                    <a:lnTo>
                      <a:pt x="1038" y="772"/>
                    </a:lnTo>
                    <a:lnTo>
                      <a:pt x="1002" y="724"/>
                    </a:lnTo>
                    <a:lnTo>
                      <a:pt x="1002" y="724"/>
                    </a:lnTo>
                    <a:lnTo>
                      <a:pt x="930" y="628"/>
                    </a:lnTo>
                    <a:lnTo>
                      <a:pt x="862" y="540"/>
                    </a:lnTo>
                    <a:lnTo>
                      <a:pt x="796" y="460"/>
                    </a:lnTo>
                    <a:lnTo>
                      <a:pt x="732" y="388"/>
                    </a:lnTo>
                    <a:lnTo>
                      <a:pt x="670" y="324"/>
                    </a:lnTo>
                    <a:lnTo>
                      <a:pt x="610" y="268"/>
                    </a:lnTo>
                    <a:lnTo>
                      <a:pt x="550" y="218"/>
                    </a:lnTo>
                    <a:lnTo>
                      <a:pt x="490" y="174"/>
                    </a:lnTo>
                    <a:lnTo>
                      <a:pt x="432" y="138"/>
                    </a:lnTo>
                    <a:lnTo>
                      <a:pt x="372" y="104"/>
                    </a:lnTo>
                    <a:lnTo>
                      <a:pt x="314" y="78"/>
                    </a:lnTo>
                    <a:lnTo>
                      <a:pt x="254" y="54"/>
                    </a:lnTo>
                    <a:lnTo>
                      <a:pt x="192" y="36"/>
                    </a:lnTo>
                    <a:lnTo>
                      <a:pt x="130" y="20"/>
                    </a:lnTo>
                    <a:lnTo>
                      <a:pt x="66" y="10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59" name="Freeform 115"/>
              <p:cNvSpPr>
                <a:spLocks/>
              </p:cNvSpPr>
              <p:nvPr/>
            </p:nvSpPr>
            <p:spPr bwMode="auto">
              <a:xfrm>
                <a:off x="1208" y="1871"/>
                <a:ext cx="1903" cy="1007"/>
              </a:xfrm>
              <a:custGeom>
                <a:avLst/>
                <a:gdLst/>
                <a:ahLst/>
                <a:cxnLst>
                  <a:cxn ang="0">
                    <a:pos x="1904" y="930"/>
                  </a:cxn>
                  <a:cxn ang="0">
                    <a:pos x="1904" y="930"/>
                  </a:cxn>
                  <a:cxn ang="0">
                    <a:pos x="1884" y="942"/>
                  </a:cxn>
                  <a:cxn ang="0">
                    <a:pos x="1858" y="954"/>
                  </a:cxn>
                  <a:cxn ang="0">
                    <a:pos x="1824" y="968"/>
                  </a:cxn>
                  <a:cxn ang="0">
                    <a:pos x="1782" y="982"/>
                  </a:cxn>
                  <a:cxn ang="0">
                    <a:pos x="1734" y="994"/>
                  </a:cxn>
                  <a:cxn ang="0">
                    <a:pos x="1708" y="1000"/>
                  </a:cxn>
                  <a:cxn ang="0">
                    <a:pos x="1678" y="1004"/>
                  </a:cxn>
                  <a:cxn ang="0">
                    <a:pos x="1648" y="1006"/>
                  </a:cxn>
                  <a:cxn ang="0">
                    <a:pos x="1618" y="1008"/>
                  </a:cxn>
                  <a:cxn ang="0">
                    <a:pos x="1586" y="1008"/>
                  </a:cxn>
                  <a:cxn ang="0">
                    <a:pos x="1552" y="1008"/>
                  </a:cxn>
                  <a:cxn ang="0">
                    <a:pos x="1518" y="1004"/>
                  </a:cxn>
                  <a:cxn ang="0">
                    <a:pos x="1482" y="998"/>
                  </a:cxn>
                  <a:cxn ang="0">
                    <a:pos x="1446" y="990"/>
                  </a:cxn>
                  <a:cxn ang="0">
                    <a:pos x="1410" y="980"/>
                  </a:cxn>
                  <a:cxn ang="0">
                    <a:pos x="1372" y="966"/>
                  </a:cxn>
                  <a:cxn ang="0">
                    <a:pos x="1336" y="950"/>
                  </a:cxn>
                  <a:cxn ang="0">
                    <a:pos x="1298" y="932"/>
                  </a:cxn>
                  <a:cxn ang="0">
                    <a:pos x="1258" y="908"/>
                  </a:cxn>
                  <a:cxn ang="0">
                    <a:pos x="1220" y="882"/>
                  </a:cxn>
                  <a:cxn ang="0">
                    <a:pos x="1182" y="852"/>
                  </a:cxn>
                  <a:cxn ang="0">
                    <a:pos x="1142" y="818"/>
                  </a:cxn>
                  <a:cxn ang="0">
                    <a:pos x="1104" y="780"/>
                  </a:cxn>
                  <a:cxn ang="0">
                    <a:pos x="1066" y="736"/>
                  </a:cxn>
                  <a:cxn ang="0">
                    <a:pos x="1028" y="690"/>
                  </a:cxn>
                  <a:cxn ang="0">
                    <a:pos x="1028" y="690"/>
                  </a:cxn>
                  <a:cxn ang="0">
                    <a:pos x="954" y="594"/>
                  </a:cxn>
                  <a:cxn ang="0">
                    <a:pos x="882" y="508"/>
                  </a:cxn>
                  <a:cxn ang="0">
                    <a:pos x="814" y="432"/>
                  </a:cxn>
                  <a:cxn ang="0">
                    <a:pos x="748" y="362"/>
                  </a:cxn>
                  <a:cxn ang="0">
                    <a:pos x="682" y="300"/>
                  </a:cxn>
                  <a:cxn ang="0">
                    <a:pos x="620" y="246"/>
                  </a:cxn>
                  <a:cxn ang="0">
                    <a:pos x="558" y="198"/>
                  </a:cxn>
                  <a:cxn ang="0">
                    <a:pos x="498" y="156"/>
                  </a:cxn>
                  <a:cxn ang="0">
                    <a:pos x="438" y="122"/>
                  </a:cxn>
                  <a:cxn ang="0">
                    <a:pos x="378" y="92"/>
                  </a:cxn>
                  <a:cxn ang="0">
                    <a:pos x="318" y="66"/>
                  </a:cxn>
                  <a:cxn ang="0">
                    <a:pos x="256" y="46"/>
                  </a:cxn>
                  <a:cxn ang="0">
                    <a:pos x="196" y="30"/>
                  </a:cxn>
                  <a:cxn ang="0">
                    <a:pos x="132" y="16"/>
                  </a:cxn>
                  <a:cxn ang="0">
                    <a:pos x="68" y="8"/>
                  </a:cxn>
                  <a:cxn ang="0">
                    <a:pos x="0" y="0"/>
                  </a:cxn>
                </a:cxnLst>
                <a:rect l="0" t="0" r="r" b="b"/>
                <a:pathLst>
                  <a:path w="1904" h="1008">
                    <a:moveTo>
                      <a:pt x="1904" y="930"/>
                    </a:moveTo>
                    <a:lnTo>
                      <a:pt x="1904" y="930"/>
                    </a:lnTo>
                    <a:lnTo>
                      <a:pt x="1884" y="942"/>
                    </a:lnTo>
                    <a:lnTo>
                      <a:pt x="1858" y="954"/>
                    </a:lnTo>
                    <a:lnTo>
                      <a:pt x="1824" y="968"/>
                    </a:lnTo>
                    <a:lnTo>
                      <a:pt x="1782" y="982"/>
                    </a:lnTo>
                    <a:lnTo>
                      <a:pt x="1734" y="994"/>
                    </a:lnTo>
                    <a:lnTo>
                      <a:pt x="1708" y="1000"/>
                    </a:lnTo>
                    <a:lnTo>
                      <a:pt x="1678" y="1004"/>
                    </a:lnTo>
                    <a:lnTo>
                      <a:pt x="1648" y="1006"/>
                    </a:lnTo>
                    <a:lnTo>
                      <a:pt x="1618" y="1008"/>
                    </a:lnTo>
                    <a:lnTo>
                      <a:pt x="1586" y="1008"/>
                    </a:lnTo>
                    <a:lnTo>
                      <a:pt x="1552" y="1008"/>
                    </a:lnTo>
                    <a:lnTo>
                      <a:pt x="1518" y="1004"/>
                    </a:lnTo>
                    <a:lnTo>
                      <a:pt x="1482" y="998"/>
                    </a:lnTo>
                    <a:lnTo>
                      <a:pt x="1446" y="990"/>
                    </a:lnTo>
                    <a:lnTo>
                      <a:pt x="1410" y="980"/>
                    </a:lnTo>
                    <a:lnTo>
                      <a:pt x="1372" y="966"/>
                    </a:lnTo>
                    <a:lnTo>
                      <a:pt x="1336" y="950"/>
                    </a:lnTo>
                    <a:lnTo>
                      <a:pt x="1298" y="932"/>
                    </a:lnTo>
                    <a:lnTo>
                      <a:pt x="1258" y="908"/>
                    </a:lnTo>
                    <a:lnTo>
                      <a:pt x="1220" y="882"/>
                    </a:lnTo>
                    <a:lnTo>
                      <a:pt x="1182" y="852"/>
                    </a:lnTo>
                    <a:lnTo>
                      <a:pt x="1142" y="818"/>
                    </a:lnTo>
                    <a:lnTo>
                      <a:pt x="1104" y="780"/>
                    </a:lnTo>
                    <a:lnTo>
                      <a:pt x="1066" y="736"/>
                    </a:lnTo>
                    <a:lnTo>
                      <a:pt x="1028" y="690"/>
                    </a:lnTo>
                    <a:lnTo>
                      <a:pt x="1028" y="690"/>
                    </a:lnTo>
                    <a:lnTo>
                      <a:pt x="954" y="594"/>
                    </a:lnTo>
                    <a:lnTo>
                      <a:pt x="882" y="508"/>
                    </a:lnTo>
                    <a:lnTo>
                      <a:pt x="814" y="432"/>
                    </a:lnTo>
                    <a:lnTo>
                      <a:pt x="748" y="362"/>
                    </a:lnTo>
                    <a:lnTo>
                      <a:pt x="682" y="300"/>
                    </a:lnTo>
                    <a:lnTo>
                      <a:pt x="620" y="246"/>
                    </a:lnTo>
                    <a:lnTo>
                      <a:pt x="558" y="198"/>
                    </a:lnTo>
                    <a:lnTo>
                      <a:pt x="498" y="156"/>
                    </a:lnTo>
                    <a:lnTo>
                      <a:pt x="438" y="122"/>
                    </a:lnTo>
                    <a:lnTo>
                      <a:pt x="378" y="92"/>
                    </a:lnTo>
                    <a:lnTo>
                      <a:pt x="318" y="66"/>
                    </a:lnTo>
                    <a:lnTo>
                      <a:pt x="256" y="46"/>
                    </a:lnTo>
                    <a:lnTo>
                      <a:pt x="196" y="30"/>
                    </a:lnTo>
                    <a:lnTo>
                      <a:pt x="132" y="16"/>
                    </a:lnTo>
                    <a:lnTo>
                      <a:pt x="68" y="8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60" name="Freeform 116"/>
              <p:cNvSpPr>
                <a:spLocks/>
              </p:cNvSpPr>
              <p:nvPr/>
            </p:nvSpPr>
            <p:spPr bwMode="auto">
              <a:xfrm>
                <a:off x="1213" y="1901"/>
                <a:ext cx="1934" cy="953"/>
              </a:xfrm>
              <a:custGeom>
                <a:avLst/>
                <a:gdLst/>
                <a:ahLst/>
                <a:cxnLst>
                  <a:cxn ang="0">
                    <a:pos x="1936" y="862"/>
                  </a:cxn>
                  <a:cxn ang="0">
                    <a:pos x="1936" y="862"/>
                  </a:cxn>
                  <a:cxn ang="0">
                    <a:pos x="1916" y="874"/>
                  </a:cxn>
                  <a:cxn ang="0">
                    <a:pos x="1890" y="886"/>
                  </a:cxn>
                  <a:cxn ang="0">
                    <a:pos x="1858" y="902"/>
                  </a:cxn>
                  <a:cxn ang="0">
                    <a:pos x="1816" y="918"/>
                  </a:cxn>
                  <a:cxn ang="0">
                    <a:pos x="1768" y="932"/>
                  </a:cxn>
                  <a:cxn ang="0">
                    <a:pos x="1740" y="938"/>
                  </a:cxn>
                  <a:cxn ang="0">
                    <a:pos x="1712" y="944"/>
                  </a:cxn>
                  <a:cxn ang="0">
                    <a:pos x="1682" y="948"/>
                  </a:cxn>
                  <a:cxn ang="0">
                    <a:pos x="1652" y="952"/>
                  </a:cxn>
                  <a:cxn ang="0">
                    <a:pos x="1618" y="952"/>
                  </a:cxn>
                  <a:cxn ang="0">
                    <a:pos x="1586" y="952"/>
                  </a:cxn>
                  <a:cxn ang="0">
                    <a:pos x="1550" y="950"/>
                  </a:cxn>
                  <a:cxn ang="0">
                    <a:pos x="1516" y="946"/>
                  </a:cxn>
                  <a:cxn ang="0">
                    <a:pos x="1480" y="940"/>
                  </a:cxn>
                  <a:cxn ang="0">
                    <a:pos x="1442" y="930"/>
                  </a:cxn>
                  <a:cxn ang="0">
                    <a:pos x="1404" y="918"/>
                  </a:cxn>
                  <a:cxn ang="0">
                    <a:pos x="1366" y="904"/>
                  </a:cxn>
                  <a:cxn ang="0">
                    <a:pos x="1328" y="886"/>
                  </a:cxn>
                  <a:cxn ang="0">
                    <a:pos x="1288" y="864"/>
                  </a:cxn>
                  <a:cxn ang="0">
                    <a:pos x="1248" y="840"/>
                  </a:cxn>
                  <a:cxn ang="0">
                    <a:pos x="1208" y="810"/>
                  </a:cxn>
                  <a:cxn ang="0">
                    <a:pos x="1168" y="778"/>
                  </a:cxn>
                  <a:cxn ang="0">
                    <a:pos x="1128" y="740"/>
                  </a:cxn>
                  <a:cxn ang="0">
                    <a:pos x="1090" y="700"/>
                  </a:cxn>
                  <a:cxn ang="0">
                    <a:pos x="1050" y="654"/>
                  </a:cxn>
                  <a:cxn ang="0">
                    <a:pos x="1050" y="654"/>
                  </a:cxn>
                  <a:cxn ang="0">
                    <a:pos x="972" y="560"/>
                  </a:cxn>
                  <a:cxn ang="0">
                    <a:pos x="898" y="478"/>
                  </a:cxn>
                  <a:cxn ang="0">
                    <a:pos x="828" y="402"/>
                  </a:cxn>
                  <a:cxn ang="0">
                    <a:pos x="758" y="336"/>
                  </a:cxn>
                  <a:cxn ang="0">
                    <a:pos x="692" y="276"/>
                  </a:cxn>
                  <a:cxn ang="0">
                    <a:pos x="628" y="224"/>
                  </a:cxn>
                  <a:cxn ang="0">
                    <a:pos x="564" y="178"/>
                  </a:cxn>
                  <a:cxn ang="0">
                    <a:pos x="502" y="138"/>
                  </a:cxn>
                  <a:cxn ang="0">
                    <a:pos x="442" y="104"/>
                  </a:cxn>
                  <a:cxn ang="0">
                    <a:pos x="380" y="76"/>
                  </a:cxn>
                  <a:cxn ang="0">
                    <a:pos x="320" y="54"/>
                  </a:cxn>
                  <a:cxn ang="0">
                    <a:pos x="258" y="36"/>
                  </a:cxn>
                  <a:cxn ang="0">
                    <a:pos x="196" y="22"/>
                  </a:cxn>
                  <a:cxn ang="0">
                    <a:pos x="132" y="12"/>
                  </a:cxn>
                  <a:cxn ang="0">
                    <a:pos x="66" y="4"/>
                  </a:cxn>
                  <a:cxn ang="0">
                    <a:pos x="0" y="0"/>
                  </a:cxn>
                </a:cxnLst>
                <a:rect l="0" t="0" r="r" b="b"/>
                <a:pathLst>
                  <a:path w="1936" h="952">
                    <a:moveTo>
                      <a:pt x="1936" y="862"/>
                    </a:moveTo>
                    <a:lnTo>
                      <a:pt x="1936" y="862"/>
                    </a:lnTo>
                    <a:lnTo>
                      <a:pt x="1916" y="874"/>
                    </a:lnTo>
                    <a:lnTo>
                      <a:pt x="1890" y="886"/>
                    </a:lnTo>
                    <a:lnTo>
                      <a:pt x="1858" y="902"/>
                    </a:lnTo>
                    <a:lnTo>
                      <a:pt x="1816" y="918"/>
                    </a:lnTo>
                    <a:lnTo>
                      <a:pt x="1768" y="932"/>
                    </a:lnTo>
                    <a:lnTo>
                      <a:pt x="1740" y="938"/>
                    </a:lnTo>
                    <a:lnTo>
                      <a:pt x="1712" y="944"/>
                    </a:lnTo>
                    <a:lnTo>
                      <a:pt x="1682" y="948"/>
                    </a:lnTo>
                    <a:lnTo>
                      <a:pt x="1652" y="952"/>
                    </a:lnTo>
                    <a:lnTo>
                      <a:pt x="1618" y="952"/>
                    </a:lnTo>
                    <a:lnTo>
                      <a:pt x="1586" y="952"/>
                    </a:lnTo>
                    <a:lnTo>
                      <a:pt x="1550" y="950"/>
                    </a:lnTo>
                    <a:lnTo>
                      <a:pt x="1516" y="946"/>
                    </a:lnTo>
                    <a:lnTo>
                      <a:pt x="1480" y="940"/>
                    </a:lnTo>
                    <a:lnTo>
                      <a:pt x="1442" y="930"/>
                    </a:lnTo>
                    <a:lnTo>
                      <a:pt x="1404" y="918"/>
                    </a:lnTo>
                    <a:lnTo>
                      <a:pt x="1366" y="904"/>
                    </a:lnTo>
                    <a:lnTo>
                      <a:pt x="1328" y="886"/>
                    </a:lnTo>
                    <a:lnTo>
                      <a:pt x="1288" y="864"/>
                    </a:lnTo>
                    <a:lnTo>
                      <a:pt x="1248" y="840"/>
                    </a:lnTo>
                    <a:lnTo>
                      <a:pt x="1208" y="810"/>
                    </a:lnTo>
                    <a:lnTo>
                      <a:pt x="1168" y="778"/>
                    </a:lnTo>
                    <a:lnTo>
                      <a:pt x="1128" y="740"/>
                    </a:lnTo>
                    <a:lnTo>
                      <a:pt x="1090" y="700"/>
                    </a:lnTo>
                    <a:lnTo>
                      <a:pt x="1050" y="654"/>
                    </a:lnTo>
                    <a:lnTo>
                      <a:pt x="1050" y="654"/>
                    </a:lnTo>
                    <a:lnTo>
                      <a:pt x="972" y="560"/>
                    </a:lnTo>
                    <a:lnTo>
                      <a:pt x="898" y="478"/>
                    </a:lnTo>
                    <a:lnTo>
                      <a:pt x="828" y="402"/>
                    </a:lnTo>
                    <a:lnTo>
                      <a:pt x="758" y="336"/>
                    </a:lnTo>
                    <a:lnTo>
                      <a:pt x="692" y="276"/>
                    </a:lnTo>
                    <a:lnTo>
                      <a:pt x="628" y="224"/>
                    </a:lnTo>
                    <a:lnTo>
                      <a:pt x="564" y="178"/>
                    </a:lnTo>
                    <a:lnTo>
                      <a:pt x="502" y="138"/>
                    </a:lnTo>
                    <a:lnTo>
                      <a:pt x="442" y="104"/>
                    </a:lnTo>
                    <a:lnTo>
                      <a:pt x="380" y="76"/>
                    </a:lnTo>
                    <a:lnTo>
                      <a:pt x="320" y="54"/>
                    </a:lnTo>
                    <a:lnTo>
                      <a:pt x="258" y="36"/>
                    </a:lnTo>
                    <a:lnTo>
                      <a:pt x="196" y="22"/>
                    </a:lnTo>
                    <a:lnTo>
                      <a:pt x="132" y="12"/>
                    </a:lnTo>
                    <a:lnTo>
                      <a:pt x="66" y="4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61" name="Freeform 117"/>
              <p:cNvSpPr>
                <a:spLocks/>
              </p:cNvSpPr>
              <p:nvPr/>
            </p:nvSpPr>
            <p:spPr bwMode="auto">
              <a:xfrm>
                <a:off x="1213" y="1931"/>
                <a:ext cx="1968" cy="896"/>
              </a:xfrm>
              <a:custGeom>
                <a:avLst/>
                <a:gdLst/>
                <a:ahLst/>
                <a:cxnLst>
                  <a:cxn ang="0">
                    <a:pos x="1968" y="790"/>
                  </a:cxn>
                  <a:cxn ang="0">
                    <a:pos x="1968" y="790"/>
                  </a:cxn>
                  <a:cxn ang="0">
                    <a:pos x="1948" y="802"/>
                  </a:cxn>
                  <a:cxn ang="0">
                    <a:pos x="1922" y="816"/>
                  </a:cxn>
                  <a:cxn ang="0">
                    <a:pos x="1890" y="834"/>
                  </a:cxn>
                  <a:cxn ang="0">
                    <a:pos x="1848" y="850"/>
                  </a:cxn>
                  <a:cxn ang="0">
                    <a:pos x="1800" y="868"/>
                  </a:cxn>
                  <a:cxn ang="0">
                    <a:pos x="1774" y="874"/>
                  </a:cxn>
                  <a:cxn ang="0">
                    <a:pos x="1746" y="882"/>
                  </a:cxn>
                  <a:cxn ang="0">
                    <a:pos x="1716" y="888"/>
                  </a:cxn>
                  <a:cxn ang="0">
                    <a:pos x="1684" y="892"/>
                  </a:cxn>
                  <a:cxn ang="0">
                    <a:pos x="1652" y="894"/>
                  </a:cxn>
                  <a:cxn ang="0">
                    <a:pos x="1618" y="896"/>
                  </a:cxn>
                  <a:cxn ang="0">
                    <a:pos x="1584" y="894"/>
                  </a:cxn>
                  <a:cxn ang="0">
                    <a:pos x="1548" y="892"/>
                  </a:cxn>
                  <a:cxn ang="0">
                    <a:pos x="1512" y="886"/>
                  </a:cxn>
                  <a:cxn ang="0">
                    <a:pos x="1474" y="880"/>
                  </a:cxn>
                  <a:cxn ang="0">
                    <a:pos x="1436" y="868"/>
                  </a:cxn>
                  <a:cxn ang="0">
                    <a:pos x="1398" y="856"/>
                  </a:cxn>
                  <a:cxn ang="0">
                    <a:pos x="1358" y="838"/>
                  </a:cxn>
                  <a:cxn ang="0">
                    <a:pos x="1318" y="818"/>
                  </a:cxn>
                  <a:cxn ang="0">
                    <a:pos x="1278" y="796"/>
                  </a:cxn>
                  <a:cxn ang="0">
                    <a:pos x="1236" y="768"/>
                  </a:cxn>
                  <a:cxn ang="0">
                    <a:pos x="1196" y="736"/>
                  </a:cxn>
                  <a:cxn ang="0">
                    <a:pos x="1154" y="700"/>
                  </a:cxn>
                  <a:cxn ang="0">
                    <a:pos x="1114" y="660"/>
                  </a:cxn>
                  <a:cxn ang="0">
                    <a:pos x="1072" y="616"/>
                  </a:cxn>
                  <a:cxn ang="0">
                    <a:pos x="1072" y="616"/>
                  </a:cxn>
                  <a:cxn ang="0">
                    <a:pos x="992" y="526"/>
                  </a:cxn>
                  <a:cxn ang="0">
                    <a:pos x="916" y="444"/>
                  </a:cxn>
                  <a:cxn ang="0">
                    <a:pos x="842" y="372"/>
                  </a:cxn>
                  <a:cxn ang="0">
                    <a:pos x="770" y="306"/>
                  </a:cxn>
                  <a:cxn ang="0">
                    <a:pos x="702" y="250"/>
                  </a:cxn>
                  <a:cxn ang="0">
                    <a:pos x="636" y="200"/>
                  </a:cxn>
                  <a:cxn ang="0">
                    <a:pos x="572" y="156"/>
                  </a:cxn>
                  <a:cxn ang="0">
                    <a:pos x="508" y="118"/>
                  </a:cxn>
                  <a:cxn ang="0">
                    <a:pos x="476" y="102"/>
                  </a:cxn>
                  <a:cxn ang="0">
                    <a:pos x="446" y="88"/>
                  </a:cxn>
                  <a:cxn ang="0">
                    <a:pos x="414" y="74"/>
                  </a:cxn>
                  <a:cxn ang="0">
                    <a:pos x="384" y="62"/>
                  </a:cxn>
                  <a:cxn ang="0">
                    <a:pos x="322" y="42"/>
                  </a:cxn>
                  <a:cxn ang="0">
                    <a:pos x="260" y="26"/>
                  </a:cxn>
                  <a:cxn ang="0">
                    <a:pos x="196" y="14"/>
                  </a:cxn>
                  <a:cxn ang="0">
                    <a:pos x="132" y="6"/>
                  </a:cxn>
                  <a:cxn ang="0">
                    <a:pos x="68" y="2"/>
                  </a:cxn>
                  <a:cxn ang="0">
                    <a:pos x="0" y="0"/>
                  </a:cxn>
                </a:cxnLst>
                <a:rect l="0" t="0" r="r" b="b"/>
                <a:pathLst>
                  <a:path w="1968" h="896">
                    <a:moveTo>
                      <a:pt x="1968" y="790"/>
                    </a:moveTo>
                    <a:lnTo>
                      <a:pt x="1968" y="790"/>
                    </a:lnTo>
                    <a:lnTo>
                      <a:pt x="1948" y="802"/>
                    </a:lnTo>
                    <a:lnTo>
                      <a:pt x="1922" y="816"/>
                    </a:lnTo>
                    <a:lnTo>
                      <a:pt x="1890" y="834"/>
                    </a:lnTo>
                    <a:lnTo>
                      <a:pt x="1848" y="850"/>
                    </a:lnTo>
                    <a:lnTo>
                      <a:pt x="1800" y="868"/>
                    </a:lnTo>
                    <a:lnTo>
                      <a:pt x="1774" y="874"/>
                    </a:lnTo>
                    <a:lnTo>
                      <a:pt x="1746" y="882"/>
                    </a:lnTo>
                    <a:lnTo>
                      <a:pt x="1716" y="888"/>
                    </a:lnTo>
                    <a:lnTo>
                      <a:pt x="1684" y="892"/>
                    </a:lnTo>
                    <a:lnTo>
                      <a:pt x="1652" y="894"/>
                    </a:lnTo>
                    <a:lnTo>
                      <a:pt x="1618" y="896"/>
                    </a:lnTo>
                    <a:lnTo>
                      <a:pt x="1584" y="894"/>
                    </a:lnTo>
                    <a:lnTo>
                      <a:pt x="1548" y="892"/>
                    </a:lnTo>
                    <a:lnTo>
                      <a:pt x="1512" y="886"/>
                    </a:lnTo>
                    <a:lnTo>
                      <a:pt x="1474" y="880"/>
                    </a:lnTo>
                    <a:lnTo>
                      <a:pt x="1436" y="868"/>
                    </a:lnTo>
                    <a:lnTo>
                      <a:pt x="1398" y="856"/>
                    </a:lnTo>
                    <a:lnTo>
                      <a:pt x="1358" y="838"/>
                    </a:lnTo>
                    <a:lnTo>
                      <a:pt x="1318" y="818"/>
                    </a:lnTo>
                    <a:lnTo>
                      <a:pt x="1278" y="796"/>
                    </a:lnTo>
                    <a:lnTo>
                      <a:pt x="1236" y="768"/>
                    </a:lnTo>
                    <a:lnTo>
                      <a:pt x="1196" y="736"/>
                    </a:lnTo>
                    <a:lnTo>
                      <a:pt x="1154" y="700"/>
                    </a:lnTo>
                    <a:lnTo>
                      <a:pt x="1114" y="660"/>
                    </a:lnTo>
                    <a:lnTo>
                      <a:pt x="1072" y="616"/>
                    </a:lnTo>
                    <a:lnTo>
                      <a:pt x="1072" y="616"/>
                    </a:lnTo>
                    <a:lnTo>
                      <a:pt x="992" y="526"/>
                    </a:lnTo>
                    <a:lnTo>
                      <a:pt x="916" y="444"/>
                    </a:lnTo>
                    <a:lnTo>
                      <a:pt x="842" y="372"/>
                    </a:lnTo>
                    <a:lnTo>
                      <a:pt x="770" y="306"/>
                    </a:lnTo>
                    <a:lnTo>
                      <a:pt x="702" y="250"/>
                    </a:lnTo>
                    <a:lnTo>
                      <a:pt x="636" y="200"/>
                    </a:lnTo>
                    <a:lnTo>
                      <a:pt x="572" y="156"/>
                    </a:lnTo>
                    <a:lnTo>
                      <a:pt x="508" y="118"/>
                    </a:lnTo>
                    <a:lnTo>
                      <a:pt x="476" y="102"/>
                    </a:lnTo>
                    <a:lnTo>
                      <a:pt x="446" y="88"/>
                    </a:lnTo>
                    <a:lnTo>
                      <a:pt x="414" y="74"/>
                    </a:lnTo>
                    <a:lnTo>
                      <a:pt x="384" y="62"/>
                    </a:lnTo>
                    <a:lnTo>
                      <a:pt x="322" y="42"/>
                    </a:lnTo>
                    <a:lnTo>
                      <a:pt x="260" y="26"/>
                    </a:lnTo>
                    <a:lnTo>
                      <a:pt x="196" y="14"/>
                    </a:lnTo>
                    <a:lnTo>
                      <a:pt x="132" y="6"/>
                    </a:lnTo>
                    <a:lnTo>
                      <a:pt x="68" y="2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62" name="Freeform 118"/>
              <p:cNvSpPr>
                <a:spLocks/>
              </p:cNvSpPr>
              <p:nvPr/>
            </p:nvSpPr>
            <p:spPr bwMode="auto">
              <a:xfrm>
                <a:off x="1223" y="1961"/>
                <a:ext cx="1992" cy="837"/>
              </a:xfrm>
              <a:custGeom>
                <a:avLst/>
                <a:gdLst/>
                <a:ahLst/>
                <a:cxnLst>
                  <a:cxn ang="0">
                    <a:pos x="1996" y="718"/>
                  </a:cxn>
                  <a:cxn ang="0">
                    <a:pos x="1996" y="718"/>
                  </a:cxn>
                  <a:cxn ang="0">
                    <a:pos x="1976" y="732"/>
                  </a:cxn>
                  <a:cxn ang="0">
                    <a:pos x="1952" y="746"/>
                  </a:cxn>
                  <a:cxn ang="0">
                    <a:pos x="1918" y="764"/>
                  </a:cxn>
                  <a:cxn ang="0">
                    <a:pos x="1878" y="784"/>
                  </a:cxn>
                  <a:cxn ang="0">
                    <a:pos x="1830" y="802"/>
                  </a:cxn>
                  <a:cxn ang="0">
                    <a:pos x="1804" y="810"/>
                  </a:cxn>
                  <a:cxn ang="0">
                    <a:pos x="1776" y="818"/>
                  </a:cxn>
                  <a:cxn ang="0">
                    <a:pos x="1746" y="826"/>
                  </a:cxn>
                  <a:cxn ang="0">
                    <a:pos x="1714" y="832"/>
                  </a:cxn>
                  <a:cxn ang="0">
                    <a:pos x="1682" y="836"/>
                  </a:cxn>
                  <a:cxn ang="0">
                    <a:pos x="1650" y="838"/>
                  </a:cxn>
                  <a:cxn ang="0">
                    <a:pos x="1614" y="838"/>
                  </a:cxn>
                  <a:cxn ang="0">
                    <a:pos x="1578" y="836"/>
                  </a:cxn>
                  <a:cxn ang="0">
                    <a:pos x="1542" y="834"/>
                  </a:cxn>
                  <a:cxn ang="0">
                    <a:pos x="1504" y="826"/>
                  </a:cxn>
                  <a:cxn ang="0">
                    <a:pos x="1466" y="818"/>
                  </a:cxn>
                  <a:cxn ang="0">
                    <a:pos x="1426" y="806"/>
                  </a:cxn>
                  <a:cxn ang="0">
                    <a:pos x="1386" y="790"/>
                  </a:cxn>
                  <a:cxn ang="0">
                    <a:pos x="1346" y="772"/>
                  </a:cxn>
                  <a:cxn ang="0">
                    <a:pos x="1304" y="750"/>
                  </a:cxn>
                  <a:cxn ang="0">
                    <a:pos x="1262" y="724"/>
                  </a:cxn>
                  <a:cxn ang="0">
                    <a:pos x="1220" y="694"/>
                  </a:cxn>
                  <a:cxn ang="0">
                    <a:pos x="1178" y="660"/>
                  </a:cxn>
                  <a:cxn ang="0">
                    <a:pos x="1136" y="622"/>
                  </a:cxn>
                  <a:cxn ang="0">
                    <a:pos x="1092" y="578"/>
                  </a:cxn>
                  <a:cxn ang="0">
                    <a:pos x="1092" y="578"/>
                  </a:cxn>
                  <a:cxn ang="0">
                    <a:pos x="1010" y="490"/>
                  </a:cxn>
                  <a:cxn ang="0">
                    <a:pos x="930" y="412"/>
                  </a:cxn>
                  <a:cxn ang="0">
                    <a:pos x="854" y="342"/>
                  </a:cxn>
                  <a:cxn ang="0">
                    <a:pos x="782" y="278"/>
                  </a:cxn>
                  <a:cxn ang="0">
                    <a:pos x="712" y="224"/>
                  </a:cxn>
                  <a:cxn ang="0">
                    <a:pos x="644" y="176"/>
                  </a:cxn>
                  <a:cxn ang="0">
                    <a:pos x="578" y="134"/>
                  </a:cxn>
                  <a:cxn ang="0">
                    <a:pos x="544" y="116"/>
                  </a:cxn>
                  <a:cxn ang="0">
                    <a:pos x="512" y="100"/>
                  </a:cxn>
                  <a:cxn ang="0">
                    <a:pos x="480" y="84"/>
                  </a:cxn>
                  <a:cxn ang="0">
                    <a:pos x="448" y="72"/>
                  </a:cxn>
                  <a:cxn ang="0">
                    <a:pos x="418" y="58"/>
                  </a:cxn>
                  <a:cxn ang="0">
                    <a:pos x="386" y="48"/>
                  </a:cxn>
                  <a:cxn ang="0">
                    <a:pos x="324" y="30"/>
                  </a:cxn>
                  <a:cxn ang="0">
                    <a:pos x="260" y="16"/>
                  </a:cxn>
                  <a:cxn ang="0">
                    <a:pos x="196" y="6"/>
                  </a:cxn>
                  <a:cxn ang="0">
                    <a:pos x="132" y="2"/>
                  </a:cxn>
                  <a:cxn ang="0">
                    <a:pos x="66" y="0"/>
                  </a:cxn>
                  <a:cxn ang="0">
                    <a:pos x="0" y="0"/>
                  </a:cxn>
                </a:cxnLst>
                <a:rect l="0" t="0" r="r" b="b"/>
                <a:pathLst>
                  <a:path w="1996" h="838">
                    <a:moveTo>
                      <a:pt x="1996" y="718"/>
                    </a:moveTo>
                    <a:lnTo>
                      <a:pt x="1996" y="718"/>
                    </a:lnTo>
                    <a:lnTo>
                      <a:pt x="1976" y="732"/>
                    </a:lnTo>
                    <a:lnTo>
                      <a:pt x="1952" y="746"/>
                    </a:lnTo>
                    <a:lnTo>
                      <a:pt x="1918" y="764"/>
                    </a:lnTo>
                    <a:lnTo>
                      <a:pt x="1878" y="784"/>
                    </a:lnTo>
                    <a:lnTo>
                      <a:pt x="1830" y="802"/>
                    </a:lnTo>
                    <a:lnTo>
                      <a:pt x="1804" y="810"/>
                    </a:lnTo>
                    <a:lnTo>
                      <a:pt x="1776" y="818"/>
                    </a:lnTo>
                    <a:lnTo>
                      <a:pt x="1746" y="826"/>
                    </a:lnTo>
                    <a:lnTo>
                      <a:pt x="1714" y="832"/>
                    </a:lnTo>
                    <a:lnTo>
                      <a:pt x="1682" y="836"/>
                    </a:lnTo>
                    <a:lnTo>
                      <a:pt x="1650" y="838"/>
                    </a:lnTo>
                    <a:lnTo>
                      <a:pt x="1614" y="838"/>
                    </a:lnTo>
                    <a:lnTo>
                      <a:pt x="1578" y="836"/>
                    </a:lnTo>
                    <a:lnTo>
                      <a:pt x="1542" y="834"/>
                    </a:lnTo>
                    <a:lnTo>
                      <a:pt x="1504" y="826"/>
                    </a:lnTo>
                    <a:lnTo>
                      <a:pt x="1466" y="818"/>
                    </a:lnTo>
                    <a:lnTo>
                      <a:pt x="1426" y="806"/>
                    </a:lnTo>
                    <a:lnTo>
                      <a:pt x="1386" y="790"/>
                    </a:lnTo>
                    <a:lnTo>
                      <a:pt x="1346" y="772"/>
                    </a:lnTo>
                    <a:lnTo>
                      <a:pt x="1304" y="750"/>
                    </a:lnTo>
                    <a:lnTo>
                      <a:pt x="1262" y="724"/>
                    </a:lnTo>
                    <a:lnTo>
                      <a:pt x="1220" y="694"/>
                    </a:lnTo>
                    <a:lnTo>
                      <a:pt x="1178" y="660"/>
                    </a:lnTo>
                    <a:lnTo>
                      <a:pt x="1136" y="622"/>
                    </a:lnTo>
                    <a:lnTo>
                      <a:pt x="1092" y="578"/>
                    </a:lnTo>
                    <a:lnTo>
                      <a:pt x="1092" y="578"/>
                    </a:lnTo>
                    <a:lnTo>
                      <a:pt x="1010" y="490"/>
                    </a:lnTo>
                    <a:lnTo>
                      <a:pt x="930" y="412"/>
                    </a:lnTo>
                    <a:lnTo>
                      <a:pt x="854" y="342"/>
                    </a:lnTo>
                    <a:lnTo>
                      <a:pt x="782" y="278"/>
                    </a:lnTo>
                    <a:lnTo>
                      <a:pt x="712" y="224"/>
                    </a:lnTo>
                    <a:lnTo>
                      <a:pt x="644" y="176"/>
                    </a:lnTo>
                    <a:lnTo>
                      <a:pt x="578" y="134"/>
                    </a:lnTo>
                    <a:lnTo>
                      <a:pt x="544" y="116"/>
                    </a:lnTo>
                    <a:lnTo>
                      <a:pt x="512" y="100"/>
                    </a:lnTo>
                    <a:lnTo>
                      <a:pt x="480" y="84"/>
                    </a:lnTo>
                    <a:lnTo>
                      <a:pt x="448" y="72"/>
                    </a:lnTo>
                    <a:lnTo>
                      <a:pt x="418" y="58"/>
                    </a:lnTo>
                    <a:lnTo>
                      <a:pt x="386" y="48"/>
                    </a:lnTo>
                    <a:lnTo>
                      <a:pt x="324" y="30"/>
                    </a:lnTo>
                    <a:lnTo>
                      <a:pt x="260" y="16"/>
                    </a:lnTo>
                    <a:lnTo>
                      <a:pt x="196" y="6"/>
                    </a:lnTo>
                    <a:lnTo>
                      <a:pt x="132" y="2"/>
                    </a:lnTo>
                    <a:lnTo>
                      <a:pt x="66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63" name="Freeform 119"/>
              <p:cNvSpPr>
                <a:spLocks/>
              </p:cNvSpPr>
              <p:nvPr/>
            </p:nvSpPr>
            <p:spPr bwMode="auto">
              <a:xfrm>
                <a:off x="1226" y="1995"/>
                <a:ext cx="2021" cy="784"/>
              </a:xfrm>
              <a:custGeom>
                <a:avLst/>
                <a:gdLst/>
                <a:ahLst/>
                <a:cxnLst>
                  <a:cxn ang="0">
                    <a:pos x="2022" y="646"/>
                  </a:cxn>
                  <a:cxn ang="0">
                    <a:pos x="2022" y="646"/>
                  </a:cxn>
                  <a:cxn ang="0">
                    <a:pos x="2002" y="662"/>
                  </a:cxn>
                  <a:cxn ang="0">
                    <a:pos x="1980" y="678"/>
                  </a:cxn>
                  <a:cxn ang="0">
                    <a:pos x="1946" y="696"/>
                  </a:cxn>
                  <a:cxn ang="0">
                    <a:pos x="1906" y="718"/>
                  </a:cxn>
                  <a:cxn ang="0">
                    <a:pos x="1860" y="738"/>
                  </a:cxn>
                  <a:cxn ang="0">
                    <a:pos x="1832" y="748"/>
                  </a:cxn>
                  <a:cxn ang="0">
                    <a:pos x="1806" y="756"/>
                  </a:cxn>
                  <a:cxn ang="0">
                    <a:pos x="1776" y="764"/>
                  </a:cxn>
                  <a:cxn ang="0">
                    <a:pos x="1744" y="772"/>
                  </a:cxn>
                  <a:cxn ang="0">
                    <a:pos x="1712" y="778"/>
                  </a:cxn>
                  <a:cxn ang="0">
                    <a:pos x="1678" y="782"/>
                  </a:cxn>
                  <a:cxn ang="0">
                    <a:pos x="1644" y="784"/>
                  </a:cxn>
                  <a:cxn ang="0">
                    <a:pos x="1608" y="784"/>
                  </a:cxn>
                  <a:cxn ang="0">
                    <a:pos x="1572" y="780"/>
                  </a:cxn>
                  <a:cxn ang="0">
                    <a:pos x="1534" y="776"/>
                  </a:cxn>
                  <a:cxn ang="0">
                    <a:pos x="1494" y="768"/>
                  </a:cxn>
                  <a:cxn ang="0">
                    <a:pos x="1454" y="758"/>
                  </a:cxn>
                  <a:cxn ang="0">
                    <a:pos x="1414" y="744"/>
                  </a:cxn>
                  <a:cxn ang="0">
                    <a:pos x="1372" y="728"/>
                  </a:cxn>
                  <a:cxn ang="0">
                    <a:pos x="1330" y="706"/>
                  </a:cxn>
                  <a:cxn ang="0">
                    <a:pos x="1288" y="682"/>
                  </a:cxn>
                  <a:cxn ang="0">
                    <a:pos x="1244" y="654"/>
                  </a:cxn>
                  <a:cxn ang="0">
                    <a:pos x="1202" y="620"/>
                  </a:cxn>
                  <a:cxn ang="0">
                    <a:pos x="1158" y="584"/>
                  </a:cxn>
                  <a:cxn ang="0">
                    <a:pos x="1114" y="542"/>
                  </a:cxn>
                  <a:cxn ang="0">
                    <a:pos x="1114" y="542"/>
                  </a:cxn>
                  <a:cxn ang="0">
                    <a:pos x="1028" y="456"/>
                  </a:cxn>
                  <a:cxn ang="0">
                    <a:pos x="946" y="380"/>
                  </a:cxn>
                  <a:cxn ang="0">
                    <a:pos x="868" y="312"/>
                  </a:cxn>
                  <a:cxn ang="0">
                    <a:pos x="792" y="254"/>
                  </a:cxn>
                  <a:cxn ang="0">
                    <a:pos x="720" y="200"/>
                  </a:cxn>
                  <a:cxn ang="0">
                    <a:pos x="650" y="156"/>
                  </a:cxn>
                  <a:cxn ang="0">
                    <a:pos x="584" y="116"/>
                  </a:cxn>
                  <a:cxn ang="0">
                    <a:pos x="550" y="100"/>
                  </a:cxn>
                  <a:cxn ang="0">
                    <a:pos x="518" y="84"/>
                  </a:cxn>
                  <a:cxn ang="0">
                    <a:pos x="484" y="70"/>
                  </a:cxn>
                  <a:cxn ang="0">
                    <a:pos x="452" y="58"/>
                  </a:cxn>
                  <a:cxn ang="0">
                    <a:pos x="420" y="46"/>
                  </a:cxn>
                  <a:cxn ang="0">
                    <a:pos x="388" y="36"/>
                  </a:cxn>
                  <a:cxn ang="0">
                    <a:pos x="326" y="20"/>
                  </a:cxn>
                  <a:cxn ang="0">
                    <a:pos x="262" y="10"/>
                  </a:cxn>
                  <a:cxn ang="0">
                    <a:pos x="198" y="2"/>
                  </a:cxn>
                  <a:cxn ang="0">
                    <a:pos x="134" y="0"/>
                  </a:cxn>
                  <a:cxn ang="0">
                    <a:pos x="68" y="0"/>
                  </a:cxn>
                  <a:cxn ang="0">
                    <a:pos x="0" y="4"/>
                  </a:cxn>
                </a:cxnLst>
                <a:rect l="0" t="0" r="r" b="b"/>
                <a:pathLst>
                  <a:path w="2022" h="784">
                    <a:moveTo>
                      <a:pt x="2022" y="646"/>
                    </a:moveTo>
                    <a:lnTo>
                      <a:pt x="2022" y="646"/>
                    </a:lnTo>
                    <a:lnTo>
                      <a:pt x="2002" y="662"/>
                    </a:lnTo>
                    <a:lnTo>
                      <a:pt x="1980" y="678"/>
                    </a:lnTo>
                    <a:lnTo>
                      <a:pt x="1946" y="696"/>
                    </a:lnTo>
                    <a:lnTo>
                      <a:pt x="1906" y="718"/>
                    </a:lnTo>
                    <a:lnTo>
                      <a:pt x="1860" y="738"/>
                    </a:lnTo>
                    <a:lnTo>
                      <a:pt x="1832" y="748"/>
                    </a:lnTo>
                    <a:lnTo>
                      <a:pt x="1806" y="756"/>
                    </a:lnTo>
                    <a:lnTo>
                      <a:pt x="1776" y="764"/>
                    </a:lnTo>
                    <a:lnTo>
                      <a:pt x="1744" y="772"/>
                    </a:lnTo>
                    <a:lnTo>
                      <a:pt x="1712" y="778"/>
                    </a:lnTo>
                    <a:lnTo>
                      <a:pt x="1678" y="782"/>
                    </a:lnTo>
                    <a:lnTo>
                      <a:pt x="1644" y="784"/>
                    </a:lnTo>
                    <a:lnTo>
                      <a:pt x="1608" y="784"/>
                    </a:lnTo>
                    <a:lnTo>
                      <a:pt x="1572" y="780"/>
                    </a:lnTo>
                    <a:lnTo>
                      <a:pt x="1534" y="776"/>
                    </a:lnTo>
                    <a:lnTo>
                      <a:pt x="1494" y="768"/>
                    </a:lnTo>
                    <a:lnTo>
                      <a:pt x="1454" y="758"/>
                    </a:lnTo>
                    <a:lnTo>
                      <a:pt x="1414" y="744"/>
                    </a:lnTo>
                    <a:lnTo>
                      <a:pt x="1372" y="728"/>
                    </a:lnTo>
                    <a:lnTo>
                      <a:pt x="1330" y="706"/>
                    </a:lnTo>
                    <a:lnTo>
                      <a:pt x="1288" y="682"/>
                    </a:lnTo>
                    <a:lnTo>
                      <a:pt x="1244" y="654"/>
                    </a:lnTo>
                    <a:lnTo>
                      <a:pt x="1202" y="620"/>
                    </a:lnTo>
                    <a:lnTo>
                      <a:pt x="1158" y="584"/>
                    </a:lnTo>
                    <a:lnTo>
                      <a:pt x="1114" y="542"/>
                    </a:lnTo>
                    <a:lnTo>
                      <a:pt x="1114" y="542"/>
                    </a:lnTo>
                    <a:lnTo>
                      <a:pt x="1028" y="456"/>
                    </a:lnTo>
                    <a:lnTo>
                      <a:pt x="946" y="380"/>
                    </a:lnTo>
                    <a:lnTo>
                      <a:pt x="868" y="312"/>
                    </a:lnTo>
                    <a:lnTo>
                      <a:pt x="792" y="254"/>
                    </a:lnTo>
                    <a:lnTo>
                      <a:pt x="720" y="200"/>
                    </a:lnTo>
                    <a:lnTo>
                      <a:pt x="650" y="156"/>
                    </a:lnTo>
                    <a:lnTo>
                      <a:pt x="584" y="116"/>
                    </a:lnTo>
                    <a:lnTo>
                      <a:pt x="550" y="100"/>
                    </a:lnTo>
                    <a:lnTo>
                      <a:pt x="518" y="84"/>
                    </a:lnTo>
                    <a:lnTo>
                      <a:pt x="484" y="70"/>
                    </a:lnTo>
                    <a:lnTo>
                      <a:pt x="452" y="58"/>
                    </a:lnTo>
                    <a:lnTo>
                      <a:pt x="420" y="46"/>
                    </a:lnTo>
                    <a:lnTo>
                      <a:pt x="388" y="36"/>
                    </a:lnTo>
                    <a:lnTo>
                      <a:pt x="326" y="20"/>
                    </a:lnTo>
                    <a:lnTo>
                      <a:pt x="262" y="10"/>
                    </a:lnTo>
                    <a:lnTo>
                      <a:pt x="198" y="2"/>
                    </a:lnTo>
                    <a:lnTo>
                      <a:pt x="134" y="0"/>
                    </a:lnTo>
                    <a:lnTo>
                      <a:pt x="68" y="0"/>
                    </a:lnTo>
                    <a:lnTo>
                      <a:pt x="0" y="4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64" name="Freeform 120"/>
              <p:cNvSpPr>
                <a:spLocks/>
              </p:cNvSpPr>
              <p:nvPr/>
            </p:nvSpPr>
            <p:spPr bwMode="auto">
              <a:xfrm>
                <a:off x="1237" y="2018"/>
                <a:ext cx="2045" cy="730"/>
              </a:xfrm>
              <a:custGeom>
                <a:avLst/>
                <a:gdLst/>
                <a:ahLst/>
                <a:cxnLst>
                  <a:cxn ang="0">
                    <a:pos x="2046" y="576"/>
                  </a:cxn>
                  <a:cxn ang="0">
                    <a:pos x="2046" y="576"/>
                  </a:cxn>
                  <a:cxn ang="0">
                    <a:pos x="2028" y="592"/>
                  </a:cxn>
                  <a:cxn ang="0">
                    <a:pos x="2004" y="610"/>
                  </a:cxn>
                  <a:cxn ang="0">
                    <a:pos x="1972" y="630"/>
                  </a:cxn>
                  <a:cxn ang="0">
                    <a:pos x="1932" y="652"/>
                  </a:cxn>
                  <a:cxn ang="0">
                    <a:pos x="1886" y="676"/>
                  </a:cxn>
                  <a:cxn ang="0">
                    <a:pos x="1860" y="686"/>
                  </a:cxn>
                  <a:cxn ang="0">
                    <a:pos x="1832" y="696"/>
                  </a:cxn>
                  <a:cxn ang="0">
                    <a:pos x="1802" y="706"/>
                  </a:cxn>
                  <a:cxn ang="0">
                    <a:pos x="1772" y="714"/>
                  </a:cxn>
                  <a:cxn ang="0">
                    <a:pos x="1740" y="720"/>
                  </a:cxn>
                  <a:cxn ang="0">
                    <a:pos x="1706" y="726"/>
                  </a:cxn>
                  <a:cxn ang="0">
                    <a:pos x="1672" y="730"/>
                  </a:cxn>
                  <a:cxn ang="0">
                    <a:pos x="1636" y="730"/>
                  </a:cxn>
                  <a:cxn ang="0">
                    <a:pos x="1598" y="730"/>
                  </a:cxn>
                  <a:cxn ang="0">
                    <a:pos x="1560" y="726"/>
                  </a:cxn>
                  <a:cxn ang="0">
                    <a:pos x="1520" y="720"/>
                  </a:cxn>
                  <a:cxn ang="0">
                    <a:pos x="1480" y="712"/>
                  </a:cxn>
                  <a:cxn ang="0">
                    <a:pos x="1440" y="700"/>
                  </a:cxn>
                  <a:cxn ang="0">
                    <a:pos x="1398" y="684"/>
                  </a:cxn>
                  <a:cxn ang="0">
                    <a:pos x="1354" y="664"/>
                  </a:cxn>
                  <a:cxn ang="0">
                    <a:pos x="1312" y="642"/>
                  </a:cxn>
                  <a:cxn ang="0">
                    <a:pos x="1268" y="614"/>
                  </a:cxn>
                  <a:cxn ang="0">
                    <a:pos x="1222" y="584"/>
                  </a:cxn>
                  <a:cxn ang="0">
                    <a:pos x="1178" y="548"/>
                  </a:cxn>
                  <a:cxn ang="0">
                    <a:pos x="1132" y="506"/>
                  </a:cxn>
                  <a:cxn ang="0">
                    <a:pos x="1132" y="506"/>
                  </a:cxn>
                  <a:cxn ang="0">
                    <a:pos x="1044" y="426"/>
                  </a:cxn>
                  <a:cxn ang="0">
                    <a:pos x="958" y="352"/>
                  </a:cxn>
                  <a:cxn ang="0">
                    <a:pos x="878" y="286"/>
                  </a:cxn>
                  <a:cxn ang="0">
                    <a:pos x="802" y="230"/>
                  </a:cxn>
                  <a:cxn ang="0">
                    <a:pos x="728" y="180"/>
                  </a:cxn>
                  <a:cxn ang="0">
                    <a:pos x="656" y="136"/>
                  </a:cxn>
                  <a:cxn ang="0">
                    <a:pos x="588" y="100"/>
                  </a:cxn>
                  <a:cxn ang="0">
                    <a:pos x="554" y="84"/>
                  </a:cxn>
                  <a:cxn ang="0">
                    <a:pos x="520" y="70"/>
                  </a:cxn>
                  <a:cxn ang="0">
                    <a:pos x="488" y="58"/>
                  </a:cxn>
                  <a:cxn ang="0">
                    <a:pos x="454" y="46"/>
                  </a:cxn>
                  <a:cxn ang="0">
                    <a:pos x="422" y="36"/>
                  </a:cxn>
                  <a:cxn ang="0">
                    <a:pos x="390" y="28"/>
                  </a:cxn>
                  <a:cxn ang="0">
                    <a:pos x="358" y="20"/>
                  </a:cxn>
                  <a:cxn ang="0">
                    <a:pos x="326" y="14"/>
                  </a:cxn>
                  <a:cxn ang="0">
                    <a:pos x="262" y="4"/>
                  </a:cxn>
                  <a:cxn ang="0">
                    <a:pos x="198" y="0"/>
                  </a:cxn>
                  <a:cxn ang="0">
                    <a:pos x="134" y="0"/>
                  </a:cxn>
                  <a:cxn ang="0">
                    <a:pos x="66" y="4"/>
                  </a:cxn>
                  <a:cxn ang="0">
                    <a:pos x="0" y="10"/>
                  </a:cxn>
                </a:cxnLst>
                <a:rect l="0" t="0" r="r" b="b"/>
                <a:pathLst>
                  <a:path w="2046" h="730">
                    <a:moveTo>
                      <a:pt x="2046" y="576"/>
                    </a:moveTo>
                    <a:lnTo>
                      <a:pt x="2046" y="576"/>
                    </a:lnTo>
                    <a:lnTo>
                      <a:pt x="2028" y="592"/>
                    </a:lnTo>
                    <a:lnTo>
                      <a:pt x="2004" y="610"/>
                    </a:lnTo>
                    <a:lnTo>
                      <a:pt x="1972" y="630"/>
                    </a:lnTo>
                    <a:lnTo>
                      <a:pt x="1932" y="652"/>
                    </a:lnTo>
                    <a:lnTo>
                      <a:pt x="1886" y="676"/>
                    </a:lnTo>
                    <a:lnTo>
                      <a:pt x="1860" y="686"/>
                    </a:lnTo>
                    <a:lnTo>
                      <a:pt x="1832" y="696"/>
                    </a:lnTo>
                    <a:lnTo>
                      <a:pt x="1802" y="706"/>
                    </a:lnTo>
                    <a:lnTo>
                      <a:pt x="1772" y="714"/>
                    </a:lnTo>
                    <a:lnTo>
                      <a:pt x="1740" y="720"/>
                    </a:lnTo>
                    <a:lnTo>
                      <a:pt x="1706" y="726"/>
                    </a:lnTo>
                    <a:lnTo>
                      <a:pt x="1672" y="730"/>
                    </a:lnTo>
                    <a:lnTo>
                      <a:pt x="1636" y="730"/>
                    </a:lnTo>
                    <a:lnTo>
                      <a:pt x="1598" y="730"/>
                    </a:lnTo>
                    <a:lnTo>
                      <a:pt x="1560" y="726"/>
                    </a:lnTo>
                    <a:lnTo>
                      <a:pt x="1520" y="720"/>
                    </a:lnTo>
                    <a:lnTo>
                      <a:pt x="1480" y="712"/>
                    </a:lnTo>
                    <a:lnTo>
                      <a:pt x="1440" y="700"/>
                    </a:lnTo>
                    <a:lnTo>
                      <a:pt x="1398" y="684"/>
                    </a:lnTo>
                    <a:lnTo>
                      <a:pt x="1354" y="664"/>
                    </a:lnTo>
                    <a:lnTo>
                      <a:pt x="1312" y="642"/>
                    </a:lnTo>
                    <a:lnTo>
                      <a:pt x="1268" y="614"/>
                    </a:lnTo>
                    <a:lnTo>
                      <a:pt x="1222" y="584"/>
                    </a:lnTo>
                    <a:lnTo>
                      <a:pt x="1178" y="548"/>
                    </a:lnTo>
                    <a:lnTo>
                      <a:pt x="1132" y="506"/>
                    </a:lnTo>
                    <a:lnTo>
                      <a:pt x="1132" y="506"/>
                    </a:lnTo>
                    <a:lnTo>
                      <a:pt x="1044" y="426"/>
                    </a:lnTo>
                    <a:lnTo>
                      <a:pt x="958" y="352"/>
                    </a:lnTo>
                    <a:lnTo>
                      <a:pt x="878" y="286"/>
                    </a:lnTo>
                    <a:lnTo>
                      <a:pt x="802" y="230"/>
                    </a:lnTo>
                    <a:lnTo>
                      <a:pt x="728" y="180"/>
                    </a:lnTo>
                    <a:lnTo>
                      <a:pt x="656" y="136"/>
                    </a:lnTo>
                    <a:lnTo>
                      <a:pt x="588" y="100"/>
                    </a:lnTo>
                    <a:lnTo>
                      <a:pt x="554" y="84"/>
                    </a:lnTo>
                    <a:lnTo>
                      <a:pt x="520" y="70"/>
                    </a:lnTo>
                    <a:lnTo>
                      <a:pt x="488" y="58"/>
                    </a:lnTo>
                    <a:lnTo>
                      <a:pt x="454" y="46"/>
                    </a:lnTo>
                    <a:lnTo>
                      <a:pt x="422" y="36"/>
                    </a:lnTo>
                    <a:lnTo>
                      <a:pt x="390" y="28"/>
                    </a:lnTo>
                    <a:lnTo>
                      <a:pt x="358" y="20"/>
                    </a:lnTo>
                    <a:lnTo>
                      <a:pt x="326" y="14"/>
                    </a:lnTo>
                    <a:lnTo>
                      <a:pt x="262" y="4"/>
                    </a:lnTo>
                    <a:lnTo>
                      <a:pt x="198" y="0"/>
                    </a:lnTo>
                    <a:lnTo>
                      <a:pt x="134" y="0"/>
                    </a:lnTo>
                    <a:lnTo>
                      <a:pt x="66" y="4"/>
                    </a:lnTo>
                    <a:lnTo>
                      <a:pt x="0" y="1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65" name="Freeform 121"/>
              <p:cNvSpPr>
                <a:spLocks/>
              </p:cNvSpPr>
              <p:nvPr/>
            </p:nvSpPr>
            <p:spPr bwMode="auto">
              <a:xfrm>
                <a:off x="1243" y="2050"/>
                <a:ext cx="2069" cy="678"/>
              </a:xfrm>
              <a:custGeom>
                <a:avLst/>
                <a:gdLst/>
                <a:ahLst/>
                <a:cxnLst>
                  <a:cxn ang="0">
                    <a:pos x="2070" y="506"/>
                  </a:cxn>
                  <a:cxn ang="0">
                    <a:pos x="2070" y="506"/>
                  </a:cxn>
                  <a:cxn ang="0">
                    <a:pos x="2050" y="522"/>
                  </a:cxn>
                  <a:cxn ang="0">
                    <a:pos x="2028" y="540"/>
                  </a:cxn>
                  <a:cxn ang="0">
                    <a:pos x="1996" y="562"/>
                  </a:cxn>
                  <a:cxn ang="0">
                    <a:pos x="1958" y="588"/>
                  </a:cxn>
                  <a:cxn ang="0">
                    <a:pos x="1910" y="612"/>
                  </a:cxn>
                  <a:cxn ang="0">
                    <a:pos x="1886" y="624"/>
                  </a:cxn>
                  <a:cxn ang="0">
                    <a:pos x="1858" y="634"/>
                  </a:cxn>
                  <a:cxn ang="0">
                    <a:pos x="1828" y="646"/>
                  </a:cxn>
                  <a:cxn ang="0">
                    <a:pos x="1798" y="654"/>
                  </a:cxn>
                  <a:cxn ang="0">
                    <a:pos x="1766" y="662"/>
                  </a:cxn>
                  <a:cxn ang="0">
                    <a:pos x="1732" y="670"/>
                  </a:cxn>
                  <a:cxn ang="0">
                    <a:pos x="1698" y="674"/>
                  </a:cxn>
                  <a:cxn ang="0">
                    <a:pos x="1662" y="678"/>
                  </a:cxn>
                  <a:cxn ang="0">
                    <a:pos x="1624" y="678"/>
                  </a:cxn>
                  <a:cxn ang="0">
                    <a:pos x="1586" y="676"/>
                  </a:cxn>
                  <a:cxn ang="0">
                    <a:pos x="1546" y="672"/>
                  </a:cxn>
                  <a:cxn ang="0">
                    <a:pos x="1506" y="664"/>
                  </a:cxn>
                  <a:cxn ang="0">
                    <a:pos x="1464" y="654"/>
                  </a:cxn>
                  <a:cxn ang="0">
                    <a:pos x="1422" y="640"/>
                  </a:cxn>
                  <a:cxn ang="0">
                    <a:pos x="1378" y="622"/>
                  </a:cxn>
                  <a:cxn ang="0">
                    <a:pos x="1334" y="600"/>
                  </a:cxn>
                  <a:cxn ang="0">
                    <a:pos x="1290" y="576"/>
                  </a:cxn>
                  <a:cxn ang="0">
                    <a:pos x="1244" y="546"/>
                  </a:cxn>
                  <a:cxn ang="0">
                    <a:pos x="1198" y="510"/>
                  </a:cxn>
                  <a:cxn ang="0">
                    <a:pos x="1150" y="472"/>
                  </a:cxn>
                  <a:cxn ang="0">
                    <a:pos x="1150" y="472"/>
                  </a:cxn>
                  <a:cxn ang="0">
                    <a:pos x="1060" y="394"/>
                  </a:cxn>
                  <a:cxn ang="0">
                    <a:pos x="972" y="322"/>
                  </a:cxn>
                  <a:cxn ang="0">
                    <a:pos x="890" y="260"/>
                  </a:cxn>
                  <a:cxn ang="0">
                    <a:pos x="810" y="206"/>
                  </a:cxn>
                  <a:cxn ang="0">
                    <a:pos x="736" y="158"/>
                  </a:cxn>
                  <a:cxn ang="0">
                    <a:pos x="662" y="118"/>
                  </a:cxn>
                  <a:cxn ang="0">
                    <a:pos x="628" y="100"/>
                  </a:cxn>
                  <a:cxn ang="0">
                    <a:pos x="592" y="84"/>
                  </a:cxn>
                  <a:cxn ang="0">
                    <a:pos x="558" y="70"/>
                  </a:cxn>
                  <a:cxn ang="0">
                    <a:pos x="524" y="56"/>
                  </a:cxn>
                  <a:cxn ang="0">
                    <a:pos x="490" y="44"/>
                  </a:cxn>
                  <a:cxn ang="0">
                    <a:pos x="458" y="34"/>
                  </a:cxn>
                  <a:cxn ang="0">
                    <a:pos x="424" y="26"/>
                  </a:cxn>
                  <a:cxn ang="0">
                    <a:pos x="392" y="18"/>
                  </a:cxn>
                  <a:cxn ang="0">
                    <a:pos x="360" y="12"/>
                  </a:cxn>
                  <a:cxn ang="0">
                    <a:pos x="328" y="8"/>
                  </a:cxn>
                  <a:cxn ang="0">
                    <a:pos x="264" y="2"/>
                  </a:cxn>
                  <a:cxn ang="0">
                    <a:pos x="198" y="0"/>
                  </a:cxn>
                  <a:cxn ang="0">
                    <a:pos x="134" y="2"/>
                  </a:cxn>
                  <a:cxn ang="0">
                    <a:pos x="68" y="8"/>
                  </a:cxn>
                  <a:cxn ang="0">
                    <a:pos x="0" y="18"/>
                  </a:cxn>
                </a:cxnLst>
                <a:rect l="0" t="0" r="r" b="b"/>
                <a:pathLst>
                  <a:path w="2070" h="678">
                    <a:moveTo>
                      <a:pt x="2070" y="506"/>
                    </a:moveTo>
                    <a:lnTo>
                      <a:pt x="2070" y="506"/>
                    </a:lnTo>
                    <a:lnTo>
                      <a:pt x="2050" y="522"/>
                    </a:lnTo>
                    <a:lnTo>
                      <a:pt x="2028" y="540"/>
                    </a:lnTo>
                    <a:lnTo>
                      <a:pt x="1996" y="562"/>
                    </a:lnTo>
                    <a:lnTo>
                      <a:pt x="1958" y="588"/>
                    </a:lnTo>
                    <a:lnTo>
                      <a:pt x="1910" y="612"/>
                    </a:lnTo>
                    <a:lnTo>
                      <a:pt x="1886" y="624"/>
                    </a:lnTo>
                    <a:lnTo>
                      <a:pt x="1858" y="634"/>
                    </a:lnTo>
                    <a:lnTo>
                      <a:pt x="1828" y="646"/>
                    </a:lnTo>
                    <a:lnTo>
                      <a:pt x="1798" y="654"/>
                    </a:lnTo>
                    <a:lnTo>
                      <a:pt x="1766" y="662"/>
                    </a:lnTo>
                    <a:lnTo>
                      <a:pt x="1732" y="670"/>
                    </a:lnTo>
                    <a:lnTo>
                      <a:pt x="1698" y="674"/>
                    </a:lnTo>
                    <a:lnTo>
                      <a:pt x="1662" y="678"/>
                    </a:lnTo>
                    <a:lnTo>
                      <a:pt x="1624" y="678"/>
                    </a:lnTo>
                    <a:lnTo>
                      <a:pt x="1586" y="676"/>
                    </a:lnTo>
                    <a:lnTo>
                      <a:pt x="1546" y="672"/>
                    </a:lnTo>
                    <a:lnTo>
                      <a:pt x="1506" y="664"/>
                    </a:lnTo>
                    <a:lnTo>
                      <a:pt x="1464" y="654"/>
                    </a:lnTo>
                    <a:lnTo>
                      <a:pt x="1422" y="640"/>
                    </a:lnTo>
                    <a:lnTo>
                      <a:pt x="1378" y="622"/>
                    </a:lnTo>
                    <a:lnTo>
                      <a:pt x="1334" y="600"/>
                    </a:lnTo>
                    <a:lnTo>
                      <a:pt x="1290" y="576"/>
                    </a:lnTo>
                    <a:lnTo>
                      <a:pt x="1244" y="546"/>
                    </a:lnTo>
                    <a:lnTo>
                      <a:pt x="1198" y="510"/>
                    </a:lnTo>
                    <a:lnTo>
                      <a:pt x="1150" y="472"/>
                    </a:lnTo>
                    <a:lnTo>
                      <a:pt x="1150" y="472"/>
                    </a:lnTo>
                    <a:lnTo>
                      <a:pt x="1060" y="394"/>
                    </a:lnTo>
                    <a:lnTo>
                      <a:pt x="972" y="322"/>
                    </a:lnTo>
                    <a:lnTo>
                      <a:pt x="890" y="260"/>
                    </a:lnTo>
                    <a:lnTo>
                      <a:pt x="810" y="206"/>
                    </a:lnTo>
                    <a:lnTo>
                      <a:pt x="736" y="158"/>
                    </a:lnTo>
                    <a:lnTo>
                      <a:pt x="662" y="118"/>
                    </a:lnTo>
                    <a:lnTo>
                      <a:pt x="628" y="100"/>
                    </a:lnTo>
                    <a:lnTo>
                      <a:pt x="592" y="84"/>
                    </a:lnTo>
                    <a:lnTo>
                      <a:pt x="558" y="70"/>
                    </a:lnTo>
                    <a:lnTo>
                      <a:pt x="524" y="56"/>
                    </a:lnTo>
                    <a:lnTo>
                      <a:pt x="490" y="44"/>
                    </a:lnTo>
                    <a:lnTo>
                      <a:pt x="458" y="34"/>
                    </a:lnTo>
                    <a:lnTo>
                      <a:pt x="424" y="26"/>
                    </a:lnTo>
                    <a:lnTo>
                      <a:pt x="392" y="18"/>
                    </a:lnTo>
                    <a:lnTo>
                      <a:pt x="360" y="12"/>
                    </a:lnTo>
                    <a:lnTo>
                      <a:pt x="328" y="8"/>
                    </a:lnTo>
                    <a:lnTo>
                      <a:pt x="264" y="2"/>
                    </a:lnTo>
                    <a:lnTo>
                      <a:pt x="198" y="0"/>
                    </a:lnTo>
                    <a:lnTo>
                      <a:pt x="134" y="2"/>
                    </a:lnTo>
                    <a:lnTo>
                      <a:pt x="68" y="8"/>
                    </a:lnTo>
                    <a:lnTo>
                      <a:pt x="0" y="1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66" name="Freeform 122"/>
              <p:cNvSpPr>
                <a:spLocks/>
              </p:cNvSpPr>
              <p:nvPr/>
            </p:nvSpPr>
            <p:spPr bwMode="auto">
              <a:xfrm>
                <a:off x="1257" y="2075"/>
                <a:ext cx="2089" cy="629"/>
              </a:xfrm>
              <a:custGeom>
                <a:avLst/>
                <a:gdLst/>
                <a:ahLst/>
                <a:cxnLst>
                  <a:cxn ang="0">
                    <a:pos x="2090" y="436"/>
                  </a:cxn>
                  <a:cxn ang="0">
                    <a:pos x="2090" y="436"/>
                  </a:cxn>
                  <a:cxn ang="0">
                    <a:pos x="2070" y="454"/>
                  </a:cxn>
                  <a:cxn ang="0">
                    <a:pos x="2048" y="474"/>
                  </a:cxn>
                  <a:cxn ang="0">
                    <a:pos x="2018" y="496"/>
                  </a:cxn>
                  <a:cxn ang="0">
                    <a:pos x="1980" y="522"/>
                  </a:cxn>
                  <a:cxn ang="0">
                    <a:pos x="1934" y="550"/>
                  </a:cxn>
                  <a:cxn ang="0">
                    <a:pos x="1908" y="562"/>
                  </a:cxn>
                  <a:cxn ang="0">
                    <a:pos x="1880" y="574"/>
                  </a:cxn>
                  <a:cxn ang="0">
                    <a:pos x="1852" y="586"/>
                  </a:cxn>
                  <a:cxn ang="0">
                    <a:pos x="1822" y="598"/>
                  </a:cxn>
                  <a:cxn ang="0">
                    <a:pos x="1790" y="606"/>
                  </a:cxn>
                  <a:cxn ang="0">
                    <a:pos x="1756" y="614"/>
                  </a:cxn>
                  <a:cxn ang="0">
                    <a:pos x="1722" y="620"/>
                  </a:cxn>
                  <a:cxn ang="0">
                    <a:pos x="1686" y="626"/>
                  </a:cxn>
                  <a:cxn ang="0">
                    <a:pos x="1648" y="628"/>
                  </a:cxn>
                  <a:cxn ang="0">
                    <a:pos x="1610" y="626"/>
                  </a:cxn>
                  <a:cxn ang="0">
                    <a:pos x="1570" y="624"/>
                  </a:cxn>
                  <a:cxn ang="0">
                    <a:pos x="1528" y="618"/>
                  </a:cxn>
                  <a:cxn ang="0">
                    <a:pos x="1486" y="608"/>
                  </a:cxn>
                  <a:cxn ang="0">
                    <a:pos x="1444" y="596"/>
                  </a:cxn>
                  <a:cxn ang="0">
                    <a:pos x="1400" y="580"/>
                  </a:cxn>
                  <a:cxn ang="0">
                    <a:pos x="1354" y="560"/>
                  </a:cxn>
                  <a:cxn ang="0">
                    <a:pos x="1310" y="538"/>
                  </a:cxn>
                  <a:cxn ang="0">
                    <a:pos x="1262" y="508"/>
                  </a:cxn>
                  <a:cxn ang="0">
                    <a:pos x="1216" y="476"/>
                  </a:cxn>
                  <a:cxn ang="0">
                    <a:pos x="1168" y="438"/>
                  </a:cxn>
                  <a:cxn ang="0">
                    <a:pos x="1168" y="438"/>
                  </a:cxn>
                  <a:cxn ang="0">
                    <a:pos x="1072" y="364"/>
                  </a:cxn>
                  <a:cxn ang="0">
                    <a:pos x="984" y="296"/>
                  </a:cxn>
                  <a:cxn ang="0">
                    <a:pos x="898" y="236"/>
                  </a:cxn>
                  <a:cxn ang="0">
                    <a:pos x="818" y="184"/>
                  </a:cxn>
                  <a:cxn ang="0">
                    <a:pos x="740" y="140"/>
                  </a:cxn>
                  <a:cxn ang="0">
                    <a:pos x="666" y="102"/>
                  </a:cxn>
                  <a:cxn ang="0">
                    <a:pos x="632" y="86"/>
                  </a:cxn>
                  <a:cxn ang="0">
                    <a:pos x="596" y="70"/>
                  </a:cxn>
                  <a:cxn ang="0">
                    <a:pos x="560" y="58"/>
                  </a:cxn>
                  <a:cxn ang="0">
                    <a:pos x="526" y="46"/>
                  </a:cxn>
                  <a:cxn ang="0">
                    <a:pos x="492" y="36"/>
                  </a:cxn>
                  <a:cxn ang="0">
                    <a:pos x="460" y="26"/>
                  </a:cxn>
                  <a:cxn ang="0">
                    <a:pos x="426" y="18"/>
                  </a:cxn>
                  <a:cxn ang="0">
                    <a:pos x="394" y="12"/>
                  </a:cxn>
                  <a:cxn ang="0">
                    <a:pos x="360" y="8"/>
                  </a:cxn>
                  <a:cxn ang="0">
                    <a:pos x="328" y="4"/>
                  </a:cxn>
                  <a:cxn ang="0">
                    <a:pos x="264" y="0"/>
                  </a:cxn>
                  <a:cxn ang="0">
                    <a:pos x="198" y="0"/>
                  </a:cxn>
                  <a:cxn ang="0">
                    <a:pos x="134" y="6"/>
                  </a:cxn>
                  <a:cxn ang="0">
                    <a:pos x="68" y="14"/>
                  </a:cxn>
                  <a:cxn ang="0">
                    <a:pos x="0" y="26"/>
                  </a:cxn>
                </a:cxnLst>
                <a:rect l="0" t="0" r="r" b="b"/>
                <a:pathLst>
                  <a:path w="2090" h="628">
                    <a:moveTo>
                      <a:pt x="2090" y="436"/>
                    </a:moveTo>
                    <a:lnTo>
                      <a:pt x="2090" y="436"/>
                    </a:lnTo>
                    <a:lnTo>
                      <a:pt x="2070" y="454"/>
                    </a:lnTo>
                    <a:lnTo>
                      <a:pt x="2048" y="474"/>
                    </a:lnTo>
                    <a:lnTo>
                      <a:pt x="2018" y="496"/>
                    </a:lnTo>
                    <a:lnTo>
                      <a:pt x="1980" y="522"/>
                    </a:lnTo>
                    <a:lnTo>
                      <a:pt x="1934" y="550"/>
                    </a:lnTo>
                    <a:lnTo>
                      <a:pt x="1908" y="562"/>
                    </a:lnTo>
                    <a:lnTo>
                      <a:pt x="1880" y="574"/>
                    </a:lnTo>
                    <a:lnTo>
                      <a:pt x="1852" y="586"/>
                    </a:lnTo>
                    <a:lnTo>
                      <a:pt x="1822" y="598"/>
                    </a:lnTo>
                    <a:lnTo>
                      <a:pt x="1790" y="606"/>
                    </a:lnTo>
                    <a:lnTo>
                      <a:pt x="1756" y="614"/>
                    </a:lnTo>
                    <a:lnTo>
                      <a:pt x="1722" y="620"/>
                    </a:lnTo>
                    <a:lnTo>
                      <a:pt x="1686" y="626"/>
                    </a:lnTo>
                    <a:lnTo>
                      <a:pt x="1648" y="628"/>
                    </a:lnTo>
                    <a:lnTo>
                      <a:pt x="1610" y="626"/>
                    </a:lnTo>
                    <a:lnTo>
                      <a:pt x="1570" y="624"/>
                    </a:lnTo>
                    <a:lnTo>
                      <a:pt x="1528" y="618"/>
                    </a:lnTo>
                    <a:lnTo>
                      <a:pt x="1486" y="608"/>
                    </a:lnTo>
                    <a:lnTo>
                      <a:pt x="1444" y="596"/>
                    </a:lnTo>
                    <a:lnTo>
                      <a:pt x="1400" y="580"/>
                    </a:lnTo>
                    <a:lnTo>
                      <a:pt x="1354" y="560"/>
                    </a:lnTo>
                    <a:lnTo>
                      <a:pt x="1310" y="538"/>
                    </a:lnTo>
                    <a:lnTo>
                      <a:pt x="1262" y="508"/>
                    </a:lnTo>
                    <a:lnTo>
                      <a:pt x="1216" y="476"/>
                    </a:lnTo>
                    <a:lnTo>
                      <a:pt x="1168" y="438"/>
                    </a:lnTo>
                    <a:lnTo>
                      <a:pt x="1168" y="438"/>
                    </a:lnTo>
                    <a:lnTo>
                      <a:pt x="1072" y="364"/>
                    </a:lnTo>
                    <a:lnTo>
                      <a:pt x="984" y="296"/>
                    </a:lnTo>
                    <a:lnTo>
                      <a:pt x="898" y="236"/>
                    </a:lnTo>
                    <a:lnTo>
                      <a:pt x="818" y="184"/>
                    </a:lnTo>
                    <a:lnTo>
                      <a:pt x="740" y="140"/>
                    </a:lnTo>
                    <a:lnTo>
                      <a:pt x="666" y="102"/>
                    </a:lnTo>
                    <a:lnTo>
                      <a:pt x="632" y="86"/>
                    </a:lnTo>
                    <a:lnTo>
                      <a:pt x="596" y="70"/>
                    </a:lnTo>
                    <a:lnTo>
                      <a:pt x="560" y="58"/>
                    </a:lnTo>
                    <a:lnTo>
                      <a:pt x="526" y="46"/>
                    </a:lnTo>
                    <a:lnTo>
                      <a:pt x="492" y="36"/>
                    </a:lnTo>
                    <a:lnTo>
                      <a:pt x="460" y="26"/>
                    </a:lnTo>
                    <a:lnTo>
                      <a:pt x="426" y="18"/>
                    </a:lnTo>
                    <a:lnTo>
                      <a:pt x="394" y="12"/>
                    </a:lnTo>
                    <a:lnTo>
                      <a:pt x="360" y="8"/>
                    </a:lnTo>
                    <a:lnTo>
                      <a:pt x="328" y="4"/>
                    </a:lnTo>
                    <a:lnTo>
                      <a:pt x="264" y="0"/>
                    </a:lnTo>
                    <a:lnTo>
                      <a:pt x="198" y="0"/>
                    </a:lnTo>
                    <a:lnTo>
                      <a:pt x="134" y="6"/>
                    </a:lnTo>
                    <a:lnTo>
                      <a:pt x="68" y="14"/>
                    </a:lnTo>
                    <a:lnTo>
                      <a:pt x="0" y="26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67" name="Freeform 123"/>
              <p:cNvSpPr>
                <a:spLocks/>
              </p:cNvSpPr>
              <p:nvPr/>
            </p:nvSpPr>
            <p:spPr bwMode="auto">
              <a:xfrm>
                <a:off x="1262" y="2107"/>
                <a:ext cx="2108" cy="576"/>
              </a:xfrm>
              <a:custGeom>
                <a:avLst/>
                <a:gdLst/>
                <a:ahLst/>
                <a:cxnLst>
                  <a:cxn ang="0">
                    <a:pos x="2108" y="366"/>
                  </a:cxn>
                  <a:cxn ang="0">
                    <a:pos x="2108" y="366"/>
                  </a:cxn>
                  <a:cxn ang="0">
                    <a:pos x="2090" y="384"/>
                  </a:cxn>
                  <a:cxn ang="0">
                    <a:pos x="2068" y="404"/>
                  </a:cxn>
                  <a:cxn ang="0">
                    <a:pos x="2038" y="430"/>
                  </a:cxn>
                  <a:cxn ang="0">
                    <a:pos x="2000" y="458"/>
                  </a:cxn>
                  <a:cxn ang="0">
                    <a:pos x="1954" y="486"/>
                  </a:cxn>
                  <a:cxn ang="0">
                    <a:pos x="1930" y="500"/>
                  </a:cxn>
                  <a:cxn ang="0">
                    <a:pos x="1902" y="514"/>
                  </a:cxn>
                  <a:cxn ang="0">
                    <a:pos x="1874" y="526"/>
                  </a:cxn>
                  <a:cxn ang="0">
                    <a:pos x="1844" y="538"/>
                  </a:cxn>
                  <a:cxn ang="0">
                    <a:pos x="1812" y="550"/>
                  </a:cxn>
                  <a:cxn ang="0">
                    <a:pos x="1780" y="558"/>
                  </a:cxn>
                  <a:cxn ang="0">
                    <a:pos x="1744" y="566"/>
                  </a:cxn>
                  <a:cxn ang="0">
                    <a:pos x="1708" y="572"/>
                  </a:cxn>
                  <a:cxn ang="0">
                    <a:pos x="1672" y="576"/>
                  </a:cxn>
                  <a:cxn ang="0">
                    <a:pos x="1632" y="578"/>
                  </a:cxn>
                  <a:cxn ang="0">
                    <a:pos x="1592" y="576"/>
                  </a:cxn>
                  <a:cxn ang="0">
                    <a:pos x="1552" y="572"/>
                  </a:cxn>
                  <a:cxn ang="0">
                    <a:pos x="1510" y="564"/>
                  </a:cxn>
                  <a:cxn ang="0">
                    <a:pos x="1466" y="554"/>
                  </a:cxn>
                  <a:cxn ang="0">
                    <a:pos x="1422" y="538"/>
                  </a:cxn>
                  <a:cxn ang="0">
                    <a:pos x="1376" y="520"/>
                  </a:cxn>
                  <a:cxn ang="0">
                    <a:pos x="1328" y="498"/>
                  </a:cxn>
                  <a:cxn ang="0">
                    <a:pos x="1282" y="472"/>
                  </a:cxn>
                  <a:cxn ang="0">
                    <a:pos x="1232" y="442"/>
                  </a:cxn>
                  <a:cxn ang="0">
                    <a:pos x="1184" y="406"/>
                  </a:cxn>
                  <a:cxn ang="0">
                    <a:pos x="1184" y="406"/>
                  </a:cxn>
                  <a:cxn ang="0">
                    <a:pos x="1086" y="334"/>
                  </a:cxn>
                  <a:cxn ang="0">
                    <a:pos x="996" y="268"/>
                  </a:cxn>
                  <a:cxn ang="0">
                    <a:pos x="908" y="212"/>
                  </a:cxn>
                  <a:cxn ang="0">
                    <a:pos x="826" y="164"/>
                  </a:cxn>
                  <a:cxn ang="0">
                    <a:pos x="748" y="122"/>
                  </a:cxn>
                  <a:cxn ang="0">
                    <a:pos x="672" y="86"/>
                  </a:cxn>
                  <a:cxn ang="0">
                    <a:pos x="636" y="72"/>
                  </a:cxn>
                  <a:cxn ang="0">
                    <a:pos x="600" y="58"/>
                  </a:cxn>
                  <a:cxn ang="0">
                    <a:pos x="564" y="46"/>
                  </a:cxn>
                  <a:cxn ang="0">
                    <a:pos x="530" y="34"/>
                  </a:cxn>
                  <a:cxn ang="0">
                    <a:pos x="496" y="26"/>
                  </a:cxn>
                  <a:cxn ang="0">
                    <a:pos x="462" y="18"/>
                  </a:cxn>
                  <a:cxn ang="0">
                    <a:pos x="428" y="12"/>
                  </a:cxn>
                  <a:cxn ang="0">
                    <a:pos x="394" y="8"/>
                  </a:cxn>
                  <a:cxn ang="0">
                    <a:pos x="362" y="4"/>
                  </a:cxn>
                  <a:cxn ang="0">
                    <a:pos x="330" y="0"/>
                  </a:cxn>
                  <a:cxn ang="0">
                    <a:pos x="264" y="0"/>
                  </a:cxn>
                  <a:cxn ang="0">
                    <a:pos x="200" y="4"/>
                  </a:cxn>
                  <a:cxn ang="0">
                    <a:pos x="134" y="10"/>
                  </a:cxn>
                  <a:cxn ang="0">
                    <a:pos x="68" y="22"/>
                  </a:cxn>
                  <a:cxn ang="0">
                    <a:pos x="0" y="38"/>
                  </a:cxn>
                </a:cxnLst>
                <a:rect l="0" t="0" r="r" b="b"/>
                <a:pathLst>
                  <a:path w="2108" h="578">
                    <a:moveTo>
                      <a:pt x="2108" y="366"/>
                    </a:moveTo>
                    <a:lnTo>
                      <a:pt x="2108" y="366"/>
                    </a:lnTo>
                    <a:lnTo>
                      <a:pt x="2090" y="384"/>
                    </a:lnTo>
                    <a:lnTo>
                      <a:pt x="2068" y="404"/>
                    </a:lnTo>
                    <a:lnTo>
                      <a:pt x="2038" y="430"/>
                    </a:lnTo>
                    <a:lnTo>
                      <a:pt x="2000" y="458"/>
                    </a:lnTo>
                    <a:lnTo>
                      <a:pt x="1954" y="486"/>
                    </a:lnTo>
                    <a:lnTo>
                      <a:pt x="1930" y="500"/>
                    </a:lnTo>
                    <a:lnTo>
                      <a:pt x="1902" y="514"/>
                    </a:lnTo>
                    <a:lnTo>
                      <a:pt x="1874" y="526"/>
                    </a:lnTo>
                    <a:lnTo>
                      <a:pt x="1844" y="538"/>
                    </a:lnTo>
                    <a:lnTo>
                      <a:pt x="1812" y="550"/>
                    </a:lnTo>
                    <a:lnTo>
                      <a:pt x="1780" y="558"/>
                    </a:lnTo>
                    <a:lnTo>
                      <a:pt x="1744" y="566"/>
                    </a:lnTo>
                    <a:lnTo>
                      <a:pt x="1708" y="572"/>
                    </a:lnTo>
                    <a:lnTo>
                      <a:pt x="1672" y="576"/>
                    </a:lnTo>
                    <a:lnTo>
                      <a:pt x="1632" y="578"/>
                    </a:lnTo>
                    <a:lnTo>
                      <a:pt x="1592" y="576"/>
                    </a:lnTo>
                    <a:lnTo>
                      <a:pt x="1552" y="572"/>
                    </a:lnTo>
                    <a:lnTo>
                      <a:pt x="1510" y="564"/>
                    </a:lnTo>
                    <a:lnTo>
                      <a:pt x="1466" y="554"/>
                    </a:lnTo>
                    <a:lnTo>
                      <a:pt x="1422" y="538"/>
                    </a:lnTo>
                    <a:lnTo>
                      <a:pt x="1376" y="520"/>
                    </a:lnTo>
                    <a:lnTo>
                      <a:pt x="1328" y="498"/>
                    </a:lnTo>
                    <a:lnTo>
                      <a:pt x="1282" y="472"/>
                    </a:lnTo>
                    <a:lnTo>
                      <a:pt x="1232" y="442"/>
                    </a:lnTo>
                    <a:lnTo>
                      <a:pt x="1184" y="406"/>
                    </a:lnTo>
                    <a:lnTo>
                      <a:pt x="1184" y="406"/>
                    </a:lnTo>
                    <a:lnTo>
                      <a:pt x="1086" y="334"/>
                    </a:lnTo>
                    <a:lnTo>
                      <a:pt x="996" y="268"/>
                    </a:lnTo>
                    <a:lnTo>
                      <a:pt x="908" y="212"/>
                    </a:lnTo>
                    <a:lnTo>
                      <a:pt x="826" y="164"/>
                    </a:lnTo>
                    <a:lnTo>
                      <a:pt x="748" y="122"/>
                    </a:lnTo>
                    <a:lnTo>
                      <a:pt x="672" y="86"/>
                    </a:lnTo>
                    <a:lnTo>
                      <a:pt x="636" y="72"/>
                    </a:lnTo>
                    <a:lnTo>
                      <a:pt x="600" y="58"/>
                    </a:lnTo>
                    <a:lnTo>
                      <a:pt x="564" y="46"/>
                    </a:lnTo>
                    <a:lnTo>
                      <a:pt x="530" y="34"/>
                    </a:lnTo>
                    <a:lnTo>
                      <a:pt x="496" y="26"/>
                    </a:lnTo>
                    <a:lnTo>
                      <a:pt x="462" y="18"/>
                    </a:lnTo>
                    <a:lnTo>
                      <a:pt x="428" y="12"/>
                    </a:lnTo>
                    <a:lnTo>
                      <a:pt x="394" y="8"/>
                    </a:lnTo>
                    <a:lnTo>
                      <a:pt x="362" y="4"/>
                    </a:lnTo>
                    <a:lnTo>
                      <a:pt x="330" y="0"/>
                    </a:lnTo>
                    <a:lnTo>
                      <a:pt x="264" y="0"/>
                    </a:lnTo>
                    <a:lnTo>
                      <a:pt x="200" y="4"/>
                    </a:lnTo>
                    <a:lnTo>
                      <a:pt x="134" y="10"/>
                    </a:lnTo>
                    <a:lnTo>
                      <a:pt x="68" y="22"/>
                    </a:lnTo>
                    <a:lnTo>
                      <a:pt x="0" y="3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68" name="Freeform 124"/>
              <p:cNvSpPr>
                <a:spLocks/>
              </p:cNvSpPr>
              <p:nvPr/>
            </p:nvSpPr>
            <p:spPr bwMode="auto">
              <a:xfrm>
                <a:off x="1279" y="2130"/>
                <a:ext cx="2120" cy="529"/>
              </a:xfrm>
              <a:custGeom>
                <a:avLst/>
                <a:gdLst/>
                <a:ahLst/>
                <a:cxnLst>
                  <a:cxn ang="0">
                    <a:pos x="2120" y="298"/>
                  </a:cxn>
                  <a:cxn ang="0">
                    <a:pos x="2120" y="298"/>
                  </a:cxn>
                  <a:cxn ang="0">
                    <a:pos x="2104" y="318"/>
                  </a:cxn>
                  <a:cxn ang="0">
                    <a:pos x="2082" y="338"/>
                  </a:cxn>
                  <a:cxn ang="0">
                    <a:pos x="2052" y="364"/>
                  </a:cxn>
                  <a:cxn ang="0">
                    <a:pos x="2016" y="394"/>
                  </a:cxn>
                  <a:cxn ang="0">
                    <a:pos x="1972" y="424"/>
                  </a:cxn>
                  <a:cxn ang="0">
                    <a:pos x="1946" y="440"/>
                  </a:cxn>
                  <a:cxn ang="0">
                    <a:pos x="1920" y="454"/>
                  </a:cxn>
                  <a:cxn ang="0">
                    <a:pos x="1892" y="468"/>
                  </a:cxn>
                  <a:cxn ang="0">
                    <a:pos x="1862" y="482"/>
                  </a:cxn>
                  <a:cxn ang="0">
                    <a:pos x="1830" y="494"/>
                  </a:cxn>
                  <a:cxn ang="0">
                    <a:pos x="1798" y="504"/>
                  </a:cxn>
                  <a:cxn ang="0">
                    <a:pos x="1764" y="514"/>
                  </a:cxn>
                  <a:cxn ang="0">
                    <a:pos x="1728" y="520"/>
                  </a:cxn>
                  <a:cxn ang="0">
                    <a:pos x="1690" y="526"/>
                  </a:cxn>
                  <a:cxn ang="0">
                    <a:pos x="1652" y="528"/>
                  </a:cxn>
                  <a:cxn ang="0">
                    <a:pos x="1612" y="528"/>
                  </a:cxn>
                  <a:cxn ang="0">
                    <a:pos x="1570" y="526"/>
                  </a:cxn>
                  <a:cxn ang="0">
                    <a:pos x="1528" y="520"/>
                  </a:cxn>
                  <a:cxn ang="0">
                    <a:pos x="1484" y="512"/>
                  </a:cxn>
                  <a:cxn ang="0">
                    <a:pos x="1438" y="498"/>
                  </a:cxn>
                  <a:cxn ang="0">
                    <a:pos x="1392" y="482"/>
                  </a:cxn>
                  <a:cxn ang="0">
                    <a:pos x="1344" y="462"/>
                  </a:cxn>
                  <a:cxn ang="0">
                    <a:pos x="1296" y="436"/>
                  </a:cxn>
                  <a:cxn ang="0">
                    <a:pos x="1246" y="408"/>
                  </a:cxn>
                  <a:cxn ang="0">
                    <a:pos x="1196" y="374"/>
                  </a:cxn>
                  <a:cxn ang="0">
                    <a:pos x="1196" y="374"/>
                  </a:cxn>
                  <a:cxn ang="0">
                    <a:pos x="1096" y="304"/>
                  </a:cxn>
                  <a:cxn ang="0">
                    <a:pos x="1002" y="244"/>
                  </a:cxn>
                  <a:cxn ang="0">
                    <a:pos x="914" y="190"/>
                  </a:cxn>
                  <a:cxn ang="0">
                    <a:pos x="830" y="144"/>
                  </a:cxn>
                  <a:cxn ang="0">
                    <a:pos x="750" y="106"/>
                  </a:cxn>
                  <a:cxn ang="0">
                    <a:pos x="674" y="72"/>
                  </a:cxn>
                  <a:cxn ang="0">
                    <a:pos x="636" y="58"/>
                  </a:cxn>
                  <a:cxn ang="0">
                    <a:pos x="600" y="46"/>
                  </a:cxn>
                  <a:cxn ang="0">
                    <a:pos x="564" y="36"/>
                  </a:cxn>
                  <a:cxn ang="0">
                    <a:pos x="528" y="26"/>
                  </a:cxn>
                  <a:cxn ang="0">
                    <a:pos x="494" y="18"/>
                  </a:cxn>
                  <a:cxn ang="0">
                    <a:pos x="460" y="12"/>
                  </a:cxn>
                  <a:cxn ang="0">
                    <a:pos x="426" y="8"/>
                  </a:cxn>
                  <a:cxn ang="0">
                    <a:pos x="394" y="4"/>
                  </a:cxn>
                  <a:cxn ang="0">
                    <a:pos x="360" y="2"/>
                  </a:cxn>
                  <a:cxn ang="0">
                    <a:pos x="328" y="0"/>
                  </a:cxn>
                  <a:cxn ang="0">
                    <a:pos x="262" y="2"/>
                  </a:cxn>
                  <a:cxn ang="0">
                    <a:pos x="198" y="8"/>
                  </a:cxn>
                  <a:cxn ang="0">
                    <a:pos x="132" y="18"/>
                  </a:cxn>
                  <a:cxn ang="0">
                    <a:pos x="66" y="32"/>
                  </a:cxn>
                  <a:cxn ang="0">
                    <a:pos x="0" y="50"/>
                  </a:cxn>
                </a:cxnLst>
                <a:rect l="0" t="0" r="r" b="b"/>
                <a:pathLst>
                  <a:path w="2120" h="528">
                    <a:moveTo>
                      <a:pt x="2120" y="298"/>
                    </a:moveTo>
                    <a:lnTo>
                      <a:pt x="2120" y="298"/>
                    </a:lnTo>
                    <a:lnTo>
                      <a:pt x="2104" y="318"/>
                    </a:lnTo>
                    <a:lnTo>
                      <a:pt x="2082" y="338"/>
                    </a:lnTo>
                    <a:lnTo>
                      <a:pt x="2052" y="364"/>
                    </a:lnTo>
                    <a:lnTo>
                      <a:pt x="2016" y="394"/>
                    </a:lnTo>
                    <a:lnTo>
                      <a:pt x="1972" y="424"/>
                    </a:lnTo>
                    <a:lnTo>
                      <a:pt x="1946" y="440"/>
                    </a:lnTo>
                    <a:lnTo>
                      <a:pt x="1920" y="454"/>
                    </a:lnTo>
                    <a:lnTo>
                      <a:pt x="1892" y="468"/>
                    </a:lnTo>
                    <a:lnTo>
                      <a:pt x="1862" y="482"/>
                    </a:lnTo>
                    <a:lnTo>
                      <a:pt x="1830" y="494"/>
                    </a:lnTo>
                    <a:lnTo>
                      <a:pt x="1798" y="504"/>
                    </a:lnTo>
                    <a:lnTo>
                      <a:pt x="1764" y="514"/>
                    </a:lnTo>
                    <a:lnTo>
                      <a:pt x="1728" y="520"/>
                    </a:lnTo>
                    <a:lnTo>
                      <a:pt x="1690" y="526"/>
                    </a:lnTo>
                    <a:lnTo>
                      <a:pt x="1652" y="528"/>
                    </a:lnTo>
                    <a:lnTo>
                      <a:pt x="1612" y="528"/>
                    </a:lnTo>
                    <a:lnTo>
                      <a:pt x="1570" y="526"/>
                    </a:lnTo>
                    <a:lnTo>
                      <a:pt x="1528" y="520"/>
                    </a:lnTo>
                    <a:lnTo>
                      <a:pt x="1484" y="512"/>
                    </a:lnTo>
                    <a:lnTo>
                      <a:pt x="1438" y="498"/>
                    </a:lnTo>
                    <a:lnTo>
                      <a:pt x="1392" y="482"/>
                    </a:lnTo>
                    <a:lnTo>
                      <a:pt x="1344" y="462"/>
                    </a:lnTo>
                    <a:lnTo>
                      <a:pt x="1296" y="436"/>
                    </a:lnTo>
                    <a:lnTo>
                      <a:pt x="1246" y="408"/>
                    </a:lnTo>
                    <a:lnTo>
                      <a:pt x="1196" y="374"/>
                    </a:lnTo>
                    <a:lnTo>
                      <a:pt x="1196" y="374"/>
                    </a:lnTo>
                    <a:lnTo>
                      <a:pt x="1096" y="304"/>
                    </a:lnTo>
                    <a:lnTo>
                      <a:pt x="1002" y="244"/>
                    </a:lnTo>
                    <a:lnTo>
                      <a:pt x="914" y="190"/>
                    </a:lnTo>
                    <a:lnTo>
                      <a:pt x="830" y="144"/>
                    </a:lnTo>
                    <a:lnTo>
                      <a:pt x="750" y="106"/>
                    </a:lnTo>
                    <a:lnTo>
                      <a:pt x="674" y="72"/>
                    </a:lnTo>
                    <a:lnTo>
                      <a:pt x="636" y="58"/>
                    </a:lnTo>
                    <a:lnTo>
                      <a:pt x="600" y="46"/>
                    </a:lnTo>
                    <a:lnTo>
                      <a:pt x="564" y="36"/>
                    </a:lnTo>
                    <a:lnTo>
                      <a:pt x="528" y="26"/>
                    </a:lnTo>
                    <a:lnTo>
                      <a:pt x="494" y="18"/>
                    </a:lnTo>
                    <a:lnTo>
                      <a:pt x="460" y="12"/>
                    </a:lnTo>
                    <a:lnTo>
                      <a:pt x="426" y="8"/>
                    </a:lnTo>
                    <a:lnTo>
                      <a:pt x="394" y="4"/>
                    </a:lnTo>
                    <a:lnTo>
                      <a:pt x="360" y="2"/>
                    </a:lnTo>
                    <a:lnTo>
                      <a:pt x="328" y="0"/>
                    </a:lnTo>
                    <a:lnTo>
                      <a:pt x="262" y="2"/>
                    </a:lnTo>
                    <a:lnTo>
                      <a:pt x="198" y="8"/>
                    </a:lnTo>
                    <a:lnTo>
                      <a:pt x="132" y="18"/>
                    </a:lnTo>
                    <a:lnTo>
                      <a:pt x="66" y="32"/>
                    </a:lnTo>
                    <a:lnTo>
                      <a:pt x="0" y="5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69" name="Freeform 125"/>
              <p:cNvSpPr>
                <a:spLocks/>
              </p:cNvSpPr>
              <p:nvPr/>
            </p:nvSpPr>
            <p:spPr bwMode="auto">
              <a:xfrm>
                <a:off x="1291" y="2155"/>
                <a:ext cx="2134" cy="482"/>
              </a:xfrm>
              <a:custGeom>
                <a:avLst/>
                <a:gdLst/>
                <a:ahLst/>
                <a:cxnLst>
                  <a:cxn ang="0">
                    <a:pos x="2134" y="228"/>
                  </a:cxn>
                  <a:cxn ang="0">
                    <a:pos x="2134" y="228"/>
                  </a:cxn>
                  <a:cxn ang="0">
                    <a:pos x="2118" y="248"/>
                  </a:cxn>
                  <a:cxn ang="0">
                    <a:pos x="2098" y="270"/>
                  </a:cxn>
                  <a:cxn ang="0">
                    <a:pos x="2068" y="298"/>
                  </a:cxn>
                  <a:cxn ang="0">
                    <a:pos x="2032" y="330"/>
                  </a:cxn>
                  <a:cxn ang="0">
                    <a:pos x="1990" y="362"/>
                  </a:cxn>
                  <a:cxn ang="0">
                    <a:pos x="1964" y="378"/>
                  </a:cxn>
                  <a:cxn ang="0">
                    <a:pos x="1938" y="394"/>
                  </a:cxn>
                  <a:cxn ang="0">
                    <a:pos x="1910" y="410"/>
                  </a:cxn>
                  <a:cxn ang="0">
                    <a:pos x="1882" y="424"/>
                  </a:cxn>
                  <a:cxn ang="0">
                    <a:pos x="1850" y="438"/>
                  </a:cxn>
                  <a:cxn ang="0">
                    <a:pos x="1818" y="450"/>
                  </a:cxn>
                  <a:cxn ang="0">
                    <a:pos x="1784" y="460"/>
                  </a:cxn>
                  <a:cxn ang="0">
                    <a:pos x="1748" y="468"/>
                  </a:cxn>
                  <a:cxn ang="0">
                    <a:pos x="1710" y="476"/>
                  </a:cxn>
                  <a:cxn ang="0">
                    <a:pos x="1672" y="480"/>
                  </a:cxn>
                  <a:cxn ang="0">
                    <a:pos x="1632" y="482"/>
                  </a:cxn>
                  <a:cxn ang="0">
                    <a:pos x="1590" y="480"/>
                  </a:cxn>
                  <a:cxn ang="0">
                    <a:pos x="1546" y="476"/>
                  </a:cxn>
                  <a:cxn ang="0">
                    <a:pos x="1502" y="468"/>
                  </a:cxn>
                  <a:cxn ang="0">
                    <a:pos x="1456" y="458"/>
                  </a:cxn>
                  <a:cxn ang="0">
                    <a:pos x="1410" y="444"/>
                  </a:cxn>
                  <a:cxn ang="0">
                    <a:pos x="1362" y="424"/>
                  </a:cxn>
                  <a:cxn ang="0">
                    <a:pos x="1312" y="402"/>
                  </a:cxn>
                  <a:cxn ang="0">
                    <a:pos x="1262" y="374"/>
                  </a:cxn>
                  <a:cxn ang="0">
                    <a:pos x="1210" y="342"/>
                  </a:cxn>
                  <a:cxn ang="0">
                    <a:pos x="1210" y="342"/>
                  </a:cxn>
                  <a:cxn ang="0">
                    <a:pos x="1108" y="276"/>
                  </a:cxn>
                  <a:cxn ang="0">
                    <a:pos x="1012" y="218"/>
                  </a:cxn>
                  <a:cxn ang="0">
                    <a:pos x="922" y="168"/>
                  </a:cxn>
                  <a:cxn ang="0">
                    <a:pos x="836" y="126"/>
                  </a:cxn>
                  <a:cxn ang="0">
                    <a:pos x="754" y="88"/>
                  </a:cxn>
                  <a:cxn ang="0">
                    <a:pos x="676" y="60"/>
                  </a:cxn>
                  <a:cxn ang="0">
                    <a:pos x="640" y="48"/>
                  </a:cxn>
                  <a:cxn ang="0">
                    <a:pos x="602" y="36"/>
                  </a:cxn>
                  <a:cxn ang="0">
                    <a:pos x="566" y="26"/>
                  </a:cxn>
                  <a:cxn ang="0">
                    <a:pos x="530" y="18"/>
                  </a:cxn>
                  <a:cxn ang="0">
                    <a:pos x="496" y="12"/>
                  </a:cxn>
                  <a:cxn ang="0">
                    <a:pos x="462" y="8"/>
                  </a:cxn>
                  <a:cxn ang="0">
                    <a:pos x="428" y="4"/>
                  </a:cxn>
                  <a:cxn ang="0">
                    <a:pos x="394" y="2"/>
                  </a:cxn>
                  <a:cxn ang="0">
                    <a:pos x="360" y="0"/>
                  </a:cxn>
                  <a:cxn ang="0">
                    <a:pos x="328" y="0"/>
                  </a:cxn>
                  <a:cxn ang="0">
                    <a:pos x="262" y="4"/>
                  </a:cxn>
                  <a:cxn ang="0">
                    <a:pos x="198" y="14"/>
                  </a:cxn>
                  <a:cxn ang="0">
                    <a:pos x="132" y="26"/>
                  </a:cxn>
                  <a:cxn ang="0">
                    <a:pos x="68" y="42"/>
                  </a:cxn>
                  <a:cxn ang="0">
                    <a:pos x="0" y="64"/>
                  </a:cxn>
                </a:cxnLst>
                <a:rect l="0" t="0" r="r" b="b"/>
                <a:pathLst>
                  <a:path w="2134" h="482">
                    <a:moveTo>
                      <a:pt x="2134" y="228"/>
                    </a:moveTo>
                    <a:lnTo>
                      <a:pt x="2134" y="228"/>
                    </a:lnTo>
                    <a:lnTo>
                      <a:pt x="2118" y="248"/>
                    </a:lnTo>
                    <a:lnTo>
                      <a:pt x="2098" y="270"/>
                    </a:lnTo>
                    <a:lnTo>
                      <a:pt x="2068" y="298"/>
                    </a:lnTo>
                    <a:lnTo>
                      <a:pt x="2032" y="330"/>
                    </a:lnTo>
                    <a:lnTo>
                      <a:pt x="1990" y="362"/>
                    </a:lnTo>
                    <a:lnTo>
                      <a:pt x="1964" y="378"/>
                    </a:lnTo>
                    <a:lnTo>
                      <a:pt x="1938" y="394"/>
                    </a:lnTo>
                    <a:lnTo>
                      <a:pt x="1910" y="410"/>
                    </a:lnTo>
                    <a:lnTo>
                      <a:pt x="1882" y="424"/>
                    </a:lnTo>
                    <a:lnTo>
                      <a:pt x="1850" y="438"/>
                    </a:lnTo>
                    <a:lnTo>
                      <a:pt x="1818" y="450"/>
                    </a:lnTo>
                    <a:lnTo>
                      <a:pt x="1784" y="460"/>
                    </a:lnTo>
                    <a:lnTo>
                      <a:pt x="1748" y="468"/>
                    </a:lnTo>
                    <a:lnTo>
                      <a:pt x="1710" y="476"/>
                    </a:lnTo>
                    <a:lnTo>
                      <a:pt x="1672" y="480"/>
                    </a:lnTo>
                    <a:lnTo>
                      <a:pt x="1632" y="482"/>
                    </a:lnTo>
                    <a:lnTo>
                      <a:pt x="1590" y="480"/>
                    </a:lnTo>
                    <a:lnTo>
                      <a:pt x="1546" y="476"/>
                    </a:lnTo>
                    <a:lnTo>
                      <a:pt x="1502" y="468"/>
                    </a:lnTo>
                    <a:lnTo>
                      <a:pt x="1456" y="458"/>
                    </a:lnTo>
                    <a:lnTo>
                      <a:pt x="1410" y="444"/>
                    </a:lnTo>
                    <a:lnTo>
                      <a:pt x="1362" y="424"/>
                    </a:lnTo>
                    <a:lnTo>
                      <a:pt x="1312" y="402"/>
                    </a:lnTo>
                    <a:lnTo>
                      <a:pt x="1262" y="374"/>
                    </a:lnTo>
                    <a:lnTo>
                      <a:pt x="1210" y="342"/>
                    </a:lnTo>
                    <a:lnTo>
                      <a:pt x="1210" y="342"/>
                    </a:lnTo>
                    <a:lnTo>
                      <a:pt x="1108" y="276"/>
                    </a:lnTo>
                    <a:lnTo>
                      <a:pt x="1012" y="218"/>
                    </a:lnTo>
                    <a:lnTo>
                      <a:pt x="922" y="168"/>
                    </a:lnTo>
                    <a:lnTo>
                      <a:pt x="836" y="126"/>
                    </a:lnTo>
                    <a:lnTo>
                      <a:pt x="754" y="88"/>
                    </a:lnTo>
                    <a:lnTo>
                      <a:pt x="676" y="60"/>
                    </a:lnTo>
                    <a:lnTo>
                      <a:pt x="640" y="48"/>
                    </a:lnTo>
                    <a:lnTo>
                      <a:pt x="602" y="36"/>
                    </a:lnTo>
                    <a:lnTo>
                      <a:pt x="566" y="26"/>
                    </a:lnTo>
                    <a:lnTo>
                      <a:pt x="530" y="18"/>
                    </a:lnTo>
                    <a:lnTo>
                      <a:pt x="496" y="12"/>
                    </a:lnTo>
                    <a:lnTo>
                      <a:pt x="462" y="8"/>
                    </a:lnTo>
                    <a:lnTo>
                      <a:pt x="428" y="4"/>
                    </a:lnTo>
                    <a:lnTo>
                      <a:pt x="394" y="2"/>
                    </a:lnTo>
                    <a:lnTo>
                      <a:pt x="360" y="0"/>
                    </a:lnTo>
                    <a:lnTo>
                      <a:pt x="328" y="0"/>
                    </a:lnTo>
                    <a:lnTo>
                      <a:pt x="262" y="4"/>
                    </a:lnTo>
                    <a:lnTo>
                      <a:pt x="198" y="14"/>
                    </a:lnTo>
                    <a:lnTo>
                      <a:pt x="132" y="26"/>
                    </a:lnTo>
                    <a:lnTo>
                      <a:pt x="68" y="42"/>
                    </a:lnTo>
                    <a:lnTo>
                      <a:pt x="0" y="64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70" name="Freeform 126"/>
              <p:cNvSpPr>
                <a:spLocks/>
              </p:cNvSpPr>
              <p:nvPr/>
            </p:nvSpPr>
            <p:spPr bwMode="auto">
              <a:xfrm>
                <a:off x="1308" y="2181"/>
                <a:ext cx="2144" cy="433"/>
              </a:xfrm>
              <a:custGeom>
                <a:avLst/>
                <a:gdLst/>
                <a:ahLst/>
                <a:cxnLst>
                  <a:cxn ang="0">
                    <a:pos x="2144" y="160"/>
                  </a:cxn>
                  <a:cxn ang="0">
                    <a:pos x="2144" y="160"/>
                  </a:cxn>
                  <a:cxn ang="0">
                    <a:pos x="2128" y="180"/>
                  </a:cxn>
                  <a:cxn ang="0">
                    <a:pos x="2108" y="202"/>
                  </a:cxn>
                  <a:cxn ang="0">
                    <a:pos x="2080" y="232"/>
                  </a:cxn>
                  <a:cxn ang="0">
                    <a:pos x="2044" y="264"/>
                  </a:cxn>
                  <a:cxn ang="0">
                    <a:pos x="2002" y="300"/>
                  </a:cxn>
                  <a:cxn ang="0">
                    <a:pos x="1978" y="316"/>
                  </a:cxn>
                  <a:cxn ang="0">
                    <a:pos x="1952" y="334"/>
                  </a:cxn>
                  <a:cxn ang="0">
                    <a:pos x="1924" y="350"/>
                  </a:cxn>
                  <a:cxn ang="0">
                    <a:pos x="1896" y="366"/>
                  </a:cxn>
                  <a:cxn ang="0">
                    <a:pos x="1864" y="380"/>
                  </a:cxn>
                  <a:cxn ang="0">
                    <a:pos x="1832" y="394"/>
                  </a:cxn>
                  <a:cxn ang="0">
                    <a:pos x="1798" y="406"/>
                  </a:cxn>
                  <a:cxn ang="0">
                    <a:pos x="1762" y="416"/>
                  </a:cxn>
                  <a:cxn ang="0">
                    <a:pos x="1726" y="424"/>
                  </a:cxn>
                  <a:cxn ang="0">
                    <a:pos x="1686" y="430"/>
                  </a:cxn>
                  <a:cxn ang="0">
                    <a:pos x="1646" y="434"/>
                  </a:cxn>
                  <a:cxn ang="0">
                    <a:pos x="1604" y="434"/>
                  </a:cxn>
                  <a:cxn ang="0">
                    <a:pos x="1562" y="432"/>
                  </a:cxn>
                  <a:cxn ang="0">
                    <a:pos x="1516" y="426"/>
                  </a:cxn>
                  <a:cxn ang="0">
                    <a:pos x="1470" y="416"/>
                  </a:cxn>
                  <a:cxn ang="0">
                    <a:pos x="1424" y="404"/>
                  </a:cxn>
                  <a:cxn ang="0">
                    <a:pos x="1374" y="386"/>
                  </a:cxn>
                  <a:cxn ang="0">
                    <a:pos x="1324" y="366"/>
                  </a:cxn>
                  <a:cxn ang="0">
                    <a:pos x="1272" y="340"/>
                  </a:cxn>
                  <a:cxn ang="0">
                    <a:pos x="1220" y="310"/>
                  </a:cxn>
                  <a:cxn ang="0">
                    <a:pos x="1220" y="310"/>
                  </a:cxn>
                  <a:cxn ang="0">
                    <a:pos x="1116" y="248"/>
                  </a:cxn>
                  <a:cxn ang="0">
                    <a:pos x="1018" y="194"/>
                  </a:cxn>
                  <a:cxn ang="0">
                    <a:pos x="926" y="146"/>
                  </a:cxn>
                  <a:cxn ang="0">
                    <a:pos x="838" y="106"/>
                  </a:cxn>
                  <a:cxn ang="0">
                    <a:pos x="756" y="74"/>
                  </a:cxn>
                  <a:cxn ang="0">
                    <a:pos x="716" y="58"/>
                  </a:cxn>
                  <a:cxn ang="0">
                    <a:pos x="678" y="46"/>
                  </a:cxn>
                  <a:cxn ang="0">
                    <a:pos x="640" y="36"/>
                  </a:cxn>
                  <a:cxn ang="0">
                    <a:pos x="602" y="26"/>
                  </a:cxn>
                  <a:cxn ang="0">
                    <a:pos x="566" y="18"/>
                  </a:cxn>
                  <a:cxn ang="0">
                    <a:pos x="530" y="12"/>
                  </a:cxn>
                  <a:cxn ang="0">
                    <a:pos x="494" y="6"/>
                  </a:cxn>
                  <a:cxn ang="0">
                    <a:pos x="460" y="2"/>
                  </a:cxn>
                  <a:cxn ang="0">
                    <a:pos x="426" y="0"/>
                  </a:cxn>
                  <a:cxn ang="0">
                    <a:pos x="392" y="0"/>
                  </a:cxn>
                  <a:cxn ang="0">
                    <a:pos x="358" y="0"/>
                  </a:cxn>
                  <a:cxn ang="0">
                    <a:pos x="326" y="2"/>
                  </a:cxn>
                  <a:cxn ang="0">
                    <a:pos x="292" y="4"/>
                  </a:cxn>
                  <a:cxn ang="0">
                    <a:pos x="260" y="8"/>
                  </a:cxn>
                  <a:cxn ang="0">
                    <a:pos x="196" y="18"/>
                  </a:cxn>
                  <a:cxn ang="0">
                    <a:pos x="130" y="34"/>
                  </a:cxn>
                  <a:cxn ang="0">
                    <a:pos x="66" y="54"/>
                  </a:cxn>
                  <a:cxn ang="0">
                    <a:pos x="0" y="78"/>
                  </a:cxn>
                </a:cxnLst>
                <a:rect l="0" t="0" r="r" b="b"/>
                <a:pathLst>
                  <a:path w="2144" h="434">
                    <a:moveTo>
                      <a:pt x="2144" y="160"/>
                    </a:moveTo>
                    <a:lnTo>
                      <a:pt x="2144" y="160"/>
                    </a:lnTo>
                    <a:lnTo>
                      <a:pt x="2128" y="180"/>
                    </a:lnTo>
                    <a:lnTo>
                      <a:pt x="2108" y="202"/>
                    </a:lnTo>
                    <a:lnTo>
                      <a:pt x="2080" y="232"/>
                    </a:lnTo>
                    <a:lnTo>
                      <a:pt x="2044" y="264"/>
                    </a:lnTo>
                    <a:lnTo>
                      <a:pt x="2002" y="300"/>
                    </a:lnTo>
                    <a:lnTo>
                      <a:pt x="1978" y="316"/>
                    </a:lnTo>
                    <a:lnTo>
                      <a:pt x="1952" y="334"/>
                    </a:lnTo>
                    <a:lnTo>
                      <a:pt x="1924" y="350"/>
                    </a:lnTo>
                    <a:lnTo>
                      <a:pt x="1896" y="366"/>
                    </a:lnTo>
                    <a:lnTo>
                      <a:pt x="1864" y="380"/>
                    </a:lnTo>
                    <a:lnTo>
                      <a:pt x="1832" y="394"/>
                    </a:lnTo>
                    <a:lnTo>
                      <a:pt x="1798" y="406"/>
                    </a:lnTo>
                    <a:lnTo>
                      <a:pt x="1762" y="416"/>
                    </a:lnTo>
                    <a:lnTo>
                      <a:pt x="1726" y="424"/>
                    </a:lnTo>
                    <a:lnTo>
                      <a:pt x="1686" y="430"/>
                    </a:lnTo>
                    <a:lnTo>
                      <a:pt x="1646" y="434"/>
                    </a:lnTo>
                    <a:lnTo>
                      <a:pt x="1604" y="434"/>
                    </a:lnTo>
                    <a:lnTo>
                      <a:pt x="1562" y="432"/>
                    </a:lnTo>
                    <a:lnTo>
                      <a:pt x="1516" y="426"/>
                    </a:lnTo>
                    <a:lnTo>
                      <a:pt x="1470" y="416"/>
                    </a:lnTo>
                    <a:lnTo>
                      <a:pt x="1424" y="404"/>
                    </a:lnTo>
                    <a:lnTo>
                      <a:pt x="1374" y="386"/>
                    </a:lnTo>
                    <a:lnTo>
                      <a:pt x="1324" y="366"/>
                    </a:lnTo>
                    <a:lnTo>
                      <a:pt x="1272" y="340"/>
                    </a:lnTo>
                    <a:lnTo>
                      <a:pt x="1220" y="310"/>
                    </a:lnTo>
                    <a:lnTo>
                      <a:pt x="1220" y="310"/>
                    </a:lnTo>
                    <a:lnTo>
                      <a:pt x="1116" y="248"/>
                    </a:lnTo>
                    <a:lnTo>
                      <a:pt x="1018" y="194"/>
                    </a:lnTo>
                    <a:lnTo>
                      <a:pt x="926" y="146"/>
                    </a:lnTo>
                    <a:lnTo>
                      <a:pt x="838" y="106"/>
                    </a:lnTo>
                    <a:lnTo>
                      <a:pt x="756" y="74"/>
                    </a:lnTo>
                    <a:lnTo>
                      <a:pt x="716" y="58"/>
                    </a:lnTo>
                    <a:lnTo>
                      <a:pt x="678" y="46"/>
                    </a:lnTo>
                    <a:lnTo>
                      <a:pt x="640" y="36"/>
                    </a:lnTo>
                    <a:lnTo>
                      <a:pt x="602" y="26"/>
                    </a:lnTo>
                    <a:lnTo>
                      <a:pt x="566" y="18"/>
                    </a:lnTo>
                    <a:lnTo>
                      <a:pt x="530" y="12"/>
                    </a:lnTo>
                    <a:lnTo>
                      <a:pt x="494" y="6"/>
                    </a:lnTo>
                    <a:lnTo>
                      <a:pt x="460" y="2"/>
                    </a:lnTo>
                    <a:lnTo>
                      <a:pt x="426" y="0"/>
                    </a:lnTo>
                    <a:lnTo>
                      <a:pt x="392" y="0"/>
                    </a:lnTo>
                    <a:lnTo>
                      <a:pt x="358" y="0"/>
                    </a:lnTo>
                    <a:lnTo>
                      <a:pt x="326" y="2"/>
                    </a:lnTo>
                    <a:lnTo>
                      <a:pt x="292" y="4"/>
                    </a:lnTo>
                    <a:lnTo>
                      <a:pt x="260" y="8"/>
                    </a:lnTo>
                    <a:lnTo>
                      <a:pt x="196" y="18"/>
                    </a:lnTo>
                    <a:lnTo>
                      <a:pt x="130" y="34"/>
                    </a:lnTo>
                    <a:lnTo>
                      <a:pt x="66" y="54"/>
                    </a:lnTo>
                    <a:lnTo>
                      <a:pt x="0" y="7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71" name="Freeform 127"/>
              <p:cNvSpPr>
                <a:spLocks/>
              </p:cNvSpPr>
              <p:nvPr/>
            </p:nvSpPr>
            <p:spPr bwMode="auto">
              <a:xfrm>
                <a:off x="1322" y="2200"/>
                <a:ext cx="2151" cy="388"/>
              </a:xfrm>
              <a:custGeom>
                <a:avLst/>
                <a:gdLst/>
                <a:ahLst/>
                <a:cxnLst>
                  <a:cxn ang="0">
                    <a:pos x="2150" y="90"/>
                  </a:cxn>
                  <a:cxn ang="0">
                    <a:pos x="2150" y="90"/>
                  </a:cxn>
                  <a:cxn ang="0">
                    <a:pos x="2136" y="112"/>
                  </a:cxn>
                  <a:cxn ang="0">
                    <a:pos x="2116" y="136"/>
                  </a:cxn>
                  <a:cxn ang="0">
                    <a:pos x="2088" y="166"/>
                  </a:cxn>
                  <a:cxn ang="0">
                    <a:pos x="2054" y="202"/>
                  </a:cxn>
                  <a:cxn ang="0">
                    <a:pos x="2014" y="238"/>
                  </a:cxn>
                  <a:cxn ang="0">
                    <a:pos x="1990" y="256"/>
                  </a:cxn>
                  <a:cxn ang="0">
                    <a:pos x="1964" y="274"/>
                  </a:cxn>
                  <a:cxn ang="0">
                    <a:pos x="1938" y="292"/>
                  </a:cxn>
                  <a:cxn ang="0">
                    <a:pos x="1908" y="308"/>
                  </a:cxn>
                  <a:cxn ang="0">
                    <a:pos x="1878" y="324"/>
                  </a:cxn>
                  <a:cxn ang="0">
                    <a:pos x="1846" y="340"/>
                  </a:cxn>
                  <a:cxn ang="0">
                    <a:pos x="1812" y="352"/>
                  </a:cxn>
                  <a:cxn ang="0">
                    <a:pos x="1778" y="364"/>
                  </a:cxn>
                  <a:cxn ang="0">
                    <a:pos x="1740" y="374"/>
                  </a:cxn>
                  <a:cxn ang="0">
                    <a:pos x="1702" y="382"/>
                  </a:cxn>
                  <a:cxn ang="0">
                    <a:pos x="1662" y="386"/>
                  </a:cxn>
                  <a:cxn ang="0">
                    <a:pos x="1620" y="388"/>
                  </a:cxn>
                  <a:cxn ang="0">
                    <a:pos x="1576" y="388"/>
                  </a:cxn>
                  <a:cxn ang="0">
                    <a:pos x="1532" y="384"/>
                  </a:cxn>
                  <a:cxn ang="0">
                    <a:pos x="1484" y="376"/>
                  </a:cxn>
                  <a:cxn ang="0">
                    <a:pos x="1436" y="366"/>
                  </a:cxn>
                  <a:cxn ang="0">
                    <a:pos x="1388" y="350"/>
                  </a:cxn>
                  <a:cxn ang="0">
                    <a:pos x="1336" y="332"/>
                  </a:cxn>
                  <a:cxn ang="0">
                    <a:pos x="1284" y="308"/>
                  </a:cxn>
                  <a:cxn ang="0">
                    <a:pos x="1230" y="278"/>
                  </a:cxn>
                  <a:cxn ang="0">
                    <a:pos x="1230" y="278"/>
                  </a:cxn>
                  <a:cxn ang="0">
                    <a:pos x="1124" y="220"/>
                  </a:cxn>
                  <a:cxn ang="0">
                    <a:pos x="1024" y="170"/>
                  </a:cxn>
                  <a:cxn ang="0">
                    <a:pos x="930" y="126"/>
                  </a:cxn>
                  <a:cxn ang="0">
                    <a:pos x="842" y="90"/>
                  </a:cxn>
                  <a:cxn ang="0">
                    <a:pos x="758" y="60"/>
                  </a:cxn>
                  <a:cxn ang="0">
                    <a:pos x="718" y="46"/>
                  </a:cxn>
                  <a:cxn ang="0">
                    <a:pos x="678" y="36"/>
                  </a:cxn>
                  <a:cxn ang="0">
                    <a:pos x="640" y="26"/>
                  </a:cxn>
                  <a:cxn ang="0">
                    <a:pos x="602" y="18"/>
                  </a:cxn>
                  <a:cxn ang="0">
                    <a:pos x="564" y="12"/>
                  </a:cxn>
                  <a:cxn ang="0">
                    <a:pos x="528" y="6"/>
                  </a:cxn>
                  <a:cxn ang="0">
                    <a:pos x="494" y="2"/>
                  </a:cxn>
                  <a:cxn ang="0">
                    <a:pos x="458" y="0"/>
                  </a:cxn>
                  <a:cxn ang="0">
                    <a:pos x="424" y="0"/>
                  </a:cxn>
                  <a:cxn ang="0">
                    <a:pos x="390" y="0"/>
                  </a:cxn>
                  <a:cxn ang="0">
                    <a:pos x="356" y="2"/>
                  </a:cxn>
                  <a:cxn ang="0">
                    <a:pos x="324" y="4"/>
                  </a:cxn>
                  <a:cxn ang="0">
                    <a:pos x="292" y="8"/>
                  </a:cxn>
                  <a:cxn ang="0">
                    <a:pos x="258" y="14"/>
                  </a:cxn>
                  <a:cxn ang="0">
                    <a:pos x="194" y="26"/>
                  </a:cxn>
                  <a:cxn ang="0">
                    <a:pos x="130" y="46"/>
                  </a:cxn>
                  <a:cxn ang="0">
                    <a:pos x="64" y="68"/>
                  </a:cxn>
                  <a:cxn ang="0">
                    <a:pos x="0" y="94"/>
                  </a:cxn>
                </a:cxnLst>
                <a:rect l="0" t="0" r="r" b="b"/>
                <a:pathLst>
                  <a:path w="2150" h="388">
                    <a:moveTo>
                      <a:pt x="2150" y="90"/>
                    </a:moveTo>
                    <a:lnTo>
                      <a:pt x="2150" y="90"/>
                    </a:lnTo>
                    <a:lnTo>
                      <a:pt x="2136" y="112"/>
                    </a:lnTo>
                    <a:lnTo>
                      <a:pt x="2116" y="136"/>
                    </a:lnTo>
                    <a:lnTo>
                      <a:pt x="2088" y="166"/>
                    </a:lnTo>
                    <a:lnTo>
                      <a:pt x="2054" y="202"/>
                    </a:lnTo>
                    <a:lnTo>
                      <a:pt x="2014" y="238"/>
                    </a:lnTo>
                    <a:lnTo>
                      <a:pt x="1990" y="256"/>
                    </a:lnTo>
                    <a:lnTo>
                      <a:pt x="1964" y="274"/>
                    </a:lnTo>
                    <a:lnTo>
                      <a:pt x="1938" y="292"/>
                    </a:lnTo>
                    <a:lnTo>
                      <a:pt x="1908" y="308"/>
                    </a:lnTo>
                    <a:lnTo>
                      <a:pt x="1878" y="324"/>
                    </a:lnTo>
                    <a:lnTo>
                      <a:pt x="1846" y="340"/>
                    </a:lnTo>
                    <a:lnTo>
                      <a:pt x="1812" y="352"/>
                    </a:lnTo>
                    <a:lnTo>
                      <a:pt x="1778" y="364"/>
                    </a:lnTo>
                    <a:lnTo>
                      <a:pt x="1740" y="374"/>
                    </a:lnTo>
                    <a:lnTo>
                      <a:pt x="1702" y="382"/>
                    </a:lnTo>
                    <a:lnTo>
                      <a:pt x="1662" y="386"/>
                    </a:lnTo>
                    <a:lnTo>
                      <a:pt x="1620" y="388"/>
                    </a:lnTo>
                    <a:lnTo>
                      <a:pt x="1576" y="388"/>
                    </a:lnTo>
                    <a:lnTo>
                      <a:pt x="1532" y="384"/>
                    </a:lnTo>
                    <a:lnTo>
                      <a:pt x="1484" y="376"/>
                    </a:lnTo>
                    <a:lnTo>
                      <a:pt x="1436" y="366"/>
                    </a:lnTo>
                    <a:lnTo>
                      <a:pt x="1388" y="350"/>
                    </a:lnTo>
                    <a:lnTo>
                      <a:pt x="1336" y="332"/>
                    </a:lnTo>
                    <a:lnTo>
                      <a:pt x="1284" y="308"/>
                    </a:lnTo>
                    <a:lnTo>
                      <a:pt x="1230" y="278"/>
                    </a:lnTo>
                    <a:lnTo>
                      <a:pt x="1230" y="278"/>
                    </a:lnTo>
                    <a:lnTo>
                      <a:pt x="1124" y="220"/>
                    </a:lnTo>
                    <a:lnTo>
                      <a:pt x="1024" y="170"/>
                    </a:lnTo>
                    <a:lnTo>
                      <a:pt x="930" y="126"/>
                    </a:lnTo>
                    <a:lnTo>
                      <a:pt x="842" y="90"/>
                    </a:lnTo>
                    <a:lnTo>
                      <a:pt x="758" y="60"/>
                    </a:lnTo>
                    <a:lnTo>
                      <a:pt x="718" y="46"/>
                    </a:lnTo>
                    <a:lnTo>
                      <a:pt x="678" y="36"/>
                    </a:lnTo>
                    <a:lnTo>
                      <a:pt x="640" y="26"/>
                    </a:lnTo>
                    <a:lnTo>
                      <a:pt x="602" y="18"/>
                    </a:lnTo>
                    <a:lnTo>
                      <a:pt x="564" y="12"/>
                    </a:lnTo>
                    <a:lnTo>
                      <a:pt x="528" y="6"/>
                    </a:lnTo>
                    <a:lnTo>
                      <a:pt x="494" y="2"/>
                    </a:lnTo>
                    <a:lnTo>
                      <a:pt x="458" y="0"/>
                    </a:lnTo>
                    <a:lnTo>
                      <a:pt x="424" y="0"/>
                    </a:lnTo>
                    <a:lnTo>
                      <a:pt x="390" y="0"/>
                    </a:lnTo>
                    <a:lnTo>
                      <a:pt x="356" y="2"/>
                    </a:lnTo>
                    <a:lnTo>
                      <a:pt x="324" y="4"/>
                    </a:lnTo>
                    <a:lnTo>
                      <a:pt x="292" y="8"/>
                    </a:lnTo>
                    <a:lnTo>
                      <a:pt x="258" y="14"/>
                    </a:lnTo>
                    <a:lnTo>
                      <a:pt x="194" y="26"/>
                    </a:lnTo>
                    <a:lnTo>
                      <a:pt x="130" y="46"/>
                    </a:lnTo>
                    <a:lnTo>
                      <a:pt x="64" y="68"/>
                    </a:lnTo>
                    <a:lnTo>
                      <a:pt x="0" y="94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72" name="Freeform 128"/>
              <p:cNvSpPr>
                <a:spLocks/>
              </p:cNvSpPr>
              <p:nvPr/>
            </p:nvSpPr>
            <p:spPr bwMode="auto">
              <a:xfrm>
                <a:off x="1339" y="2222"/>
                <a:ext cx="2158" cy="346"/>
              </a:xfrm>
              <a:custGeom>
                <a:avLst/>
                <a:gdLst/>
                <a:ahLst/>
                <a:cxnLst>
                  <a:cxn ang="0">
                    <a:pos x="2158" y="24"/>
                  </a:cxn>
                  <a:cxn ang="0">
                    <a:pos x="2158" y="24"/>
                  </a:cxn>
                  <a:cxn ang="0">
                    <a:pos x="2142" y="46"/>
                  </a:cxn>
                  <a:cxn ang="0">
                    <a:pos x="2124" y="72"/>
                  </a:cxn>
                  <a:cxn ang="0">
                    <a:pos x="2098" y="104"/>
                  </a:cxn>
                  <a:cxn ang="0">
                    <a:pos x="2064" y="140"/>
                  </a:cxn>
                  <a:cxn ang="0">
                    <a:pos x="2024" y="178"/>
                  </a:cxn>
                  <a:cxn ang="0">
                    <a:pos x="2000" y="196"/>
                  </a:cxn>
                  <a:cxn ang="0">
                    <a:pos x="1976" y="216"/>
                  </a:cxn>
                  <a:cxn ang="0">
                    <a:pos x="1950" y="236"/>
                  </a:cxn>
                  <a:cxn ang="0">
                    <a:pos x="1920" y="254"/>
                  </a:cxn>
                  <a:cxn ang="0">
                    <a:pos x="1892" y="270"/>
                  </a:cxn>
                  <a:cxn ang="0">
                    <a:pos x="1860" y="286"/>
                  </a:cxn>
                  <a:cxn ang="0">
                    <a:pos x="1826" y="302"/>
                  </a:cxn>
                  <a:cxn ang="0">
                    <a:pos x="1790" y="314"/>
                  </a:cxn>
                  <a:cxn ang="0">
                    <a:pos x="1754" y="326"/>
                  </a:cxn>
                  <a:cxn ang="0">
                    <a:pos x="1716" y="334"/>
                  </a:cxn>
                  <a:cxn ang="0">
                    <a:pos x="1676" y="342"/>
                  </a:cxn>
                  <a:cxn ang="0">
                    <a:pos x="1634" y="346"/>
                  </a:cxn>
                  <a:cxn ang="0">
                    <a:pos x="1590" y="346"/>
                  </a:cxn>
                  <a:cxn ang="0">
                    <a:pos x="1544" y="344"/>
                  </a:cxn>
                  <a:cxn ang="0">
                    <a:pos x="1498" y="338"/>
                  </a:cxn>
                  <a:cxn ang="0">
                    <a:pos x="1450" y="330"/>
                  </a:cxn>
                  <a:cxn ang="0">
                    <a:pos x="1400" y="316"/>
                  </a:cxn>
                  <a:cxn ang="0">
                    <a:pos x="1348" y="298"/>
                  </a:cxn>
                  <a:cxn ang="0">
                    <a:pos x="1294" y="276"/>
                  </a:cxn>
                  <a:cxn ang="0">
                    <a:pos x="1240" y="250"/>
                  </a:cxn>
                  <a:cxn ang="0">
                    <a:pos x="1240" y="250"/>
                  </a:cxn>
                  <a:cxn ang="0">
                    <a:pos x="1132" y="196"/>
                  </a:cxn>
                  <a:cxn ang="0">
                    <a:pos x="1030" y="148"/>
                  </a:cxn>
                  <a:cxn ang="0">
                    <a:pos x="934" y="108"/>
                  </a:cxn>
                  <a:cxn ang="0">
                    <a:pos x="844" y="74"/>
                  </a:cxn>
                  <a:cxn ang="0">
                    <a:pos x="760" y="48"/>
                  </a:cxn>
                  <a:cxn ang="0">
                    <a:pos x="718" y="36"/>
                  </a:cxn>
                  <a:cxn ang="0">
                    <a:pos x="678" y="28"/>
                  </a:cxn>
                  <a:cxn ang="0">
                    <a:pos x="640" y="20"/>
                  </a:cxn>
                  <a:cxn ang="0">
                    <a:pos x="602" y="12"/>
                  </a:cxn>
                  <a:cxn ang="0">
                    <a:pos x="564" y="8"/>
                  </a:cxn>
                  <a:cxn ang="0">
                    <a:pos x="528" y="4"/>
                  </a:cxn>
                  <a:cxn ang="0">
                    <a:pos x="492" y="2"/>
                  </a:cxn>
                  <a:cxn ang="0">
                    <a:pos x="458" y="0"/>
                  </a:cxn>
                  <a:cxn ang="0">
                    <a:pos x="424" y="0"/>
                  </a:cxn>
                  <a:cxn ang="0">
                    <a:pos x="390" y="2"/>
                  </a:cxn>
                  <a:cxn ang="0">
                    <a:pos x="356" y="6"/>
                  </a:cxn>
                  <a:cxn ang="0">
                    <a:pos x="324" y="10"/>
                  </a:cxn>
                  <a:cxn ang="0">
                    <a:pos x="290" y="14"/>
                  </a:cxn>
                  <a:cxn ang="0">
                    <a:pos x="258" y="22"/>
                  </a:cxn>
                  <a:cxn ang="0">
                    <a:pos x="194" y="38"/>
                  </a:cxn>
                  <a:cxn ang="0">
                    <a:pos x="130" y="58"/>
                  </a:cxn>
                  <a:cxn ang="0">
                    <a:pos x="66" y="84"/>
                  </a:cxn>
                  <a:cxn ang="0">
                    <a:pos x="0" y="112"/>
                  </a:cxn>
                </a:cxnLst>
                <a:rect l="0" t="0" r="r" b="b"/>
                <a:pathLst>
                  <a:path w="2158" h="346">
                    <a:moveTo>
                      <a:pt x="2158" y="24"/>
                    </a:moveTo>
                    <a:lnTo>
                      <a:pt x="2158" y="24"/>
                    </a:lnTo>
                    <a:lnTo>
                      <a:pt x="2142" y="46"/>
                    </a:lnTo>
                    <a:lnTo>
                      <a:pt x="2124" y="72"/>
                    </a:lnTo>
                    <a:lnTo>
                      <a:pt x="2098" y="104"/>
                    </a:lnTo>
                    <a:lnTo>
                      <a:pt x="2064" y="140"/>
                    </a:lnTo>
                    <a:lnTo>
                      <a:pt x="2024" y="178"/>
                    </a:lnTo>
                    <a:lnTo>
                      <a:pt x="2000" y="196"/>
                    </a:lnTo>
                    <a:lnTo>
                      <a:pt x="1976" y="216"/>
                    </a:lnTo>
                    <a:lnTo>
                      <a:pt x="1950" y="236"/>
                    </a:lnTo>
                    <a:lnTo>
                      <a:pt x="1920" y="254"/>
                    </a:lnTo>
                    <a:lnTo>
                      <a:pt x="1892" y="270"/>
                    </a:lnTo>
                    <a:lnTo>
                      <a:pt x="1860" y="286"/>
                    </a:lnTo>
                    <a:lnTo>
                      <a:pt x="1826" y="302"/>
                    </a:lnTo>
                    <a:lnTo>
                      <a:pt x="1790" y="314"/>
                    </a:lnTo>
                    <a:lnTo>
                      <a:pt x="1754" y="326"/>
                    </a:lnTo>
                    <a:lnTo>
                      <a:pt x="1716" y="334"/>
                    </a:lnTo>
                    <a:lnTo>
                      <a:pt x="1676" y="342"/>
                    </a:lnTo>
                    <a:lnTo>
                      <a:pt x="1634" y="346"/>
                    </a:lnTo>
                    <a:lnTo>
                      <a:pt x="1590" y="346"/>
                    </a:lnTo>
                    <a:lnTo>
                      <a:pt x="1544" y="344"/>
                    </a:lnTo>
                    <a:lnTo>
                      <a:pt x="1498" y="338"/>
                    </a:lnTo>
                    <a:lnTo>
                      <a:pt x="1450" y="330"/>
                    </a:lnTo>
                    <a:lnTo>
                      <a:pt x="1400" y="316"/>
                    </a:lnTo>
                    <a:lnTo>
                      <a:pt x="1348" y="298"/>
                    </a:lnTo>
                    <a:lnTo>
                      <a:pt x="1294" y="276"/>
                    </a:lnTo>
                    <a:lnTo>
                      <a:pt x="1240" y="250"/>
                    </a:lnTo>
                    <a:lnTo>
                      <a:pt x="1240" y="250"/>
                    </a:lnTo>
                    <a:lnTo>
                      <a:pt x="1132" y="196"/>
                    </a:lnTo>
                    <a:lnTo>
                      <a:pt x="1030" y="148"/>
                    </a:lnTo>
                    <a:lnTo>
                      <a:pt x="934" y="108"/>
                    </a:lnTo>
                    <a:lnTo>
                      <a:pt x="844" y="74"/>
                    </a:lnTo>
                    <a:lnTo>
                      <a:pt x="760" y="48"/>
                    </a:lnTo>
                    <a:lnTo>
                      <a:pt x="718" y="36"/>
                    </a:lnTo>
                    <a:lnTo>
                      <a:pt x="678" y="28"/>
                    </a:lnTo>
                    <a:lnTo>
                      <a:pt x="640" y="20"/>
                    </a:lnTo>
                    <a:lnTo>
                      <a:pt x="602" y="12"/>
                    </a:lnTo>
                    <a:lnTo>
                      <a:pt x="564" y="8"/>
                    </a:lnTo>
                    <a:lnTo>
                      <a:pt x="528" y="4"/>
                    </a:lnTo>
                    <a:lnTo>
                      <a:pt x="492" y="2"/>
                    </a:lnTo>
                    <a:lnTo>
                      <a:pt x="458" y="0"/>
                    </a:lnTo>
                    <a:lnTo>
                      <a:pt x="424" y="0"/>
                    </a:lnTo>
                    <a:lnTo>
                      <a:pt x="390" y="2"/>
                    </a:lnTo>
                    <a:lnTo>
                      <a:pt x="356" y="6"/>
                    </a:lnTo>
                    <a:lnTo>
                      <a:pt x="324" y="10"/>
                    </a:lnTo>
                    <a:lnTo>
                      <a:pt x="290" y="14"/>
                    </a:lnTo>
                    <a:lnTo>
                      <a:pt x="258" y="22"/>
                    </a:lnTo>
                    <a:lnTo>
                      <a:pt x="194" y="38"/>
                    </a:lnTo>
                    <a:lnTo>
                      <a:pt x="130" y="58"/>
                    </a:lnTo>
                    <a:lnTo>
                      <a:pt x="66" y="84"/>
                    </a:lnTo>
                    <a:lnTo>
                      <a:pt x="0" y="112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73" name="Freeform 129"/>
              <p:cNvSpPr>
                <a:spLocks/>
              </p:cNvSpPr>
              <p:nvPr/>
            </p:nvSpPr>
            <p:spPr bwMode="auto">
              <a:xfrm>
                <a:off x="1358" y="2197"/>
                <a:ext cx="2158" cy="346"/>
              </a:xfrm>
              <a:custGeom>
                <a:avLst/>
                <a:gdLst/>
                <a:ahLst/>
                <a:cxnLst>
                  <a:cxn ang="0">
                    <a:pos x="2158" y="0"/>
                  </a:cxn>
                  <a:cxn ang="0">
                    <a:pos x="2158" y="0"/>
                  </a:cxn>
                  <a:cxn ang="0">
                    <a:pos x="2144" y="22"/>
                  </a:cxn>
                  <a:cxn ang="0">
                    <a:pos x="2126" y="48"/>
                  </a:cxn>
                  <a:cxn ang="0">
                    <a:pos x="2100" y="82"/>
                  </a:cxn>
                  <a:cxn ang="0">
                    <a:pos x="2068" y="118"/>
                  </a:cxn>
                  <a:cxn ang="0">
                    <a:pos x="2028" y="158"/>
                  </a:cxn>
                  <a:cxn ang="0">
                    <a:pos x="2006" y="180"/>
                  </a:cxn>
                  <a:cxn ang="0">
                    <a:pos x="1982" y="200"/>
                  </a:cxn>
                  <a:cxn ang="0">
                    <a:pos x="1956" y="220"/>
                  </a:cxn>
                  <a:cxn ang="0">
                    <a:pos x="1928" y="240"/>
                  </a:cxn>
                  <a:cxn ang="0">
                    <a:pos x="1898" y="258"/>
                  </a:cxn>
                  <a:cxn ang="0">
                    <a:pos x="1868" y="276"/>
                  </a:cxn>
                  <a:cxn ang="0">
                    <a:pos x="1834" y="292"/>
                  </a:cxn>
                  <a:cxn ang="0">
                    <a:pos x="1800" y="306"/>
                  </a:cxn>
                  <a:cxn ang="0">
                    <a:pos x="1764" y="318"/>
                  </a:cxn>
                  <a:cxn ang="0">
                    <a:pos x="1724" y="330"/>
                  </a:cxn>
                  <a:cxn ang="0">
                    <a:pos x="1684" y="338"/>
                  </a:cxn>
                  <a:cxn ang="0">
                    <a:pos x="1642" y="344"/>
                  </a:cxn>
                  <a:cxn ang="0">
                    <a:pos x="1600" y="346"/>
                  </a:cxn>
                  <a:cxn ang="0">
                    <a:pos x="1554" y="346"/>
                  </a:cxn>
                  <a:cxn ang="0">
                    <a:pos x="1506" y="342"/>
                  </a:cxn>
                  <a:cxn ang="0">
                    <a:pos x="1458" y="334"/>
                  </a:cxn>
                  <a:cxn ang="0">
                    <a:pos x="1408" y="322"/>
                  </a:cxn>
                  <a:cxn ang="0">
                    <a:pos x="1356" y="308"/>
                  </a:cxn>
                  <a:cxn ang="0">
                    <a:pos x="1302" y="288"/>
                  </a:cxn>
                  <a:cxn ang="0">
                    <a:pos x="1246" y="262"/>
                  </a:cxn>
                  <a:cxn ang="0">
                    <a:pos x="1246" y="262"/>
                  </a:cxn>
                  <a:cxn ang="0">
                    <a:pos x="1136" y="212"/>
                  </a:cxn>
                  <a:cxn ang="0">
                    <a:pos x="1032" y="170"/>
                  </a:cxn>
                  <a:cxn ang="0">
                    <a:pos x="936" y="132"/>
                  </a:cxn>
                  <a:cxn ang="0">
                    <a:pos x="844" y="102"/>
                  </a:cxn>
                  <a:cxn ang="0">
                    <a:pos x="758" y="78"/>
                  </a:cxn>
                  <a:cxn ang="0">
                    <a:pos x="716" y="68"/>
                  </a:cxn>
                  <a:cxn ang="0">
                    <a:pos x="676" y="60"/>
                  </a:cxn>
                  <a:cxn ang="0">
                    <a:pos x="638" y="54"/>
                  </a:cxn>
                  <a:cxn ang="0">
                    <a:pos x="600" y="50"/>
                  </a:cxn>
                  <a:cxn ang="0">
                    <a:pos x="562" y="46"/>
                  </a:cxn>
                  <a:cxn ang="0">
                    <a:pos x="526" y="44"/>
                  </a:cxn>
                  <a:cxn ang="0">
                    <a:pos x="490" y="42"/>
                  </a:cxn>
                  <a:cxn ang="0">
                    <a:pos x="454" y="42"/>
                  </a:cxn>
                  <a:cxn ang="0">
                    <a:pos x="420" y="44"/>
                  </a:cxn>
                  <a:cxn ang="0">
                    <a:pos x="386" y="48"/>
                  </a:cxn>
                  <a:cxn ang="0">
                    <a:pos x="352" y="52"/>
                  </a:cxn>
                  <a:cxn ang="0">
                    <a:pos x="320" y="56"/>
                  </a:cxn>
                  <a:cxn ang="0">
                    <a:pos x="286" y="64"/>
                  </a:cxn>
                  <a:cxn ang="0">
                    <a:pos x="254" y="72"/>
                  </a:cxn>
                  <a:cxn ang="0">
                    <a:pos x="190" y="90"/>
                  </a:cxn>
                  <a:cxn ang="0">
                    <a:pos x="128" y="114"/>
                  </a:cxn>
                  <a:cxn ang="0">
                    <a:pos x="64" y="142"/>
                  </a:cxn>
                  <a:cxn ang="0">
                    <a:pos x="0" y="174"/>
                  </a:cxn>
                </a:cxnLst>
                <a:rect l="0" t="0" r="r" b="b"/>
                <a:pathLst>
                  <a:path w="2158" h="346">
                    <a:moveTo>
                      <a:pt x="2158" y="0"/>
                    </a:moveTo>
                    <a:lnTo>
                      <a:pt x="2158" y="0"/>
                    </a:lnTo>
                    <a:lnTo>
                      <a:pt x="2144" y="22"/>
                    </a:lnTo>
                    <a:lnTo>
                      <a:pt x="2126" y="48"/>
                    </a:lnTo>
                    <a:lnTo>
                      <a:pt x="2100" y="82"/>
                    </a:lnTo>
                    <a:lnTo>
                      <a:pt x="2068" y="118"/>
                    </a:lnTo>
                    <a:lnTo>
                      <a:pt x="2028" y="158"/>
                    </a:lnTo>
                    <a:lnTo>
                      <a:pt x="2006" y="180"/>
                    </a:lnTo>
                    <a:lnTo>
                      <a:pt x="1982" y="200"/>
                    </a:lnTo>
                    <a:lnTo>
                      <a:pt x="1956" y="220"/>
                    </a:lnTo>
                    <a:lnTo>
                      <a:pt x="1928" y="240"/>
                    </a:lnTo>
                    <a:lnTo>
                      <a:pt x="1898" y="258"/>
                    </a:lnTo>
                    <a:lnTo>
                      <a:pt x="1868" y="276"/>
                    </a:lnTo>
                    <a:lnTo>
                      <a:pt x="1834" y="292"/>
                    </a:lnTo>
                    <a:lnTo>
                      <a:pt x="1800" y="306"/>
                    </a:lnTo>
                    <a:lnTo>
                      <a:pt x="1764" y="318"/>
                    </a:lnTo>
                    <a:lnTo>
                      <a:pt x="1724" y="330"/>
                    </a:lnTo>
                    <a:lnTo>
                      <a:pt x="1684" y="338"/>
                    </a:lnTo>
                    <a:lnTo>
                      <a:pt x="1642" y="344"/>
                    </a:lnTo>
                    <a:lnTo>
                      <a:pt x="1600" y="346"/>
                    </a:lnTo>
                    <a:lnTo>
                      <a:pt x="1554" y="346"/>
                    </a:lnTo>
                    <a:lnTo>
                      <a:pt x="1506" y="342"/>
                    </a:lnTo>
                    <a:lnTo>
                      <a:pt x="1458" y="334"/>
                    </a:lnTo>
                    <a:lnTo>
                      <a:pt x="1408" y="322"/>
                    </a:lnTo>
                    <a:lnTo>
                      <a:pt x="1356" y="308"/>
                    </a:lnTo>
                    <a:lnTo>
                      <a:pt x="1302" y="288"/>
                    </a:lnTo>
                    <a:lnTo>
                      <a:pt x="1246" y="262"/>
                    </a:lnTo>
                    <a:lnTo>
                      <a:pt x="1246" y="262"/>
                    </a:lnTo>
                    <a:lnTo>
                      <a:pt x="1136" y="212"/>
                    </a:lnTo>
                    <a:lnTo>
                      <a:pt x="1032" y="170"/>
                    </a:lnTo>
                    <a:lnTo>
                      <a:pt x="936" y="132"/>
                    </a:lnTo>
                    <a:lnTo>
                      <a:pt x="844" y="102"/>
                    </a:lnTo>
                    <a:lnTo>
                      <a:pt x="758" y="78"/>
                    </a:lnTo>
                    <a:lnTo>
                      <a:pt x="716" y="68"/>
                    </a:lnTo>
                    <a:lnTo>
                      <a:pt x="676" y="60"/>
                    </a:lnTo>
                    <a:lnTo>
                      <a:pt x="638" y="54"/>
                    </a:lnTo>
                    <a:lnTo>
                      <a:pt x="600" y="50"/>
                    </a:lnTo>
                    <a:lnTo>
                      <a:pt x="562" y="46"/>
                    </a:lnTo>
                    <a:lnTo>
                      <a:pt x="526" y="44"/>
                    </a:lnTo>
                    <a:lnTo>
                      <a:pt x="490" y="42"/>
                    </a:lnTo>
                    <a:lnTo>
                      <a:pt x="454" y="42"/>
                    </a:lnTo>
                    <a:lnTo>
                      <a:pt x="420" y="44"/>
                    </a:lnTo>
                    <a:lnTo>
                      <a:pt x="386" y="48"/>
                    </a:lnTo>
                    <a:lnTo>
                      <a:pt x="352" y="52"/>
                    </a:lnTo>
                    <a:lnTo>
                      <a:pt x="320" y="56"/>
                    </a:lnTo>
                    <a:lnTo>
                      <a:pt x="286" y="64"/>
                    </a:lnTo>
                    <a:lnTo>
                      <a:pt x="254" y="72"/>
                    </a:lnTo>
                    <a:lnTo>
                      <a:pt x="190" y="90"/>
                    </a:lnTo>
                    <a:lnTo>
                      <a:pt x="128" y="114"/>
                    </a:lnTo>
                    <a:lnTo>
                      <a:pt x="64" y="142"/>
                    </a:lnTo>
                    <a:lnTo>
                      <a:pt x="0" y="174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74" name="Freeform 130"/>
              <p:cNvSpPr>
                <a:spLocks/>
              </p:cNvSpPr>
              <p:nvPr/>
            </p:nvSpPr>
            <p:spPr bwMode="auto">
              <a:xfrm>
                <a:off x="1380" y="2148"/>
                <a:ext cx="2158" cy="373"/>
              </a:xfrm>
              <a:custGeom>
                <a:avLst/>
                <a:gdLst/>
                <a:ahLst/>
                <a:cxnLst>
                  <a:cxn ang="0">
                    <a:pos x="2158" y="0"/>
                  </a:cxn>
                  <a:cxn ang="0">
                    <a:pos x="2158" y="0"/>
                  </a:cxn>
                  <a:cxn ang="0">
                    <a:pos x="2144" y="24"/>
                  </a:cxn>
                  <a:cxn ang="0">
                    <a:pos x="2126" y="50"/>
                  </a:cxn>
                  <a:cxn ang="0">
                    <a:pos x="2102" y="84"/>
                  </a:cxn>
                  <a:cxn ang="0">
                    <a:pos x="2072" y="124"/>
                  </a:cxn>
                  <a:cxn ang="0">
                    <a:pos x="2032" y="166"/>
                  </a:cxn>
                  <a:cxn ang="0">
                    <a:pos x="2012" y="188"/>
                  </a:cxn>
                  <a:cxn ang="0">
                    <a:pos x="1988" y="208"/>
                  </a:cxn>
                  <a:cxn ang="0">
                    <a:pos x="1962" y="230"/>
                  </a:cxn>
                  <a:cxn ang="0">
                    <a:pos x="1934" y="250"/>
                  </a:cxn>
                  <a:cxn ang="0">
                    <a:pos x="1906" y="270"/>
                  </a:cxn>
                  <a:cxn ang="0">
                    <a:pos x="1874" y="290"/>
                  </a:cxn>
                  <a:cxn ang="0">
                    <a:pos x="1842" y="308"/>
                  </a:cxn>
                  <a:cxn ang="0">
                    <a:pos x="1808" y="324"/>
                  </a:cxn>
                  <a:cxn ang="0">
                    <a:pos x="1772" y="338"/>
                  </a:cxn>
                  <a:cxn ang="0">
                    <a:pos x="1734" y="350"/>
                  </a:cxn>
                  <a:cxn ang="0">
                    <a:pos x="1694" y="360"/>
                  </a:cxn>
                  <a:cxn ang="0">
                    <a:pos x="1652" y="366"/>
                  </a:cxn>
                  <a:cxn ang="0">
                    <a:pos x="1608" y="372"/>
                  </a:cxn>
                  <a:cxn ang="0">
                    <a:pos x="1562" y="372"/>
                  </a:cxn>
                  <a:cxn ang="0">
                    <a:pos x="1516" y="370"/>
                  </a:cxn>
                  <a:cxn ang="0">
                    <a:pos x="1466" y="364"/>
                  </a:cxn>
                  <a:cxn ang="0">
                    <a:pos x="1416" y="356"/>
                  </a:cxn>
                  <a:cxn ang="0">
                    <a:pos x="1362" y="342"/>
                  </a:cxn>
                  <a:cxn ang="0">
                    <a:pos x="1308" y="324"/>
                  </a:cxn>
                  <a:cxn ang="0">
                    <a:pos x="1250" y="302"/>
                  </a:cxn>
                  <a:cxn ang="0">
                    <a:pos x="1250" y="302"/>
                  </a:cxn>
                  <a:cxn ang="0">
                    <a:pos x="1140" y="256"/>
                  </a:cxn>
                  <a:cxn ang="0">
                    <a:pos x="1034" y="216"/>
                  </a:cxn>
                  <a:cxn ang="0">
                    <a:pos x="936" y="182"/>
                  </a:cxn>
                  <a:cxn ang="0">
                    <a:pos x="844" y="156"/>
                  </a:cxn>
                  <a:cxn ang="0">
                    <a:pos x="756" y="136"/>
                  </a:cxn>
                  <a:cxn ang="0">
                    <a:pos x="716" y="128"/>
                  </a:cxn>
                  <a:cxn ang="0">
                    <a:pos x="674" y="120"/>
                  </a:cxn>
                  <a:cxn ang="0">
                    <a:pos x="636" y="116"/>
                  </a:cxn>
                  <a:cxn ang="0">
                    <a:pos x="596" y="112"/>
                  </a:cxn>
                  <a:cxn ang="0">
                    <a:pos x="558" y="110"/>
                  </a:cxn>
                  <a:cxn ang="0">
                    <a:pos x="522" y="108"/>
                  </a:cxn>
                  <a:cxn ang="0">
                    <a:pos x="486" y="110"/>
                  </a:cxn>
                  <a:cxn ang="0">
                    <a:pos x="452" y="112"/>
                  </a:cxn>
                  <a:cxn ang="0">
                    <a:pos x="416" y="114"/>
                  </a:cxn>
                  <a:cxn ang="0">
                    <a:pos x="382" y="118"/>
                  </a:cxn>
                  <a:cxn ang="0">
                    <a:pos x="350" y="124"/>
                  </a:cxn>
                  <a:cxn ang="0">
                    <a:pos x="316" y="130"/>
                  </a:cxn>
                  <a:cxn ang="0">
                    <a:pos x="284" y="138"/>
                  </a:cxn>
                  <a:cxn ang="0">
                    <a:pos x="252" y="148"/>
                  </a:cxn>
                  <a:cxn ang="0">
                    <a:pos x="188" y="170"/>
                  </a:cxn>
                  <a:cxn ang="0">
                    <a:pos x="126" y="196"/>
                  </a:cxn>
                  <a:cxn ang="0">
                    <a:pos x="62" y="226"/>
                  </a:cxn>
                  <a:cxn ang="0">
                    <a:pos x="0" y="260"/>
                  </a:cxn>
                </a:cxnLst>
                <a:rect l="0" t="0" r="r" b="b"/>
                <a:pathLst>
                  <a:path w="2158" h="372">
                    <a:moveTo>
                      <a:pt x="2158" y="0"/>
                    </a:moveTo>
                    <a:lnTo>
                      <a:pt x="2158" y="0"/>
                    </a:lnTo>
                    <a:lnTo>
                      <a:pt x="2144" y="24"/>
                    </a:lnTo>
                    <a:lnTo>
                      <a:pt x="2126" y="50"/>
                    </a:lnTo>
                    <a:lnTo>
                      <a:pt x="2102" y="84"/>
                    </a:lnTo>
                    <a:lnTo>
                      <a:pt x="2072" y="124"/>
                    </a:lnTo>
                    <a:lnTo>
                      <a:pt x="2032" y="166"/>
                    </a:lnTo>
                    <a:lnTo>
                      <a:pt x="2012" y="188"/>
                    </a:lnTo>
                    <a:lnTo>
                      <a:pt x="1988" y="208"/>
                    </a:lnTo>
                    <a:lnTo>
                      <a:pt x="1962" y="230"/>
                    </a:lnTo>
                    <a:lnTo>
                      <a:pt x="1934" y="250"/>
                    </a:lnTo>
                    <a:lnTo>
                      <a:pt x="1906" y="270"/>
                    </a:lnTo>
                    <a:lnTo>
                      <a:pt x="1874" y="290"/>
                    </a:lnTo>
                    <a:lnTo>
                      <a:pt x="1842" y="308"/>
                    </a:lnTo>
                    <a:lnTo>
                      <a:pt x="1808" y="324"/>
                    </a:lnTo>
                    <a:lnTo>
                      <a:pt x="1772" y="338"/>
                    </a:lnTo>
                    <a:lnTo>
                      <a:pt x="1734" y="350"/>
                    </a:lnTo>
                    <a:lnTo>
                      <a:pt x="1694" y="360"/>
                    </a:lnTo>
                    <a:lnTo>
                      <a:pt x="1652" y="366"/>
                    </a:lnTo>
                    <a:lnTo>
                      <a:pt x="1608" y="372"/>
                    </a:lnTo>
                    <a:lnTo>
                      <a:pt x="1562" y="372"/>
                    </a:lnTo>
                    <a:lnTo>
                      <a:pt x="1516" y="370"/>
                    </a:lnTo>
                    <a:lnTo>
                      <a:pt x="1466" y="364"/>
                    </a:lnTo>
                    <a:lnTo>
                      <a:pt x="1416" y="356"/>
                    </a:lnTo>
                    <a:lnTo>
                      <a:pt x="1362" y="342"/>
                    </a:lnTo>
                    <a:lnTo>
                      <a:pt x="1308" y="324"/>
                    </a:lnTo>
                    <a:lnTo>
                      <a:pt x="1250" y="302"/>
                    </a:lnTo>
                    <a:lnTo>
                      <a:pt x="1250" y="302"/>
                    </a:lnTo>
                    <a:lnTo>
                      <a:pt x="1140" y="256"/>
                    </a:lnTo>
                    <a:lnTo>
                      <a:pt x="1034" y="216"/>
                    </a:lnTo>
                    <a:lnTo>
                      <a:pt x="936" y="182"/>
                    </a:lnTo>
                    <a:lnTo>
                      <a:pt x="844" y="156"/>
                    </a:lnTo>
                    <a:lnTo>
                      <a:pt x="756" y="136"/>
                    </a:lnTo>
                    <a:lnTo>
                      <a:pt x="716" y="128"/>
                    </a:lnTo>
                    <a:lnTo>
                      <a:pt x="674" y="120"/>
                    </a:lnTo>
                    <a:lnTo>
                      <a:pt x="636" y="116"/>
                    </a:lnTo>
                    <a:lnTo>
                      <a:pt x="596" y="112"/>
                    </a:lnTo>
                    <a:lnTo>
                      <a:pt x="558" y="110"/>
                    </a:lnTo>
                    <a:lnTo>
                      <a:pt x="522" y="108"/>
                    </a:lnTo>
                    <a:lnTo>
                      <a:pt x="486" y="110"/>
                    </a:lnTo>
                    <a:lnTo>
                      <a:pt x="452" y="112"/>
                    </a:lnTo>
                    <a:lnTo>
                      <a:pt x="416" y="114"/>
                    </a:lnTo>
                    <a:lnTo>
                      <a:pt x="382" y="118"/>
                    </a:lnTo>
                    <a:lnTo>
                      <a:pt x="350" y="124"/>
                    </a:lnTo>
                    <a:lnTo>
                      <a:pt x="316" y="130"/>
                    </a:lnTo>
                    <a:lnTo>
                      <a:pt x="284" y="138"/>
                    </a:lnTo>
                    <a:lnTo>
                      <a:pt x="252" y="148"/>
                    </a:lnTo>
                    <a:lnTo>
                      <a:pt x="188" y="170"/>
                    </a:lnTo>
                    <a:lnTo>
                      <a:pt x="126" y="196"/>
                    </a:lnTo>
                    <a:lnTo>
                      <a:pt x="62" y="226"/>
                    </a:lnTo>
                    <a:lnTo>
                      <a:pt x="0" y="26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75" name="Freeform 131"/>
              <p:cNvSpPr>
                <a:spLocks/>
              </p:cNvSpPr>
              <p:nvPr/>
            </p:nvSpPr>
            <p:spPr bwMode="auto">
              <a:xfrm>
                <a:off x="1399" y="2096"/>
                <a:ext cx="2156" cy="399"/>
              </a:xfrm>
              <a:custGeom>
                <a:avLst/>
                <a:gdLst/>
                <a:ahLst/>
                <a:cxnLst>
                  <a:cxn ang="0">
                    <a:pos x="2156" y="0"/>
                  </a:cxn>
                  <a:cxn ang="0">
                    <a:pos x="2156" y="0"/>
                  </a:cxn>
                  <a:cxn ang="0">
                    <a:pos x="2142" y="26"/>
                  </a:cxn>
                  <a:cxn ang="0">
                    <a:pos x="2126" y="52"/>
                  </a:cxn>
                  <a:cxn ang="0">
                    <a:pos x="2104" y="88"/>
                  </a:cxn>
                  <a:cxn ang="0">
                    <a:pos x="2074" y="128"/>
                  </a:cxn>
                  <a:cxn ang="0">
                    <a:pos x="2036" y="172"/>
                  </a:cxn>
                  <a:cxn ang="0">
                    <a:pos x="2014" y="194"/>
                  </a:cxn>
                  <a:cxn ang="0">
                    <a:pos x="1992" y="218"/>
                  </a:cxn>
                  <a:cxn ang="0">
                    <a:pos x="1966" y="240"/>
                  </a:cxn>
                  <a:cxn ang="0">
                    <a:pos x="1940" y="262"/>
                  </a:cxn>
                  <a:cxn ang="0">
                    <a:pos x="1912" y="282"/>
                  </a:cxn>
                  <a:cxn ang="0">
                    <a:pos x="1882" y="302"/>
                  </a:cxn>
                  <a:cxn ang="0">
                    <a:pos x="1850" y="322"/>
                  </a:cxn>
                  <a:cxn ang="0">
                    <a:pos x="1816" y="340"/>
                  </a:cxn>
                  <a:cxn ang="0">
                    <a:pos x="1780" y="356"/>
                  </a:cxn>
                  <a:cxn ang="0">
                    <a:pos x="1742" y="370"/>
                  </a:cxn>
                  <a:cxn ang="0">
                    <a:pos x="1702" y="380"/>
                  </a:cxn>
                  <a:cxn ang="0">
                    <a:pos x="1660" y="390"/>
                  </a:cxn>
                  <a:cxn ang="0">
                    <a:pos x="1616" y="396"/>
                  </a:cxn>
                  <a:cxn ang="0">
                    <a:pos x="1572" y="398"/>
                  </a:cxn>
                  <a:cxn ang="0">
                    <a:pos x="1524" y="398"/>
                  </a:cxn>
                  <a:cxn ang="0">
                    <a:pos x="1474" y="396"/>
                  </a:cxn>
                  <a:cxn ang="0">
                    <a:pos x="1422" y="388"/>
                  </a:cxn>
                  <a:cxn ang="0">
                    <a:pos x="1370" y="376"/>
                  </a:cxn>
                  <a:cxn ang="0">
                    <a:pos x="1314" y="360"/>
                  </a:cxn>
                  <a:cxn ang="0">
                    <a:pos x="1256" y="340"/>
                  </a:cxn>
                  <a:cxn ang="0">
                    <a:pos x="1256" y="340"/>
                  </a:cxn>
                  <a:cxn ang="0">
                    <a:pos x="1142" y="298"/>
                  </a:cxn>
                  <a:cxn ang="0">
                    <a:pos x="1036" y="262"/>
                  </a:cxn>
                  <a:cxn ang="0">
                    <a:pos x="938" y="232"/>
                  </a:cxn>
                  <a:cxn ang="0">
                    <a:pos x="844" y="210"/>
                  </a:cxn>
                  <a:cxn ang="0">
                    <a:pos x="800" y="200"/>
                  </a:cxn>
                  <a:cxn ang="0">
                    <a:pos x="756" y="192"/>
                  </a:cxn>
                  <a:cxn ang="0">
                    <a:pos x="714" y="186"/>
                  </a:cxn>
                  <a:cxn ang="0">
                    <a:pos x="674" y="180"/>
                  </a:cxn>
                  <a:cxn ang="0">
                    <a:pos x="634" y="178"/>
                  </a:cxn>
                  <a:cxn ang="0">
                    <a:pos x="594" y="176"/>
                  </a:cxn>
                  <a:cxn ang="0">
                    <a:pos x="556" y="174"/>
                  </a:cxn>
                  <a:cxn ang="0">
                    <a:pos x="520" y="174"/>
                  </a:cxn>
                  <a:cxn ang="0">
                    <a:pos x="484" y="176"/>
                  </a:cxn>
                  <a:cxn ang="0">
                    <a:pos x="448" y="180"/>
                  </a:cxn>
                  <a:cxn ang="0">
                    <a:pos x="414" y="184"/>
                  </a:cxn>
                  <a:cxn ang="0">
                    <a:pos x="380" y="190"/>
                  </a:cxn>
                  <a:cxn ang="0">
                    <a:pos x="348" y="198"/>
                  </a:cxn>
                  <a:cxn ang="0">
                    <a:pos x="314" y="206"/>
                  </a:cxn>
                  <a:cxn ang="0">
                    <a:pos x="282" y="214"/>
                  </a:cxn>
                  <a:cxn ang="0">
                    <a:pos x="250" y="226"/>
                  </a:cxn>
                  <a:cxn ang="0">
                    <a:pos x="188" y="250"/>
                  </a:cxn>
                  <a:cxn ang="0">
                    <a:pos x="124" y="278"/>
                  </a:cxn>
                  <a:cxn ang="0">
                    <a:pos x="62" y="312"/>
                  </a:cxn>
                  <a:cxn ang="0">
                    <a:pos x="0" y="348"/>
                  </a:cxn>
                </a:cxnLst>
                <a:rect l="0" t="0" r="r" b="b"/>
                <a:pathLst>
                  <a:path w="2156" h="398">
                    <a:moveTo>
                      <a:pt x="2156" y="0"/>
                    </a:moveTo>
                    <a:lnTo>
                      <a:pt x="2156" y="0"/>
                    </a:lnTo>
                    <a:lnTo>
                      <a:pt x="2142" y="26"/>
                    </a:lnTo>
                    <a:lnTo>
                      <a:pt x="2126" y="52"/>
                    </a:lnTo>
                    <a:lnTo>
                      <a:pt x="2104" y="88"/>
                    </a:lnTo>
                    <a:lnTo>
                      <a:pt x="2074" y="128"/>
                    </a:lnTo>
                    <a:lnTo>
                      <a:pt x="2036" y="172"/>
                    </a:lnTo>
                    <a:lnTo>
                      <a:pt x="2014" y="194"/>
                    </a:lnTo>
                    <a:lnTo>
                      <a:pt x="1992" y="218"/>
                    </a:lnTo>
                    <a:lnTo>
                      <a:pt x="1966" y="240"/>
                    </a:lnTo>
                    <a:lnTo>
                      <a:pt x="1940" y="262"/>
                    </a:lnTo>
                    <a:lnTo>
                      <a:pt x="1912" y="282"/>
                    </a:lnTo>
                    <a:lnTo>
                      <a:pt x="1882" y="302"/>
                    </a:lnTo>
                    <a:lnTo>
                      <a:pt x="1850" y="322"/>
                    </a:lnTo>
                    <a:lnTo>
                      <a:pt x="1816" y="340"/>
                    </a:lnTo>
                    <a:lnTo>
                      <a:pt x="1780" y="356"/>
                    </a:lnTo>
                    <a:lnTo>
                      <a:pt x="1742" y="370"/>
                    </a:lnTo>
                    <a:lnTo>
                      <a:pt x="1702" y="380"/>
                    </a:lnTo>
                    <a:lnTo>
                      <a:pt x="1660" y="390"/>
                    </a:lnTo>
                    <a:lnTo>
                      <a:pt x="1616" y="396"/>
                    </a:lnTo>
                    <a:lnTo>
                      <a:pt x="1572" y="398"/>
                    </a:lnTo>
                    <a:lnTo>
                      <a:pt x="1524" y="398"/>
                    </a:lnTo>
                    <a:lnTo>
                      <a:pt x="1474" y="396"/>
                    </a:lnTo>
                    <a:lnTo>
                      <a:pt x="1422" y="388"/>
                    </a:lnTo>
                    <a:lnTo>
                      <a:pt x="1370" y="376"/>
                    </a:lnTo>
                    <a:lnTo>
                      <a:pt x="1314" y="360"/>
                    </a:lnTo>
                    <a:lnTo>
                      <a:pt x="1256" y="340"/>
                    </a:lnTo>
                    <a:lnTo>
                      <a:pt x="1256" y="340"/>
                    </a:lnTo>
                    <a:lnTo>
                      <a:pt x="1142" y="298"/>
                    </a:lnTo>
                    <a:lnTo>
                      <a:pt x="1036" y="262"/>
                    </a:lnTo>
                    <a:lnTo>
                      <a:pt x="938" y="232"/>
                    </a:lnTo>
                    <a:lnTo>
                      <a:pt x="844" y="210"/>
                    </a:lnTo>
                    <a:lnTo>
                      <a:pt x="800" y="200"/>
                    </a:lnTo>
                    <a:lnTo>
                      <a:pt x="756" y="192"/>
                    </a:lnTo>
                    <a:lnTo>
                      <a:pt x="714" y="186"/>
                    </a:lnTo>
                    <a:lnTo>
                      <a:pt x="674" y="180"/>
                    </a:lnTo>
                    <a:lnTo>
                      <a:pt x="634" y="178"/>
                    </a:lnTo>
                    <a:lnTo>
                      <a:pt x="594" y="176"/>
                    </a:lnTo>
                    <a:lnTo>
                      <a:pt x="556" y="174"/>
                    </a:lnTo>
                    <a:lnTo>
                      <a:pt x="520" y="174"/>
                    </a:lnTo>
                    <a:lnTo>
                      <a:pt x="484" y="176"/>
                    </a:lnTo>
                    <a:lnTo>
                      <a:pt x="448" y="180"/>
                    </a:lnTo>
                    <a:lnTo>
                      <a:pt x="414" y="184"/>
                    </a:lnTo>
                    <a:lnTo>
                      <a:pt x="380" y="190"/>
                    </a:lnTo>
                    <a:lnTo>
                      <a:pt x="348" y="198"/>
                    </a:lnTo>
                    <a:lnTo>
                      <a:pt x="314" y="206"/>
                    </a:lnTo>
                    <a:lnTo>
                      <a:pt x="282" y="214"/>
                    </a:lnTo>
                    <a:lnTo>
                      <a:pt x="250" y="226"/>
                    </a:lnTo>
                    <a:lnTo>
                      <a:pt x="188" y="250"/>
                    </a:lnTo>
                    <a:lnTo>
                      <a:pt x="124" y="278"/>
                    </a:lnTo>
                    <a:lnTo>
                      <a:pt x="62" y="312"/>
                    </a:lnTo>
                    <a:lnTo>
                      <a:pt x="0" y="34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76" name="Freeform 132"/>
              <p:cNvSpPr>
                <a:spLocks/>
              </p:cNvSpPr>
              <p:nvPr/>
            </p:nvSpPr>
            <p:spPr bwMode="auto">
              <a:xfrm>
                <a:off x="1423" y="2048"/>
                <a:ext cx="2146" cy="436"/>
              </a:xfrm>
              <a:custGeom>
                <a:avLst/>
                <a:gdLst/>
                <a:ahLst/>
                <a:cxnLst>
                  <a:cxn ang="0">
                    <a:pos x="2150" y="0"/>
                  </a:cxn>
                  <a:cxn ang="0">
                    <a:pos x="2150" y="0"/>
                  </a:cxn>
                  <a:cxn ang="0">
                    <a:pos x="2138" y="24"/>
                  </a:cxn>
                  <a:cxn ang="0">
                    <a:pos x="2122" y="52"/>
                  </a:cxn>
                  <a:cxn ang="0">
                    <a:pos x="2100" y="88"/>
                  </a:cxn>
                  <a:cxn ang="0">
                    <a:pos x="2072" y="130"/>
                  </a:cxn>
                  <a:cxn ang="0">
                    <a:pos x="2036" y="176"/>
                  </a:cxn>
                  <a:cxn ang="0">
                    <a:pos x="2016" y="200"/>
                  </a:cxn>
                  <a:cxn ang="0">
                    <a:pos x="1992" y="224"/>
                  </a:cxn>
                  <a:cxn ang="0">
                    <a:pos x="1968" y="248"/>
                  </a:cxn>
                  <a:cxn ang="0">
                    <a:pos x="1942" y="270"/>
                  </a:cxn>
                  <a:cxn ang="0">
                    <a:pos x="1914" y="292"/>
                  </a:cxn>
                  <a:cxn ang="0">
                    <a:pos x="1884" y="314"/>
                  </a:cxn>
                  <a:cxn ang="0">
                    <a:pos x="1854" y="334"/>
                  </a:cxn>
                  <a:cxn ang="0">
                    <a:pos x="1820" y="354"/>
                  </a:cxn>
                  <a:cxn ang="0">
                    <a:pos x="1784" y="370"/>
                  </a:cxn>
                  <a:cxn ang="0">
                    <a:pos x="1746" y="386"/>
                  </a:cxn>
                  <a:cxn ang="0">
                    <a:pos x="1708" y="400"/>
                  </a:cxn>
                  <a:cxn ang="0">
                    <a:pos x="1666" y="410"/>
                  </a:cxn>
                  <a:cxn ang="0">
                    <a:pos x="1622" y="418"/>
                  </a:cxn>
                  <a:cxn ang="0">
                    <a:pos x="1576" y="424"/>
                  </a:cxn>
                  <a:cxn ang="0">
                    <a:pos x="1530" y="424"/>
                  </a:cxn>
                  <a:cxn ang="0">
                    <a:pos x="1480" y="424"/>
                  </a:cxn>
                  <a:cxn ang="0">
                    <a:pos x="1428" y="418"/>
                  </a:cxn>
                  <a:cxn ang="0">
                    <a:pos x="1374" y="408"/>
                  </a:cxn>
                  <a:cxn ang="0">
                    <a:pos x="1318" y="394"/>
                  </a:cxn>
                  <a:cxn ang="0">
                    <a:pos x="1260" y="376"/>
                  </a:cxn>
                  <a:cxn ang="0">
                    <a:pos x="1260" y="376"/>
                  </a:cxn>
                  <a:cxn ang="0">
                    <a:pos x="1144" y="338"/>
                  </a:cxn>
                  <a:cxn ang="0">
                    <a:pos x="1038" y="306"/>
                  </a:cxn>
                  <a:cxn ang="0">
                    <a:pos x="936" y="280"/>
                  </a:cxn>
                  <a:cxn ang="0">
                    <a:pos x="842" y="262"/>
                  </a:cxn>
                  <a:cxn ang="0">
                    <a:pos x="798" y="254"/>
                  </a:cxn>
                  <a:cxn ang="0">
                    <a:pos x="754" y="248"/>
                  </a:cxn>
                  <a:cxn ang="0">
                    <a:pos x="712" y="242"/>
                  </a:cxn>
                  <a:cxn ang="0">
                    <a:pos x="670" y="240"/>
                  </a:cxn>
                  <a:cxn ang="0">
                    <a:pos x="630" y="238"/>
                  </a:cxn>
                  <a:cxn ang="0">
                    <a:pos x="592" y="236"/>
                  </a:cxn>
                  <a:cxn ang="0">
                    <a:pos x="554" y="238"/>
                  </a:cxn>
                  <a:cxn ang="0">
                    <a:pos x="516" y="240"/>
                  </a:cxn>
                  <a:cxn ang="0">
                    <a:pos x="480" y="242"/>
                  </a:cxn>
                  <a:cxn ang="0">
                    <a:pos x="446" y="248"/>
                  </a:cxn>
                  <a:cxn ang="0">
                    <a:pos x="410" y="252"/>
                  </a:cxn>
                  <a:cxn ang="0">
                    <a:pos x="378" y="260"/>
                  </a:cxn>
                  <a:cxn ang="0">
                    <a:pos x="344" y="268"/>
                  </a:cxn>
                  <a:cxn ang="0">
                    <a:pos x="312" y="278"/>
                  </a:cxn>
                  <a:cxn ang="0">
                    <a:pos x="280" y="288"/>
                  </a:cxn>
                  <a:cxn ang="0">
                    <a:pos x="248" y="300"/>
                  </a:cxn>
                  <a:cxn ang="0">
                    <a:pos x="186" y="328"/>
                  </a:cxn>
                  <a:cxn ang="0">
                    <a:pos x="124" y="358"/>
                  </a:cxn>
                  <a:cxn ang="0">
                    <a:pos x="62" y="394"/>
                  </a:cxn>
                  <a:cxn ang="0">
                    <a:pos x="0" y="434"/>
                  </a:cxn>
                </a:cxnLst>
                <a:rect l="0" t="0" r="r" b="b"/>
                <a:pathLst>
                  <a:path w="2150" h="434">
                    <a:moveTo>
                      <a:pt x="2150" y="0"/>
                    </a:moveTo>
                    <a:lnTo>
                      <a:pt x="2150" y="0"/>
                    </a:lnTo>
                    <a:lnTo>
                      <a:pt x="2138" y="24"/>
                    </a:lnTo>
                    <a:lnTo>
                      <a:pt x="2122" y="52"/>
                    </a:lnTo>
                    <a:lnTo>
                      <a:pt x="2100" y="88"/>
                    </a:lnTo>
                    <a:lnTo>
                      <a:pt x="2072" y="130"/>
                    </a:lnTo>
                    <a:lnTo>
                      <a:pt x="2036" y="176"/>
                    </a:lnTo>
                    <a:lnTo>
                      <a:pt x="2016" y="200"/>
                    </a:lnTo>
                    <a:lnTo>
                      <a:pt x="1992" y="224"/>
                    </a:lnTo>
                    <a:lnTo>
                      <a:pt x="1968" y="248"/>
                    </a:lnTo>
                    <a:lnTo>
                      <a:pt x="1942" y="270"/>
                    </a:lnTo>
                    <a:lnTo>
                      <a:pt x="1914" y="292"/>
                    </a:lnTo>
                    <a:lnTo>
                      <a:pt x="1884" y="314"/>
                    </a:lnTo>
                    <a:lnTo>
                      <a:pt x="1854" y="334"/>
                    </a:lnTo>
                    <a:lnTo>
                      <a:pt x="1820" y="354"/>
                    </a:lnTo>
                    <a:lnTo>
                      <a:pt x="1784" y="370"/>
                    </a:lnTo>
                    <a:lnTo>
                      <a:pt x="1746" y="386"/>
                    </a:lnTo>
                    <a:lnTo>
                      <a:pt x="1708" y="400"/>
                    </a:lnTo>
                    <a:lnTo>
                      <a:pt x="1666" y="410"/>
                    </a:lnTo>
                    <a:lnTo>
                      <a:pt x="1622" y="418"/>
                    </a:lnTo>
                    <a:lnTo>
                      <a:pt x="1576" y="424"/>
                    </a:lnTo>
                    <a:lnTo>
                      <a:pt x="1530" y="424"/>
                    </a:lnTo>
                    <a:lnTo>
                      <a:pt x="1480" y="424"/>
                    </a:lnTo>
                    <a:lnTo>
                      <a:pt x="1428" y="418"/>
                    </a:lnTo>
                    <a:lnTo>
                      <a:pt x="1374" y="408"/>
                    </a:lnTo>
                    <a:lnTo>
                      <a:pt x="1318" y="394"/>
                    </a:lnTo>
                    <a:lnTo>
                      <a:pt x="1260" y="376"/>
                    </a:lnTo>
                    <a:lnTo>
                      <a:pt x="1260" y="376"/>
                    </a:lnTo>
                    <a:lnTo>
                      <a:pt x="1144" y="338"/>
                    </a:lnTo>
                    <a:lnTo>
                      <a:pt x="1038" y="306"/>
                    </a:lnTo>
                    <a:lnTo>
                      <a:pt x="936" y="280"/>
                    </a:lnTo>
                    <a:lnTo>
                      <a:pt x="842" y="262"/>
                    </a:lnTo>
                    <a:lnTo>
                      <a:pt x="798" y="254"/>
                    </a:lnTo>
                    <a:lnTo>
                      <a:pt x="754" y="248"/>
                    </a:lnTo>
                    <a:lnTo>
                      <a:pt x="712" y="242"/>
                    </a:lnTo>
                    <a:lnTo>
                      <a:pt x="670" y="240"/>
                    </a:lnTo>
                    <a:lnTo>
                      <a:pt x="630" y="238"/>
                    </a:lnTo>
                    <a:lnTo>
                      <a:pt x="592" y="236"/>
                    </a:lnTo>
                    <a:lnTo>
                      <a:pt x="554" y="238"/>
                    </a:lnTo>
                    <a:lnTo>
                      <a:pt x="516" y="240"/>
                    </a:lnTo>
                    <a:lnTo>
                      <a:pt x="480" y="242"/>
                    </a:lnTo>
                    <a:lnTo>
                      <a:pt x="446" y="248"/>
                    </a:lnTo>
                    <a:lnTo>
                      <a:pt x="410" y="252"/>
                    </a:lnTo>
                    <a:lnTo>
                      <a:pt x="378" y="260"/>
                    </a:lnTo>
                    <a:lnTo>
                      <a:pt x="344" y="268"/>
                    </a:lnTo>
                    <a:lnTo>
                      <a:pt x="312" y="278"/>
                    </a:lnTo>
                    <a:lnTo>
                      <a:pt x="280" y="288"/>
                    </a:lnTo>
                    <a:lnTo>
                      <a:pt x="248" y="300"/>
                    </a:lnTo>
                    <a:lnTo>
                      <a:pt x="186" y="328"/>
                    </a:lnTo>
                    <a:lnTo>
                      <a:pt x="124" y="358"/>
                    </a:lnTo>
                    <a:lnTo>
                      <a:pt x="62" y="394"/>
                    </a:lnTo>
                    <a:lnTo>
                      <a:pt x="0" y="434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77" name="Freeform 133"/>
              <p:cNvSpPr>
                <a:spLocks/>
              </p:cNvSpPr>
              <p:nvPr/>
            </p:nvSpPr>
            <p:spPr bwMode="auto">
              <a:xfrm>
                <a:off x="1444" y="2003"/>
                <a:ext cx="2139" cy="522"/>
              </a:xfrm>
              <a:custGeom>
                <a:avLst/>
                <a:gdLst/>
                <a:ahLst/>
                <a:cxnLst>
                  <a:cxn ang="0">
                    <a:pos x="2142" y="0"/>
                  </a:cxn>
                  <a:cxn ang="0">
                    <a:pos x="2142" y="0"/>
                  </a:cxn>
                  <a:cxn ang="0">
                    <a:pos x="2130" y="26"/>
                  </a:cxn>
                  <a:cxn ang="0">
                    <a:pos x="2116" y="54"/>
                  </a:cxn>
                  <a:cxn ang="0">
                    <a:pos x="2094" y="92"/>
                  </a:cxn>
                  <a:cxn ang="0">
                    <a:pos x="2068" y="136"/>
                  </a:cxn>
                  <a:cxn ang="0">
                    <a:pos x="2032" y="182"/>
                  </a:cxn>
                  <a:cxn ang="0">
                    <a:pos x="2012" y="206"/>
                  </a:cxn>
                  <a:cxn ang="0">
                    <a:pos x="1990" y="232"/>
                  </a:cxn>
                  <a:cxn ang="0">
                    <a:pos x="1968" y="256"/>
                  </a:cxn>
                  <a:cxn ang="0">
                    <a:pos x="1942" y="280"/>
                  </a:cxn>
                  <a:cxn ang="0">
                    <a:pos x="1914" y="304"/>
                  </a:cxn>
                  <a:cxn ang="0">
                    <a:pos x="1886" y="326"/>
                  </a:cxn>
                  <a:cxn ang="0">
                    <a:pos x="1854" y="348"/>
                  </a:cxn>
                  <a:cxn ang="0">
                    <a:pos x="1822" y="370"/>
                  </a:cxn>
                  <a:cxn ang="0">
                    <a:pos x="1786" y="388"/>
                  </a:cxn>
                  <a:cxn ang="0">
                    <a:pos x="1750" y="404"/>
                  </a:cxn>
                  <a:cxn ang="0">
                    <a:pos x="1710" y="420"/>
                  </a:cxn>
                  <a:cxn ang="0">
                    <a:pos x="1668" y="432"/>
                  </a:cxn>
                  <a:cxn ang="0">
                    <a:pos x="1626" y="442"/>
                  </a:cxn>
                  <a:cxn ang="0">
                    <a:pos x="1580" y="448"/>
                  </a:cxn>
                  <a:cxn ang="0">
                    <a:pos x="1532" y="452"/>
                  </a:cxn>
                  <a:cxn ang="0">
                    <a:pos x="1482" y="452"/>
                  </a:cxn>
                  <a:cxn ang="0">
                    <a:pos x="1430" y="450"/>
                  </a:cxn>
                  <a:cxn ang="0">
                    <a:pos x="1376" y="442"/>
                  </a:cxn>
                  <a:cxn ang="0">
                    <a:pos x="1320" y="430"/>
                  </a:cxn>
                  <a:cxn ang="0">
                    <a:pos x="1260" y="414"/>
                  </a:cxn>
                  <a:cxn ang="0">
                    <a:pos x="1260" y="414"/>
                  </a:cxn>
                  <a:cxn ang="0">
                    <a:pos x="1144" y="380"/>
                  </a:cxn>
                  <a:cxn ang="0">
                    <a:pos x="1036" y="352"/>
                  </a:cxn>
                  <a:cxn ang="0">
                    <a:pos x="934" y="330"/>
                  </a:cxn>
                  <a:cxn ang="0">
                    <a:pos x="838" y="314"/>
                  </a:cxn>
                  <a:cxn ang="0">
                    <a:pos x="794" y="308"/>
                  </a:cxn>
                  <a:cxn ang="0">
                    <a:pos x="750" y="304"/>
                  </a:cxn>
                  <a:cxn ang="0">
                    <a:pos x="706" y="302"/>
                  </a:cxn>
                  <a:cxn ang="0">
                    <a:pos x="666" y="300"/>
                  </a:cxn>
                  <a:cxn ang="0">
                    <a:pos x="626" y="300"/>
                  </a:cxn>
                  <a:cxn ang="0">
                    <a:pos x="586" y="300"/>
                  </a:cxn>
                  <a:cxn ang="0">
                    <a:pos x="548" y="302"/>
                  </a:cxn>
                  <a:cxn ang="0">
                    <a:pos x="512" y="306"/>
                  </a:cxn>
                  <a:cxn ang="0">
                    <a:pos x="476" y="310"/>
                  </a:cxn>
                  <a:cxn ang="0">
                    <a:pos x="440" y="316"/>
                  </a:cxn>
                  <a:cxn ang="0">
                    <a:pos x="406" y="324"/>
                  </a:cxn>
                  <a:cxn ang="0">
                    <a:pos x="372" y="332"/>
                  </a:cxn>
                  <a:cxn ang="0">
                    <a:pos x="340" y="342"/>
                  </a:cxn>
                  <a:cxn ang="0">
                    <a:pos x="308" y="352"/>
                  </a:cxn>
                  <a:cxn ang="0">
                    <a:pos x="276" y="364"/>
                  </a:cxn>
                  <a:cxn ang="0">
                    <a:pos x="244" y="378"/>
                  </a:cxn>
                  <a:cxn ang="0">
                    <a:pos x="182" y="408"/>
                  </a:cxn>
                  <a:cxn ang="0">
                    <a:pos x="122" y="442"/>
                  </a:cxn>
                  <a:cxn ang="0">
                    <a:pos x="62" y="480"/>
                  </a:cxn>
                  <a:cxn ang="0">
                    <a:pos x="0" y="522"/>
                  </a:cxn>
                </a:cxnLst>
                <a:rect l="0" t="0" r="r" b="b"/>
                <a:pathLst>
                  <a:path w="2142" h="522">
                    <a:moveTo>
                      <a:pt x="2142" y="0"/>
                    </a:moveTo>
                    <a:lnTo>
                      <a:pt x="2142" y="0"/>
                    </a:lnTo>
                    <a:lnTo>
                      <a:pt x="2130" y="26"/>
                    </a:lnTo>
                    <a:lnTo>
                      <a:pt x="2116" y="54"/>
                    </a:lnTo>
                    <a:lnTo>
                      <a:pt x="2094" y="92"/>
                    </a:lnTo>
                    <a:lnTo>
                      <a:pt x="2068" y="136"/>
                    </a:lnTo>
                    <a:lnTo>
                      <a:pt x="2032" y="182"/>
                    </a:lnTo>
                    <a:lnTo>
                      <a:pt x="2012" y="206"/>
                    </a:lnTo>
                    <a:lnTo>
                      <a:pt x="1990" y="232"/>
                    </a:lnTo>
                    <a:lnTo>
                      <a:pt x="1968" y="256"/>
                    </a:lnTo>
                    <a:lnTo>
                      <a:pt x="1942" y="280"/>
                    </a:lnTo>
                    <a:lnTo>
                      <a:pt x="1914" y="304"/>
                    </a:lnTo>
                    <a:lnTo>
                      <a:pt x="1886" y="326"/>
                    </a:lnTo>
                    <a:lnTo>
                      <a:pt x="1854" y="348"/>
                    </a:lnTo>
                    <a:lnTo>
                      <a:pt x="1822" y="370"/>
                    </a:lnTo>
                    <a:lnTo>
                      <a:pt x="1786" y="388"/>
                    </a:lnTo>
                    <a:lnTo>
                      <a:pt x="1750" y="404"/>
                    </a:lnTo>
                    <a:lnTo>
                      <a:pt x="1710" y="420"/>
                    </a:lnTo>
                    <a:lnTo>
                      <a:pt x="1668" y="432"/>
                    </a:lnTo>
                    <a:lnTo>
                      <a:pt x="1626" y="442"/>
                    </a:lnTo>
                    <a:lnTo>
                      <a:pt x="1580" y="448"/>
                    </a:lnTo>
                    <a:lnTo>
                      <a:pt x="1532" y="452"/>
                    </a:lnTo>
                    <a:lnTo>
                      <a:pt x="1482" y="452"/>
                    </a:lnTo>
                    <a:lnTo>
                      <a:pt x="1430" y="450"/>
                    </a:lnTo>
                    <a:lnTo>
                      <a:pt x="1376" y="442"/>
                    </a:lnTo>
                    <a:lnTo>
                      <a:pt x="1320" y="430"/>
                    </a:lnTo>
                    <a:lnTo>
                      <a:pt x="1260" y="414"/>
                    </a:lnTo>
                    <a:lnTo>
                      <a:pt x="1260" y="414"/>
                    </a:lnTo>
                    <a:lnTo>
                      <a:pt x="1144" y="380"/>
                    </a:lnTo>
                    <a:lnTo>
                      <a:pt x="1036" y="352"/>
                    </a:lnTo>
                    <a:lnTo>
                      <a:pt x="934" y="330"/>
                    </a:lnTo>
                    <a:lnTo>
                      <a:pt x="838" y="314"/>
                    </a:lnTo>
                    <a:lnTo>
                      <a:pt x="794" y="308"/>
                    </a:lnTo>
                    <a:lnTo>
                      <a:pt x="750" y="304"/>
                    </a:lnTo>
                    <a:lnTo>
                      <a:pt x="706" y="302"/>
                    </a:lnTo>
                    <a:lnTo>
                      <a:pt x="666" y="300"/>
                    </a:lnTo>
                    <a:lnTo>
                      <a:pt x="626" y="300"/>
                    </a:lnTo>
                    <a:lnTo>
                      <a:pt x="586" y="300"/>
                    </a:lnTo>
                    <a:lnTo>
                      <a:pt x="548" y="302"/>
                    </a:lnTo>
                    <a:lnTo>
                      <a:pt x="512" y="306"/>
                    </a:lnTo>
                    <a:lnTo>
                      <a:pt x="476" y="310"/>
                    </a:lnTo>
                    <a:lnTo>
                      <a:pt x="440" y="316"/>
                    </a:lnTo>
                    <a:lnTo>
                      <a:pt x="406" y="324"/>
                    </a:lnTo>
                    <a:lnTo>
                      <a:pt x="372" y="332"/>
                    </a:lnTo>
                    <a:lnTo>
                      <a:pt x="340" y="342"/>
                    </a:lnTo>
                    <a:lnTo>
                      <a:pt x="308" y="352"/>
                    </a:lnTo>
                    <a:lnTo>
                      <a:pt x="276" y="364"/>
                    </a:lnTo>
                    <a:lnTo>
                      <a:pt x="244" y="378"/>
                    </a:lnTo>
                    <a:lnTo>
                      <a:pt x="182" y="408"/>
                    </a:lnTo>
                    <a:lnTo>
                      <a:pt x="122" y="442"/>
                    </a:lnTo>
                    <a:lnTo>
                      <a:pt x="62" y="480"/>
                    </a:lnTo>
                    <a:lnTo>
                      <a:pt x="0" y="522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78" name="Freeform 134"/>
              <p:cNvSpPr>
                <a:spLocks/>
              </p:cNvSpPr>
              <p:nvPr/>
            </p:nvSpPr>
            <p:spPr bwMode="auto">
              <a:xfrm>
                <a:off x="1468" y="1957"/>
                <a:ext cx="2128" cy="614"/>
              </a:xfrm>
              <a:custGeom>
                <a:avLst/>
                <a:gdLst/>
                <a:ahLst/>
                <a:cxnLst>
                  <a:cxn ang="0">
                    <a:pos x="2130" y="0"/>
                  </a:cxn>
                  <a:cxn ang="0">
                    <a:pos x="2130" y="0"/>
                  </a:cxn>
                  <a:cxn ang="0">
                    <a:pos x="2120" y="26"/>
                  </a:cxn>
                  <a:cxn ang="0">
                    <a:pos x="2106" y="56"/>
                  </a:cxn>
                  <a:cxn ang="0">
                    <a:pos x="2086" y="94"/>
                  </a:cxn>
                  <a:cxn ang="0">
                    <a:pos x="2060" y="140"/>
                  </a:cxn>
                  <a:cxn ang="0">
                    <a:pos x="2026" y="188"/>
                  </a:cxn>
                  <a:cxn ang="0">
                    <a:pos x="2006" y="214"/>
                  </a:cxn>
                  <a:cxn ang="0">
                    <a:pos x="1986" y="240"/>
                  </a:cxn>
                  <a:cxn ang="0">
                    <a:pos x="1962" y="264"/>
                  </a:cxn>
                  <a:cxn ang="0">
                    <a:pos x="1938" y="290"/>
                  </a:cxn>
                  <a:cxn ang="0">
                    <a:pos x="1912" y="316"/>
                  </a:cxn>
                  <a:cxn ang="0">
                    <a:pos x="1882" y="340"/>
                  </a:cxn>
                  <a:cxn ang="0">
                    <a:pos x="1852" y="362"/>
                  </a:cxn>
                  <a:cxn ang="0">
                    <a:pos x="1820" y="384"/>
                  </a:cxn>
                  <a:cxn ang="0">
                    <a:pos x="1786" y="404"/>
                  </a:cxn>
                  <a:cxn ang="0">
                    <a:pos x="1748" y="424"/>
                  </a:cxn>
                  <a:cxn ang="0">
                    <a:pos x="1710" y="440"/>
                  </a:cxn>
                  <a:cxn ang="0">
                    <a:pos x="1668" y="454"/>
                  </a:cxn>
                  <a:cxn ang="0">
                    <a:pos x="1626" y="466"/>
                  </a:cxn>
                  <a:cxn ang="0">
                    <a:pos x="1580" y="474"/>
                  </a:cxn>
                  <a:cxn ang="0">
                    <a:pos x="1532" y="480"/>
                  </a:cxn>
                  <a:cxn ang="0">
                    <a:pos x="1482" y="482"/>
                  </a:cxn>
                  <a:cxn ang="0">
                    <a:pos x="1430" y="480"/>
                  </a:cxn>
                  <a:cxn ang="0">
                    <a:pos x="1376" y="476"/>
                  </a:cxn>
                  <a:cxn ang="0">
                    <a:pos x="1318" y="466"/>
                  </a:cxn>
                  <a:cxn ang="0">
                    <a:pos x="1260" y="452"/>
                  </a:cxn>
                  <a:cxn ang="0">
                    <a:pos x="1260" y="452"/>
                  </a:cxn>
                  <a:cxn ang="0">
                    <a:pos x="1142" y="422"/>
                  </a:cxn>
                  <a:cxn ang="0">
                    <a:pos x="1032" y="398"/>
                  </a:cxn>
                  <a:cxn ang="0">
                    <a:pos x="930" y="382"/>
                  </a:cxn>
                  <a:cxn ang="0">
                    <a:pos x="834" y="368"/>
                  </a:cxn>
                  <a:cxn ang="0">
                    <a:pos x="788" y="364"/>
                  </a:cxn>
                  <a:cxn ang="0">
                    <a:pos x="744" y="362"/>
                  </a:cxn>
                  <a:cxn ang="0">
                    <a:pos x="700" y="360"/>
                  </a:cxn>
                  <a:cxn ang="0">
                    <a:pos x="660" y="360"/>
                  </a:cxn>
                  <a:cxn ang="0">
                    <a:pos x="620" y="362"/>
                  </a:cxn>
                  <a:cxn ang="0">
                    <a:pos x="580" y="364"/>
                  </a:cxn>
                  <a:cxn ang="0">
                    <a:pos x="542" y="368"/>
                  </a:cxn>
                  <a:cxn ang="0">
                    <a:pos x="506" y="372"/>
                  </a:cxn>
                  <a:cxn ang="0">
                    <a:pos x="470" y="378"/>
                  </a:cxn>
                  <a:cxn ang="0">
                    <a:pos x="434" y="386"/>
                  </a:cxn>
                  <a:cxn ang="0">
                    <a:pos x="400" y="394"/>
                  </a:cxn>
                  <a:cxn ang="0">
                    <a:pos x="366" y="404"/>
                  </a:cxn>
                  <a:cxn ang="0">
                    <a:pos x="334" y="416"/>
                  </a:cxn>
                  <a:cxn ang="0">
                    <a:pos x="302" y="428"/>
                  </a:cxn>
                  <a:cxn ang="0">
                    <a:pos x="270" y="442"/>
                  </a:cxn>
                  <a:cxn ang="0">
                    <a:pos x="240" y="456"/>
                  </a:cxn>
                  <a:cxn ang="0">
                    <a:pos x="178" y="488"/>
                  </a:cxn>
                  <a:cxn ang="0">
                    <a:pos x="118" y="524"/>
                  </a:cxn>
                  <a:cxn ang="0">
                    <a:pos x="60" y="566"/>
                  </a:cxn>
                  <a:cxn ang="0">
                    <a:pos x="0" y="612"/>
                  </a:cxn>
                </a:cxnLst>
                <a:rect l="0" t="0" r="r" b="b"/>
                <a:pathLst>
                  <a:path w="2130" h="612">
                    <a:moveTo>
                      <a:pt x="2130" y="0"/>
                    </a:moveTo>
                    <a:lnTo>
                      <a:pt x="2130" y="0"/>
                    </a:lnTo>
                    <a:lnTo>
                      <a:pt x="2120" y="26"/>
                    </a:lnTo>
                    <a:lnTo>
                      <a:pt x="2106" y="56"/>
                    </a:lnTo>
                    <a:lnTo>
                      <a:pt x="2086" y="94"/>
                    </a:lnTo>
                    <a:lnTo>
                      <a:pt x="2060" y="140"/>
                    </a:lnTo>
                    <a:lnTo>
                      <a:pt x="2026" y="188"/>
                    </a:lnTo>
                    <a:lnTo>
                      <a:pt x="2006" y="214"/>
                    </a:lnTo>
                    <a:lnTo>
                      <a:pt x="1986" y="240"/>
                    </a:lnTo>
                    <a:lnTo>
                      <a:pt x="1962" y="264"/>
                    </a:lnTo>
                    <a:lnTo>
                      <a:pt x="1938" y="290"/>
                    </a:lnTo>
                    <a:lnTo>
                      <a:pt x="1912" y="316"/>
                    </a:lnTo>
                    <a:lnTo>
                      <a:pt x="1882" y="340"/>
                    </a:lnTo>
                    <a:lnTo>
                      <a:pt x="1852" y="362"/>
                    </a:lnTo>
                    <a:lnTo>
                      <a:pt x="1820" y="384"/>
                    </a:lnTo>
                    <a:lnTo>
                      <a:pt x="1786" y="404"/>
                    </a:lnTo>
                    <a:lnTo>
                      <a:pt x="1748" y="424"/>
                    </a:lnTo>
                    <a:lnTo>
                      <a:pt x="1710" y="440"/>
                    </a:lnTo>
                    <a:lnTo>
                      <a:pt x="1668" y="454"/>
                    </a:lnTo>
                    <a:lnTo>
                      <a:pt x="1626" y="466"/>
                    </a:lnTo>
                    <a:lnTo>
                      <a:pt x="1580" y="474"/>
                    </a:lnTo>
                    <a:lnTo>
                      <a:pt x="1532" y="480"/>
                    </a:lnTo>
                    <a:lnTo>
                      <a:pt x="1482" y="482"/>
                    </a:lnTo>
                    <a:lnTo>
                      <a:pt x="1430" y="480"/>
                    </a:lnTo>
                    <a:lnTo>
                      <a:pt x="1376" y="476"/>
                    </a:lnTo>
                    <a:lnTo>
                      <a:pt x="1318" y="466"/>
                    </a:lnTo>
                    <a:lnTo>
                      <a:pt x="1260" y="452"/>
                    </a:lnTo>
                    <a:lnTo>
                      <a:pt x="1260" y="452"/>
                    </a:lnTo>
                    <a:lnTo>
                      <a:pt x="1142" y="422"/>
                    </a:lnTo>
                    <a:lnTo>
                      <a:pt x="1032" y="398"/>
                    </a:lnTo>
                    <a:lnTo>
                      <a:pt x="930" y="382"/>
                    </a:lnTo>
                    <a:lnTo>
                      <a:pt x="834" y="368"/>
                    </a:lnTo>
                    <a:lnTo>
                      <a:pt x="788" y="364"/>
                    </a:lnTo>
                    <a:lnTo>
                      <a:pt x="744" y="362"/>
                    </a:lnTo>
                    <a:lnTo>
                      <a:pt x="700" y="360"/>
                    </a:lnTo>
                    <a:lnTo>
                      <a:pt x="660" y="360"/>
                    </a:lnTo>
                    <a:lnTo>
                      <a:pt x="620" y="362"/>
                    </a:lnTo>
                    <a:lnTo>
                      <a:pt x="580" y="364"/>
                    </a:lnTo>
                    <a:lnTo>
                      <a:pt x="542" y="368"/>
                    </a:lnTo>
                    <a:lnTo>
                      <a:pt x="506" y="372"/>
                    </a:lnTo>
                    <a:lnTo>
                      <a:pt x="470" y="378"/>
                    </a:lnTo>
                    <a:lnTo>
                      <a:pt x="434" y="386"/>
                    </a:lnTo>
                    <a:lnTo>
                      <a:pt x="400" y="394"/>
                    </a:lnTo>
                    <a:lnTo>
                      <a:pt x="366" y="404"/>
                    </a:lnTo>
                    <a:lnTo>
                      <a:pt x="334" y="416"/>
                    </a:lnTo>
                    <a:lnTo>
                      <a:pt x="302" y="428"/>
                    </a:lnTo>
                    <a:lnTo>
                      <a:pt x="270" y="442"/>
                    </a:lnTo>
                    <a:lnTo>
                      <a:pt x="240" y="456"/>
                    </a:lnTo>
                    <a:lnTo>
                      <a:pt x="178" y="488"/>
                    </a:lnTo>
                    <a:lnTo>
                      <a:pt x="118" y="524"/>
                    </a:lnTo>
                    <a:lnTo>
                      <a:pt x="60" y="566"/>
                    </a:lnTo>
                    <a:lnTo>
                      <a:pt x="0" y="612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79" name="Freeform 135"/>
              <p:cNvSpPr>
                <a:spLocks/>
              </p:cNvSpPr>
              <p:nvPr/>
            </p:nvSpPr>
            <p:spPr bwMode="auto">
              <a:xfrm>
                <a:off x="1498" y="1909"/>
                <a:ext cx="2117" cy="700"/>
              </a:xfrm>
              <a:custGeom>
                <a:avLst/>
                <a:gdLst/>
                <a:ahLst/>
                <a:cxnLst>
                  <a:cxn ang="0">
                    <a:pos x="2118" y="0"/>
                  </a:cxn>
                  <a:cxn ang="0">
                    <a:pos x="2118" y="0"/>
                  </a:cxn>
                  <a:cxn ang="0">
                    <a:pos x="2108" y="26"/>
                  </a:cxn>
                  <a:cxn ang="0">
                    <a:pos x="2094" y="58"/>
                  </a:cxn>
                  <a:cxn ang="0">
                    <a:pos x="2076" y="96"/>
                  </a:cxn>
                  <a:cxn ang="0">
                    <a:pos x="2050" y="144"/>
                  </a:cxn>
                  <a:cxn ang="0">
                    <a:pos x="2018" y="194"/>
                  </a:cxn>
                  <a:cxn ang="0">
                    <a:pos x="2000" y="220"/>
                  </a:cxn>
                  <a:cxn ang="0">
                    <a:pos x="1980" y="246"/>
                  </a:cxn>
                  <a:cxn ang="0">
                    <a:pos x="1958" y="274"/>
                  </a:cxn>
                  <a:cxn ang="0">
                    <a:pos x="1934" y="300"/>
                  </a:cxn>
                  <a:cxn ang="0">
                    <a:pos x="1908" y="326"/>
                  </a:cxn>
                  <a:cxn ang="0">
                    <a:pos x="1880" y="352"/>
                  </a:cxn>
                  <a:cxn ang="0">
                    <a:pos x="1850" y="376"/>
                  </a:cxn>
                  <a:cxn ang="0">
                    <a:pos x="1818" y="400"/>
                  </a:cxn>
                  <a:cxn ang="0">
                    <a:pos x="1784" y="422"/>
                  </a:cxn>
                  <a:cxn ang="0">
                    <a:pos x="1748" y="442"/>
                  </a:cxn>
                  <a:cxn ang="0">
                    <a:pos x="1710" y="460"/>
                  </a:cxn>
                  <a:cxn ang="0">
                    <a:pos x="1668" y="476"/>
                  </a:cxn>
                  <a:cxn ang="0">
                    <a:pos x="1626" y="488"/>
                  </a:cxn>
                  <a:cxn ang="0">
                    <a:pos x="1580" y="500"/>
                  </a:cxn>
                  <a:cxn ang="0">
                    <a:pos x="1532" y="506"/>
                  </a:cxn>
                  <a:cxn ang="0">
                    <a:pos x="1482" y="510"/>
                  </a:cxn>
                  <a:cxn ang="0">
                    <a:pos x="1430" y="512"/>
                  </a:cxn>
                  <a:cxn ang="0">
                    <a:pos x="1376" y="508"/>
                  </a:cxn>
                  <a:cxn ang="0">
                    <a:pos x="1318" y="502"/>
                  </a:cxn>
                  <a:cxn ang="0">
                    <a:pos x="1258" y="490"/>
                  </a:cxn>
                  <a:cxn ang="0">
                    <a:pos x="1258" y="490"/>
                  </a:cxn>
                  <a:cxn ang="0">
                    <a:pos x="1138" y="464"/>
                  </a:cxn>
                  <a:cxn ang="0">
                    <a:pos x="1028" y="446"/>
                  </a:cxn>
                  <a:cxn ang="0">
                    <a:pos x="924" y="432"/>
                  </a:cxn>
                  <a:cxn ang="0">
                    <a:pos x="828" y="422"/>
                  </a:cxn>
                  <a:cxn ang="0">
                    <a:pos x="782" y="420"/>
                  </a:cxn>
                  <a:cxn ang="0">
                    <a:pos x="738" y="420"/>
                  </a:cxn>
                  <a:cxn ang="0">
                    <a:pos x="696" y="420"/>
                  </a:cxn>
                  <a:cxn ang="0">
                    <a:pos x="654" y="422"/>
                  </a:cxn>
                  <a:cxn ang="0">
                    <a:pos x="614" y="424"/>
                  </a:cxn>
                  <a:cxn ang="0">
                    <a:pos x="574" y="428"/>
                  </a:cxn>
                  <a:cxn ang="0">
                    <a:pos x="536" y="434"/>
                  </a:cxn>
                  <a:cxn ang="0">
                    <a:pos x="500" y="440"/>
                  </a:cxn>
                  <a:cxn ang="0">
                    <a:pos x="464" y="448"/>
                  </a:cxn>
                  <a:cxn ang="0">
                    <a:pos x="428" y="456"/>
                  </a:cxn>
                  <a:cxn ang="0">
                    <a:pos x="394" y="466"/>
                  </a:cxn>
                  <a:cxn ang="0">
                    <a:pos x="362" y="478"/>
                  </a:cxn>
                  <a:cxn ang="0">
                    <a:pos x="330" y="490"/>
                  </a:cxn>
                  <a:cxn ang="0">
                    <a:pos x="298" y="504"/>
                  </a:cxn>
                  <a:cxn ang="0">
                    <a:pos x="266" y="518"/>
                  </a:cxn>
                  <a:cxn ang="0">
                    <a:pos x="236" y="534"/>
                  </a:cxn>
                  <a:cxn ang="0">
                    <a:pos x="176" y="568"/>
                  </a:cxn>
                  <a:cxn ang="0">
                    <a:pos x="116" y="608"/>
                  </a:cxn>
                  <a:cxn ang="0">
                    <a:pos x="58" y="652"/>
                  </a:cxn>
                  <a:cxn ang="0">
                    <a:pos x="0" y="700"/>
                  </a:cxn>
                </a:cxnLst>
                <a:rect l="0" t="0" r="r" b="b"/>
                <a:pathLst>
                  <a:path w="2118" h="700">
                    <a:moveTo>
                      <a:pt x="2118" y="0"/>
                    </a:moveTo>
                    <a:lnTo>
                      <a:pt x="2118" y="0"/>
                    </a:lnTo>
                    <a:lnTo>
                      <a:pt x="2108" y="26"/>
                    </a:lnTo>
                    <a:lnTo>
                      <a:pt x="2094" y="58"/>
                    </a:lnTo>
                    <a:lnTo>
                      <a:pt x="2076" y="96"/>
                    </a:lnTo>
                    <a:lnTo>
                      <a:pt x="2050" y="144"/>
                    </a:lnTo>
                    <a:lnTo>
                      <a:pt x="2018" y="194"/>
                    </a:lnTo>
                    <a:lnTo>
                      <a:pt x="2000" y="220"/>
                    </a:lnTo>
                    <a:lnTo>
                      <a:pt x="1980" y="246"/>
                    </a:lnTo>
                    <a:lnTo>
                      <a:pt x="1958" y="274"/>
                    </a:lnTo>
                    <a:lnTo>
                      <a:pt x="1934" y="300"/>
                    </a:lnTo>
                    <a:lnTo>
                      <a:pt x="1908" y="326"/>
                    </a:lnTo>
                    <a:lnTo>
                      <a:pt x="1880" y="352"/>
                    </a:lnTo>
                    <a:lnTo>
                      <a:pt x="1850" y="376"/>
                    </a:lnTo>
                    <a:lnTo>
                      <a:pt x="1818" y="400"/>
                    </a:lnTo>
                    <a:lnTo>
                      <a:pt x="1784" y="422"/>
                    </a:lnTo>
                    <a:lnTo>
                      <a:pt x="1748" y="442"/>
                    </a:lnTo>
                    <a:lnTo>
                      <a:pt x="1710" y="460"/>
                    </a:lnTo>
                    <a:lnTo>
                      <a:pt x="1668" y="476"/>
                    </a:lnTo>
                    <a:lnTo>
                      <a:pt x="1626" y="488"/>
                    </a:lnTo>
                    <a:lnTo>
                      <a:pt x="1580" y="500"/>
                    </a:lnTo>
                    <a:lnTo>
                      <a:pt x="1532" y="506"/>
                    </a:lnTo>
                    <a:lnTo>
                      <a:pt x="1482" y="510"/>
                    </a:lnTo>
                    <a:lnTo>
                      <a:pt x="1430" y="512"/>
                    </a:lnTo>
                    <a:lnTo>
                      <a:pt x="1376" y="508"/>
                    </a:lnTo>
                    <a:lnTo>
                      <a:pt x="1318" y="502"/>
                    </a:lnTo>
                    <a:lnTo>
                      <a:pt x="1258" y="490"/>
                    </a:lnTo>
                    <a:lnTo>
                      <a:pt x="1258" y="490"/>
                    </a:lnTo>
                    <a:lnTo>
                      <a:pt x="1138" y="464"/>
                    </a:lnTo>
                    <a:lnTo>
                      <a:pt x="1028" y="446"/>
                    </a:lnTo>
                    <a:lnTo>
                      <a:pt x="924" y="432"/>
                    </a:lnTo>
                    <a:lnTo>
                      <a:pt x="828" y="422"/>
                    </a:lnTo>
                    <a:lnTo>
                      <a:pt x="782" y="420"/>
                    </a:lnTo>
                    <a:lnTo>
                      <a:pt x="738" y="420"/>
                    </a:lnTo>
                    <a:lnTo>
                      <a:pt x="696" y="420"/>
                    </a:lnTo>
                    <a:lnTo>
                      <a:pt x="654" y="422"/>
                    </a:lnTo>
                    <a:lnTo>
                      <a:pt x="614" y="424"/>
                    </a:lnTo>
                    <a:lnTo>
                      <a:pt x="574" y="428"/>
                    </a:lnTo>
                    <a:lnTo>
                      <a:pt x="536" y="434"/>
                    </a:lnTo>
                    <a:lnTo>
                      <a:pt x="500" y="440"/>
                    </a:lnTo>
                    <a:lnTo>
                      <a:pt x="464" y="448"/>
                    </a:lnTo>
                    <a:lnTo>
                      <a:pt x="428" y="456"/>
                    </a:lnTo>
                    <a:lnTo>
                      <a:pt x="394" y="466"/>
                    </a:lnTo>
                    <a:lnTo>
                      <a:pt x="362" y="478"/>
                    </a:lnTo>
                    <a:lnTo>
                      <a:pt x="330" y="490"/>
                    </a:lnTo>
                    <a:lnTo>
                      <a:pt x="298" y="504"/>
                    </a:lnTo>
                    <a:lnTo>
                      <a:pt x="266" y="518"/>
                    </a:lnTo>
                    <a:lnTo>
                      <a:pt x="236" y="534"/>
                    </a:lnTo>
                    <a:lnTo>
                      <a:pt x="176" y="568"/>
                    </a:lnTo>
                    <a:lnTo>
                      <a:pt x="116" y="608"/>
                    </a:lnTo>
                    <a:lnTo>
                      <a:pt x="58" y="652"/>
                    </a:lnTo>
                    <a:lnTo>
                      <a:pt x="0" y="70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80" name="Freeform 136"/>
              <p:cNvSpPr>
                <a:spLocks/>
              </p:cNvSpPr>
              <p:nvPr/>
            </p:nvSpPr>
            <p:spPr bwMode="auto">
              <a:xfrm>
                <a:off x="1522" y="1866"/>
                <a:ext cx="2099" cy="785"/>
              </a:xfrm>
              <a:custGeom>
                <a:avLst/>
                <a:gdLst/>
                <a:ahLst/>
                <a:cxnLst>
                  <a:cxn ang="0">
                    <a:pos x="2100" y="0"/>
                  </a:cxn>
                  <a:cxn ang="0">
                    <a:pos x="2100" y="0"/>
                  </a:cxn>
                  <a:cxn ang="0">
                    <a:pos x="2092" y="28"/>
                  </a:cxn>
                  <a:cxn ang="0">
                    <a:pos x="2080" y="60"/>
                  </a:cxn>
                  <a:cxn ang="0">
                    <a:pos x="2062" y="100"/>
                  </a:cxn>
                  <a:cxn ang="0">
                    <a:pos x="2038" y="146"/>
                  </a:cxn>
                  <a:cxn ang="0">
                    <a:pos x="2008" y="200"/>
                  </a:cxn>
                  <a:cxn ang="0">
                    <a:pos x="1990" y="226"/>
                  </a:cxn>
                  <a:cxn ang="0">
                    <a:pos x="1970" y="254"/>
                  </a:cxn>
                  <a:cxn ang="0">
                    <a:pos x="1948" y="282"/>
                  </a:cxn>
                  <a:cxn ang="0">
                    <a:pos x="1926" y="310"/>
                  </a:cxn>
                  <a:cxn ang="0">
                    <a:pos x="1900" y="336"/>
                  </a:cxn>
                  <a:cxn ang="0">
                    <a:pos x="1874" y="364"/>
                  </a:cxn>
                  <a:cxn ang="0">
                    <a:pos x="1844" y="390"/>
                  </a:cxn>
                  <a:cxn ang="0">
                    <a:pos x="1812" y="414"/>
                  </a:cxn>
                  <a:cxn ang="0">
                    <a:pos x="1780" y="438"/>
                  </a:cxn>
                  <a:cxn ang="0">
                    <a:pos x="1744" y="460"/>
                  </a:cxn>
                  <a:cxn ang="0">
                    <a:pos x="1706" y="478"/>
                  </a:cxn>
                  <a:cxn ang="0">
                    <a:pos x="1666" y="496"/>
                  </a:cxn>
                  <a:cxn ang="0">
                    <a:pos x="1622" y="512"/>
                  </a:cxn>
                  <a:cxn ang="0">
                    <a:pos x="1578" y="524"/>
                  </a:cxn>
                  <a:cxn ang="0">
                    <a:pos x="1530" y="534"/>
                  </a:cxn>
                  <a:cxn ang="0">
                    <a:pos x="1480" y="540"/>
                  </a:cxn>
                  <a:cxn ang="0">
                    <a:pos x="1428" y="542"/>
                  </a:cxn>
                  <a:cxn ang="0">
                    <a:pos x="1372" y="542"/>
                  </a:cxn>
                  <a:cxn ang="0">
                    <a:pos x="1314" y="536"/>
                  </a:cxn>
                  <a:cxn ang="0">
                    <a:pos x="1254" y="528"/>
                  </a:cxn>
                  <a:cxn ang="0">
                    <a:pos x="1254" y="528"/>
                  </a:cxn>
                  <a:cxn ang="0">
                    <a:pos x="1134" y="506"/>
                  </a:cxn>
                  <a:cxn ang="0">
                    <a:pos x="1022" y="492"/>
                  </a:cxn>
                  <a:cxn ang="0">
                    <a:pos x="918" y="482"/>
                  </a:cxn>
                  <a:cxn ang="0">
                    <a:pos x="822" y="476"/>
                  </a:cxn>
                  <a:cxn ang="0">
                    <a:pos x="776" y="476"/>
                  </a:cxn>
                  <a:cxn ang="0">
                    <a:pos x="732" y="476"/>
                  </a:cxn>
                  <a:cxn ang="0">
                    <a:pos x="688" y="478"/>
                  </a:cxn>
                  <a:cxn ang="0">
                    <a:pos x="646" y="482"/>
                  </a:cxn>
                  <a:cxn ang="0">
                    <a:pos x="606" y="486"/>
                  </a:cxn>
                  <a:cxn ang="0">
                    <a:pos x="568" y="492"/>
                  </a:cxn>
                  <a:cxn ang="0">
                    <a:pos x="530" y="498"/>
                  </a:cxn>
                  <a:cxn ang="0">
                    <a:pos x="492" y="506"/>
                  </a:cxn>
                  <a:cxn ang="0">
                    <a:pos x="456" y="516"/>
                  </a:cxn>
                  <a:cxn ang="0">
                    <a:pos x="422" y="526"/>
                  </a:cxn>
                  <a:cxn ang="0">
                    <a:pos x="388" y="538"/>
                  </a:cxn>
                  <a:cxn ang="0">
                    <a:pos x="356" y="550"/>
                  </a:cxn>
                  <a:cxn ang="0">
                    <a:pos x="324" y="564"/>
                  </a:cxn>
                  <a:cxn ang="0">
                    <a:pos x="292" y="580"/>
                  </a:cxn>
                  <a:cxn ang="0">
                    <a:pos x="260" y="596"/>
                  </a:cxn>
                  <a:cxn ang="0">
                    <a:pos x="230" y="612"/>
                  </a:cxn>
                  <a:cxn ang="0">
                    <a:pos x="172" y="650"/>
                  </a:cxn>
                  <a:cxn ang="0">
                    <a:pos x="114" y="692"/>
                  </a:cxn>
                  <a:cxn ang="0">
                    <a:pos x="56" y="738"/>
                  </a:cxn>
                  <a:cxn ang="0">
                    <a:pos x="0" y="788"/>
                  </a:cxn>
                </a:cxnLst>
                <a:rect l="0" t="0" r="r" b="b"/>
                <a:pathLst>
                  <a:path w="2100" h="788">
                    <a:moveTo>
                      <a:pt x="2100" y="0"/>
                    </a:moveTo>
                    <a:lnTo>
                      <a:pt x="2100" y="0"/>
                    </a:lnTo>
                    <a:lnTo>
                      <a:pt x="2092" y="28"/>
                    </a:lnTo>
                    <a:lnTo>
                      <a:pt x="2080" y="60"/>
                    </a:lnTo>
                    <a:lnTo>
                      <a:pt x="2062" y="100"/>
                    </a:lnTo>
                    <a:lnTo>
                      <a:pt x="2038" y="146"/>
                    </a:lnTo>
                    <a:lnTo>
                      <a:pt x="2008" y="200"/>
                    </a:lnTo>
                    <a:lnTo>
                      <a:pt x="1990" y="226"/>
                    </a:lnTo>
                    <a:lnTo>
                      <a:pt x="1970" y="254"/>
                    </a:lnTo>
                    <a:lnTo>
                      <a:pt x="1948" y="282"/>
                    </a:lnTo>
                    <a:lnTo>
                      <a:pt x="1926" y="310"/>
                    </a:lnTo>
                    <a:lnTo>
                      <a:pt x="1900" y="336"/>
                    </a:lnTo>
                    <a:lnTo>
                      <a:pt x="1874" y="364"/>
                    </a:lnTo>
                    <a:lnTo>
                      <a:pt x="1844" y="390"/>
                    </a:lnTo>
                    <a:lnTo>
                      <a:pt x="1812" y="414"/>
                    </a:lnTo>
                    <a:lnTo>
                      <a:pt x="1780" y="438"/>
                    </a:lnTo>
                    <a:lnTo>
                      <a:pt x="1744" y="460"/>
                    </a:lnTo>
                    <a:lnTo>
                      <a:pt x="1706" y="478"/>
                    </a:lnTo>
                    <a:lnTo>
                      <a:pt x="1666" y="496"/>
                    </a:lnTo>
                    <a:lnTo>
                      <a:pt x="1622" y="512"/>
                    </a:lnTo>
                    <a:lnTo>
                      <a:pt x="1578" y="524"/>
                    </a:lnTo>
                    <a:lnTo>
                      <a:pt x="1530" y="534"/>
                    </a:lnTo>
                    <a:lnTo>
                      <a:pt x="1480" y="540"/>
                    </a:lnTo>
                    <a:lnTo>
                      <a:pt x="1428" y="542"/>
                    </a:lnTo>
                    <a:lnTo>
                      <a:pt x="1372" y="542"/>
                    </a:lnTo>
                    <a:lnTo>
                      <a:pt x="1314" y="536"/>
                    </a:lnTo>
                    <a:lnTo>
                      <a:pt x="1254" y="528"/>
                    </a:lnTo>
                    <a:lnTo>
                      <a:pt x="1254" y="528"/>
                    </a:lnTo>
                    <a:lnTo>
                      <a:pt x="1134" y="506"/>
                    </a:lnTo>
                    <a:lnTo>
                      <a:pt x="1022" y="492"/>
                    </a:lnTo>
                    <a:lnTo>
                      <a:pt x="918" y="482"/>
                    </a:lnTo>
                    <a:lnTo>
                      <a:pt x="822" y="476"/>
                    </a:lnTo>
                    <a:lnTo>
                      <a:pt x="776" y="476"/>
                    </a:lnTo>
                    <a:lnTo>
                      <a:pt x="732" y="476"/>
                    </a:lnTo>
                    <a:lnTo>
                      <a:pt x="688" y="478"/>
                    </a:lnTo>
                    <a:lnTo>
                      <a:pt x="646" y="482"/>
                    </a:lnTo>
                    <a:lnTo>
                      <a:pt x="606" y="486"/>
                    </a:lnTo>
                    <a:lnTo>
                      <a:pt x="568" y="492"/>
                    </a:lnTo>
                    <a:lnTo>
                      <a:pt x="530" y="498"/>
                    </a:lnTo>
                    <a:lnTo>
                      <a:pt x="492" y="506"/>
                    </a:lnTo>
                    <a:lnTo>
                      <a:pt x="456" y="516"/>
                    </a:lnTo>
                    <a:lnTo>
                      <a:pt x="422" y="526"/>
                    </a:lnTo>
                    <a:lnTo>
                      <a:pt x="388" y="538"/>
                    </a:lnTo>
                    <a:lnTo>
                      <a:pt x="356" y="550"/>
                    </a:lnTo>
                    <a:lnTo>
                      <a:pt x="324" y="564"/>
                    </a:lnTo>
                    <a:lnTo>
                      <a:pt x="292" y="580"/>
                    </a:lnTo>
                    <a:lnTo>
                      <a:pt x="260" y="596"/>
                    </a:lnTo>
                    <a:lnTo>
                      <a:pt x="230" y="612"/>
                    </a:lnTo>
                    <a:lnTo>
                      <a:pt x="172" y="650"/>
                    </a:lnTo>
                    <a:lnTo>
                      <a:pt x="114" y="692"/>
                    </a:lnTo>
                    <a:lnTo>
                      <a:pt x="56" y="738"/>
                    </a:lnTo>
                    <a:lnTo>
                      <a:pt x="0" y="78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81" name="Freeform 137"/>
              <p:cNvSpPr>
                <a:spLocks/>
              </p:cNvSpPr>
              <p:nvPr/>
            </p:nvSpPr>
            <p:spPr bwMode="auto">
              <a:xfrm>
                <a:off x="1556" y="1818"/>
                <a:ext cx="2081" cy="878"/>
              </a:xfrm>
              <a:custGeom>
                <a:avLst/>
                <a:gdLst/>
                <a:ahLst/>
                <a:cxnLst>
                  <a:cxn ang="0">
                    <a:pos x="2082" y="0"/>
                  </a:cxn>
                  <a:cxn ang="0">
                    <a:pos x="2082" y="0"/>
                  </a:cxn>
                  <a:cxn ang="0">
                    <a:pos x="2074" y="28"/>
                  </a:cxn>
                  <a:cxn ang="0">
                    <a:pos x="2062" y="60"/>
                  </a:cxn>
                  <a:cxn ang="0">
                    <a:pos x="2046" y="102"/>
                  </a:cxn>
                  <a:cxn ang="0">
                    <a:pos x="2024" y="150"/>
                  </a:cxn>
                  <a:cxn ang="0">
                    <a:pos x="1994" y="204"/>
                  </a:cxn>
                  <a:cxn ang="0">
                    <a:pos x="1978" y="232"/>
                  </a:cxn>
                  <a:cxn ang="0">
                    <a:pos x="1960" y="262"/>
                  </a:cxn>
                  <a:cxn ang="0">
                    <a:pos x="1938" y="290"/>
                  </a:cxn>
                  <a:cxn ang="0">
                    <a:pos x="1916" y="318"/>
                  </a:cxn>
                  <a:cxn ang="0">
                    <a:pos x="1892" y="348"/>
                  </a:cxn>
                  <a:cxn ang="0">
                    <a:pos x="1866" y="376"/>
                  </a:cxn>
                  <a:cxn ang="0">
                    <a:pos x="1836" y="402"/>
                  </a:cxn>
                  <a:cxn ang="0">
                    <a:pos x="1806" y="428"/>
                  </a:cxn>
                  <a:cxn ang="0">
                    <a:pos x="1774" y="454"/>
                  </a:cxn>
                  <a:cxn ang="0">
                    <a:pos x="1738" y="476"/>
                  </a:cxn>
                  <a:cxn ang="0">
                    <a:pos x="1702" y="498"/>
                  </a:cxn>
                  <a:cxn ang="0">
                    <a:pos x="1662" y="518"/>
                  </a:cxn>
                  <a:cxn ang="0">
                    <a:pos x="1620" y="534"/>
                  </a:cxn>
                  <a:cxn ang="0">
                    <a:pos x="1574" y="548"/>
                  </a:cxn>
                  <a:cxn ang="0">
                    <a:pos x="1528" y="560"/>
                  </a:cxn>
                  <a:cxn ang="0">
                    <a:pos x="1478" y="568"/>
                  </a:cxn>
                  <a:cxn ang="0">
                    <a:pos x="1424" y="572"/>
                  </a:cxn>
                  <a:cxn ang="0">
                    <a:pos x="1370" y="574"/>
                  </a:cxn>
                  <a:cxn ang="0">
                    <a:pos x="1310" y="572"/>
                  </a:cxn>
                  <a:cxn ang="0">
                    <a:pos x="1250" y="564"/>
                  </a:cxn>
                  <a:cxn ang="0">
                    <a:pos x="1250" y="564"/>
                  </a:cxn>
                  <a:cxn ang="0">
                    <a:pos x="1130" y="548"/>
                  </a:cxn>
                  <a:cxn ang="0">
                    <a:pos x="1016" y="538"/>
                  </a:cxn>
                  <a:cxn ang="0">
                    <a:pos x="912" y="532"/>
                  </a:cxn>
                  <a:cxn ang="0">
                    <a:pos x="816" y="532"/>
                  </a:cxn>
                  <a:cxn ang="0">
                    <a:pos x="768" y="532"/>
                  </a:cxn>
                  <a:cxn ang="0">
                    <a:pos x="724" y="534"/>
                  </a:cxn>
                  <a:cxn ang="0">
                    <a:pos x="682" y="538"/>
                  </a:cxn>
                  <a:cxn ang="0">
                    <a:pos x="640" y="544"/>
                  </a:cxn>
                  <a:cxn ang="0">
                    <a:pos x="600" y="550"/>
                  </a:cxn>
                  <a:cxn ang="0">
                    <a:pos x="560" y="556"/>
                  </a:cxn>
                  <a:cxn ang="0">
                    <a:pos x="522" y="564"/>
                  </a:cxn>
                  <a:cxn ang="0">
                    <a:pos x="486" y="574"/>
                  </a:cxn>
                  <a:cxn ang="0">
                    <a:pos x="450" y="584"/>
                  </a:cxn>
                  <a:cxn ang="0">
                    <a:pos x="416" y="596"/>
                  </a:cxn>
                  <a:cxn ang="0">
                    <a:pos x="382" y="610"/>
                  </a:cxn>
                  <a:cxn ang="0">
                    <a:pos x="350" y="624"/>
                  </a:cxn>
                  <a:cxn ang="0">
                    <a:pos x="318" y="638"/>
                  </a:cxn>
                  <a:cxn ang="0">
                    <a:pos x="288" y="654"/>
                  </a:cxn>
                  <a:cxn ang="0">
                    <a:pos x="256" y="672"/>
                  </a:cxn>
                  <a:cxn ang="0">
                    <a:pos x="226" y="690"/>
                  </a:cxn>
                  <a:cxn ang="0">
                    <a:pos x="168" y="730"/>
                  </a:cxn>
                  <a:cxn ang="0">
                    <a:pos x="112" y="776"/>
                  </a:cxn>
                  <a:cxn ang="0">
                    <a:pos x="56" y="824"/>
                  </a:cxn>
                  <a:cxn ang="0">
                    <a:pos x="0" y="878"/>
                  </a:cxn>
                </a:cxnLst>
                <a:rect l="0" t="0" r="r" b="b"/>
                <a:pathLst>
                  <a:path w="2082" h="878">
                    <a:moveTo>
                      <a:pt x="2082" y="0"/>
                    </a:moveTo>
                    <a:lnTo>
                      <a:pt x="2082" y="0"/>
                    </a:lnTo>
                    <a:lnTo>
                      <a:pt x="2074" y="28"/>
                    </a:lnTo>
                    <a:lnTo>
                      <a:pt x="2062" y="60"/>
                    </a:lnTo>
                    <a:lnTo>
                      <a:pt x="2046" y="102"/>
                    </a:lnTo>
                    <a:lnTo>
                      <a:pt x="2024" y="150"/>
                    </a:lnTo>
                    <a:lnTo>
                      <a:pt x="1994" y="204"/>
                    </a:lnTo>
                    <a:lnTo>
                      <a:pt x="1978" y="232"/>
                    </a:lnTo>
                    <a:lnTo>
                      <a:pt x="1960" y="262"/>
                    </a:lnTo>
                    <a:lnTo>
                      <a:pt x="1938" y="290"/>
                    </a:lnTo>
                    <a:lnTo>
                      <a:pt x="1916" y="318"/>
                    </a:lnTo>
                    <a:lnTo>
                      <a:pt x="1892" y="348"/>
                    </a:lnTo>
                    <a:lnTo>
                      <a:pt x="1866" y="376"/>
                    </a:lnTo>
                    <a:lnTo>
                      <a:pt x="1836" y="402"/>
                    </a:lnTo>
                    <a:lnTo>
                      <a:pt x="1806" y="428"/>
                    </a:lnTo>
                    <a:lnTo>
                      <a:pt x="1774" y="454"/>
                    </a:lnTo>
                    <a:lnTo>
                      <a:pt x="1738" y="476"/>
                    </a:lnTo>
                    <a:lnTo>
                      <a:pt x="1702" y="498"/>
                    </a:lnTo>
                    <a:lnTo>
                      <a:pt x="1662" y="518"/>
                    </a:lnTo>
                    <a:lnTo>
                      <a:pt x="1620" y="534"/>
                    </a:lnTo>
                    <a:lnTo>
                      <a:pt x="1574" y="548"/>
                    </a:lnTo>
                    <a:lnTo>
                      <a:pt x="1528" y="560"/>
                    </a:lnTo>
                    <a:lnTo>
                      <a:pt x="1478" y="568"/>
                    </a:lnTo>
                    <a:lnTo>
                      <a:pt x="1424" y="572"/>
                    </a:lnTo>
                    <a:lnTo>
                      <a:pt x="1370" y="574"/>
                    </a:lnTo>
                    <a:lnTo>
                      <a:pt x="1310" y="572"/>
                    </a:lnTo>
                    <a:lnTo>
                      <a:pt x="1250" y="564"/>
                    </a:lnTo>
                    <a:lnTo>
                      <a:pt x="1250" y="564"/>
                    </a:lnTo>
                    <a:lnTo>
                      <a:pt x="1130" y="548"/>
                    </a:lnTo>
                    <a:lnTo>
                      <a:pt x="1016" y="538"/>
                    </a:lnTo>
                    <a:lnTo>
                      <a:pt x="912" y="532"/>
                    </a:lnTo>
                    <a:lnTo>
                      <a:pt x="816" y="532"/>
                    </a:lnTo>
                    <a:lnTo>
                      <a:pt x="768" y="532"/>
                    </a:lnTo>
                    <a:lnTo>
                      <a:pt x="724" y="534"/>
                    </a:lnTo>
                    <a:lnTo>
                      <a:pt x="682" y="538"/>
                    </a:lnTo>
                    <a:lnTo>
                      <a:pt x="640" y="544"/>
                    </a:lnTo>
                    <a:lnTo>
                      <a:pt x="600" y="550"/>
                    </a:lnTo>
                    <a:lnTo>
                      <a:pt x="560" y="556"/>
                    </a:lnTo>
                    <a:lnTo>
                      <a:pt x="522" y="564"/>
                    </a:lnTo>
                    <a:lnTo>
                      <a:pt x="486" y="574"/>
                    </a:lnTo>
                    <a:lnTo>
                      <a:pt x="450" y="584"/>
                    </a:lnTo>
                    <a:lnTo>
                      <a:pt x="416" y="596"/>
                    </a:lnTo>
                    <a:lnTo>
                      <a:pt x="382" y="610"/>
                    </a:lnTo>
                    <a:lnTo>
                      <a:pt x="350" y="624"/>
                    </a:lnTo>
                    <a:lnTo>
                      <a:pt x="318" y="638"/>
                    </a:lnTo>
                    <a:lnTo>
                      <a:pt x="288" y="654"/>
                    </a:lnTo>
                    <a:lnTo>
                      <a:pt x="256" y="672"/>
                    </a:lnTo>
                    <a:lnTo>
                      <a:pt x="226" y="690"/>
                    </a:lnTo>
                    <a:lnTo>
                      <a:pt x="168" y="730"/>
                    </a:lnTo>
                    <a:lnTo>
                      <a:pt x="112" y="776"/>
                    </a:lnTo>
                    <a:lnTo>
                      <a:pt x="56" y="824"/>
                    </a:lnTo>
                    <a:lnTo>
                      <a:pt x="0" y="87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82" name="Freeform 138"/>
              <p:cNvSpPr>
                <a:spLocks/>
              </p:cNvSpPr>
              <p:nvPr/>
            </p:nvSpPr>
            <p:spPr bwMode="auto">
              <a:xfrm>
                <a:off x="1586" y="1769"/>
                <a:ext cx="2060" cy="962"/>
              </a:xfrm>
              <a:custGeom>
                <a:avLst/>
                <a:gdLst/>
                <a:ahLst/>
                <a:cxnLst>
                  <a:cxn ang="0">
                    <a:pos x="2060" y="0"/>
                  </a:cxn>
                  <a:cxn ang="0">
                    <a:pos x="2060" y="0"/>
                  </a:cxn>
                  <a:cxn ang="0">
                    <a:pos x="2052" y="28"/>
                  </a:cxn>
                  <a:cxn ang="0">
                    <a:pos x="2042" y="60"/>
                  </a:cxn>
                  <a:cxn ang="0">
                    <a:pos x="2026" y="102"/>
                  </a:cxn>
                  <a:cxn ang="0">
                    <a:pos x="2004" y="152"/>
                  </a:cxn>
                  <a:cxn ang="0">
                    <a:pos x="1978" y="208"/>
                  </a:cxn>
                  <a:cxn ang="0">
                    <a:pos x="1962" y="236"/>
                  </a:cxn>
                  <a:cxn ang="0">
                    <a:pos x="1944" y="266"/>
                  </a:cxn>
                  <a:cxn ang="0">
                    <a:pos x="1924" y="296"/>
                  </a:cxn>
                  <a:cxn ang="0">
                    <a:pos x="1902" y="326"/>
                  </a:cxn>
                  <a:cxn ang="0">
                    <a:pos x="1878" y="356"/>
                  </a:cxn>
                  <a:cxn ang="0">
                    <a:pos x="1852" y="386"/>
                  </a:cxn>
                  <a:cxn ang="0">
                    <a:pos x="1826" y="414"/>
                  </a:cxn>
                  <a:cxn ang="0">
                    <a:pos x="1796" y="442"/>
                  </a:cxn>
                  <a:cxn ang="0">
                    <a:pos x="1764" y="468"/>
                  </a:cxn>
                  <a:cxn ang="0">
                    <a:pos x="1728" y="492"/>
                  </a:cxn>
                  <a:cxn ang="0">
                    <a:pos x="1692" y="516"/>
                  </a:cxn>
                  <a:cxn ang="0">
                    <a:pos x="1652" y="536"/>
                  </a:cxn>
                  <a:cxn ang="0">
                    <a:pos x="1610" y="554"/>
                  </a:cxn>
                  <a:cxn ang="0">
                    <a:pos x="1566" y="570"/>
                  </a:cxn>
                  <a:cxn ang="0">
                    <a:pos x="1520" y="584"/>
                  </a:cxn>
                  <a:cxn ang="0">
                    <a:pos x="1470" y="594"/>
                  </a:cxn>
                  <a:cxn ang="0">
                    <a:pos x="1416" y="602"/>
                  </a:cxn>
                  <a:cxn ang="0">
                    <a:pos x="1362" y="604"/>
                  </a:cxn>
                  <a:cxn ang="0">
                    <a:pos x="1304" y="604"/>
                  </a:cxn>
                  <a:cxn ang="0">
                    <a:pos x="1242" y="600"/>
                  </a:cxn>
                  <a:cxn ang="0">
                    <a:pos x="1242" y="600"/>
                  </a:cxn>
                  <a:cxn ang="0">
                    <a:pos x="1120" y="588"/>
                  </a:cxn>
                  <a:cxn ang="0">
                    <a:pos x="1008" y="582"/>
                  </a:cxn>
                  <a:cxn ang="0">
                    <a:pos x="902" y="580"/>
                  </a:cxn>
                  <a:cxn ang="0">
                    <a:pos x="804" y="584"/>
                  </a:cxn>
                  <a:cxn ang="0">
                    <a:pos x="758" y="586"/>
                  </a:cxn>
                  <a:cxn ang="0">
                    <a:pos x="714" y="590"/>
                  </a:cxn>
                  <a:cxn ang="0">
                    <a:pos x="670" y="596"/>
                  </a:cxn>
                  <a:cxn ang="0">
                    <a:pos x="630" y="602"/>
                  </a:cxn>
                  <a:cxn ang="0">
                    <a:pos x="590" y="610"/>
                  </a:cxn>
                  <a:cxn ang="0">
                    <a:pos x="550" y="620"/>
                  </a:cxn>
                  <a:cxn ang="0">
                    <a:pos x="512" y="628"/>
                  </a:cxn>
                  <a:cxn ang="0">
                    <a:pos x="476" y="640"/>
                  </a:cxn>
                  <a:cxn ang="0">
                    <a:pos x="442" y="652"/>
                  </a:cxn>
                  <a:cxn ang="0">
                    <a:pos x="406" y="666"/>
                  </a:cxn>
                  <a:cxn ang="0">
                    <a:pos x="374" y="680"/>
                  </a:cxn>
                  <a:cxn ang="0">
                    <a:pos x="342" y="694"/>
                  </a:cxn>
                  <a:cxn ang="0">
                    <a:pos x="310" y="712"/>
                  </a:cxn>
                  <a:cxn ang="0">
                    <a:pos x="280" y="728"/>
                  </a:cxn>
                  <a:cxn ang="0">
                    <a:pos x="250" y="748"/>
                  </a:cxn>
                  <a:cxn ang="0">
                    <a:pos x="220" y="768"/>
                  </a:cxn>
                  <a:cxn ang="0">
                    <a:pos x="162" y="810"/>
                  </a:cxn>
                  <a:cxn ang="0">
                    <a:pos x="108" y="858"/>
                  </a:cxn>
                  <a:cxn ang="0">
                    <a:pos x="54" y="908"/>
                  </a:cxn>
                  <a:cxn ang="0">
                    <a:pos x="0" y="964"/>
                  </a:cxn>
                </a:cxnLst>
                <a:rect l="0" t="0" r="r" b="b"/>
                <a:pathLst>
                  <a:path w="2060" h="964">
                    <a:moveTo>
                      <a:pt x="2060" y="0"/>
                    </a:moveTo>
                    <a:lnTo>
                      <a:pt x="2060" y="0"/>
                    </a:lnTo>
                    <a:lnTo>
                      <a:pt x="2052" y="28"/>
                    </a:lnTo>
                    <a:lnTo>
                      <a:pt x="2042" y="60"/>
                    </a:lnTo>
                    <a:lnTo>
                      <a:pt x="2026" y="102"/>
                    </a:lnTo>
                    <a:lnTo>
                      <a:pt x="2004" y="152"/>
                    </a:lnTo>
                    <a:lnTo>
                      <a:pt x="1978" y="208"/>
                    </a:lnTo>
                    <a:lnTo>
                      <a:pt x="1962" y="236"/>
                    </a:lnTo>
                    <a:lnTo>
                      <a:pt x="1944" y="266"/>
                    </a:lnTo>
                    <a:lnTo>
                      <a:pt x="1924" y="296"/>
                    </a:lnTo>
                    <a:lnTo>
                      <a:pt x="1902" y="326"/>
                    </a:lnTo>
                    <a:lnTo>
                      <a:pt x="1878" y="356"/>
                    </a:lnTo>
                    <a:lnTo>
                      <a:pt x="1852" y="386"/>
                    </a:lnTo>
                    <a:lnTo>
                      <a:pt x="1826" y="414"/>
                    </a:lnTo>
                    <a:lnTo>
                      <a:pt x="1796" y="442"/>
                    </a:lnTo>
                    <a:lnTo>
                      <a:pt x="1764" y="468"/>
                    </a:lnTo>
                    <a:lnTo>
                      <a:pt x="1728" y="492"/>
                    </a:lnTo>
                    <a:lnTo>
                      <a:pt x="1692" y="516"/>
                    </a:lnTo>
                    <a:lnTo>
                      <a:pt x="1652" y="536"/>
                    </a:lnTo>
                    <a:lnTo>
                      <a:pt x="1610" y="554"/>
                    </a:lnTo>
                    <a:lnTo>
                      <a:pt x="1566" y="570"/>
                    </a:lnTo>
                    <a:lnTo>
                      <a:pt x="1520" y="584"/>
                    </a:lnTo>
                    <a:lnTo>
                      <a:pt x="1470" y="594"/>
                    </a:lnTo>
                    <a:lnTo>
                      <a:pt x="1416" y="602"/>
                    </a:lnTo>
                    <a:lnTo>
                      <a:pt x="1362" y="604"/>
                    </a:lnTo>
                    <a:lnTo>
                      <a:pt x="1304" y="604"/>
                    </a:lnTo>
                    <a:lnTo>
                      <a:pt x="1242" y="600"/>
                    </a:lnTo>
                    <a:lnTo>
                      <a:pt x="1242" y="600"/>
                    </a:lnTo>
                    <a:lnTo>
                      <a:pt x="1120" y="588"/>
                    </a:lnTo>
                    <a:lnTo>
                      <a:pt x="1008" y="582"/>
                    </a:lnTo>
                    <a:lnTo>
                      <a:pt x="902" y="580"/>
                    </a:lnTo>
                    <a:lnTo>
                      <a:pt x="804" y="584"/>
                    </a:lnTo>
                    <a:lnTo>
                      <a:pt x="758" y="586"/>
                    </a:lnTo>
                    <a:lnTo>
                      <a:pt x="714" y="590"/>
                    </a:lnTo>
                    <a:lnTo>
                      <a:pt x="670" y="596"/>
                    </a:lnTo>
                    <a:lnTo>
                      <a:pt x="630" y="602"/>
                    </a:lnTo>
                    <a:lnTo>
                      <a:pt x="590" y="610"/>
                    </a:lnTo>
                    <a:lnTo>
                      <a:pt x="550" y="620"/>
                    </a:lnTo>
                    <a:lnTo>
                      <a:pt x="512" y="628"/>
                    </a:lnTo>
                    <a:lnTo>
                      <a:pt x="476" y="640"/>
                    </a:lnTo>
                    <a:lnTo>
                      <a:pt x="442" y="652"/>
                    </a:lnTo>
                    <a:lnTo>
                      <a:pt x="406" y="666"/>
                    </a:lnTo>
                    <a:lnTo>
                      <a:pt x="374" y="680"/>
                    </a:lnTo>
                    <a:lnTo>
                      <a:pt x="342" y="694"/>
                    </a:lnTo>
                    <a:lnTo>
                      <a:pt x="310" y="712"/>
                    </a:lnTo>
                    <a:lnTo>
                      <a:pt x="280" y="728"/>
                    </a:lnTo>
                    <a:lnTo>
                      <a:pt x="250" y="748"/>
                    </a:lnTo>
                    <a:lnTo>
                      <a:pt x="220" y="768"/>
                    </a:lnTo>
                    <a:lnTo>
                      <a:pt x="162" y="810"/>
                    </a:lnTo>
                    <a:lnTo>
                      <a:pt x="108" y="858"/>
                    </a:lnTo>
                    <a:lnTo>
                      <a:pt x="54" y="908"/>
                    </a:lnTo>
                    <a:lnTo>
                      <a:pt x="0" y="964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83" name="Freeform 139"/>
              <p:cNvSpPr>
                <a:spLocks/>
              </p:cNvSpPr>
              <p:nvPr/>
            </p:nvSpPr>
            <p:spPr bwMode="auto">
              <a:xfrm>
                <a:off x="1614" y="1722"/>
                <a:ext cx="2033" cy="1052"/>
              </a:xfrm>
              <a:custGeom>
                <a:avLst/>
                <a:gdLst/>
                <a:ahLst/>
                <a:cxnLst>
                  <a:cxn ang="0">
                    <a:pos x="2036" y="0"/>
                  </a:cxn>
                  <a:cxn ang="0">
                    <a:pos x="2036" y="0"/>
                  </a:cxn>
                  <a:cxn ang="0">
                    <a:pos x="2030" y="30"/>
                  </a:cxn>
                  <a:cxn ang="0">
                    <a:pos x="2020" y="62"/>
                  </a:cxn>
                  <a:cxn ang="0">
                    <a:pos x="2006" y="106"/>
                  </a:cxn>
                  <a:cxn ang="0">
                    <a:pos x="1986" y="156"/>
                  </a:cxn>
                  <a:cxn ang="0">
                    <a:pos x="1960" y="214"/>
                  </a:cxn>
                  <a:cxn ang="0">
                    <a:pos x="1946" y="244"/>
                  </a:cxn>
                  <a:cxn ang="0">
                    <a:pos x="1928" y="274"/>
                  </a:cxn>
                  <a:cxn ang="0">
                    <a:pos x="1910" y="304"/>
                  </a:cxn>
                  <a:cxn ang="0">
                    <a:pos x="1888" y="336"/>
                  </a:cxn>
                  <a:cxn ang="0">
                    <a:pos x="1866" y="366"/>
                  </a:cxn>
                  <a:cxn ang="0">
                    <a:pos x="1842" y="396"/>
                  </a:cxn>
                  <a:cxn ang="0">
                    <a:pos x="1814" y="426"/>
                  </a:cxn>
                  <a:cxn ang="0">
                    <a:pos x="1786" y="456"/>
                  </a:cxn>
                  <a:cxn ang="0">
                    <a:pos x="1754" y="484"/>
                  </a:cxn>
                  <a:cxn ang="0">
                    <a:pos x="1720" y="510"/>
                  </a:cxn>
                  <a:cxn ang="0">
                    <a:pos x="1684" y="534"/>
                  </a:cxn>
                  <a:cxn ang="0">
                    <a:pos x="1644" y="556"/>
                  </a:cxn>
                  <a:cxn ang="0">
                    <a:pos x="1604" y="578"/>
                  </a:cxn>
                  <a:cxn ang="0">
                    <a:pos x="1560" y="596"/>
                  </a:cxn>
                  <a:cxn ang="0">
                    <a:pos x="1512" y="610"/>
                  </a:cxn>
                  <a:cxn ang="0">
                    <a:pos x="1464" y="622"/>
                  </a:cxn>
                  <a:cxn ang="0">
                    <a:pos x="1410" y="632"/>
                  </a:cxn>
                  <a:cxn ang="0">
                    <a:pos x="1356" y="638"/>
                  </a:cxn>
                  <a:cxn ang="0">
                    <a:pos x="1296" y="640"/>
                  </a:cxn>
                  <a:cxn ang="0">
                    <a:pos x="1236" y="636"/>
                  </a:cxn>
                  <a:cxn ang="0">
                    <a:pos x="1236" y="636"/>
                  </a:cxn>
                  <a:cxn ang="0">
                    <a:pos x="1112" y="630"/>
                  </a:cxn>
                  <a:cxn ang="0">
                    <a:pos x="1000" y="628"/>
                  </a:cxn>
                  <a:cxn ang="0">
                    <a:pos x="894" y="632"/>
                  </a:cxn>
                  <a:cxn ang="0">
                    <a:pos x="844" y="634"/>
                  </a:cxn>
                  <a:cxn ang="0">
                    <a:pos x="796" y="638"/>
                  </a:cxn>
                  <a:cxn ang="0">
                    <a:pos x="750" y="642"/>
                  </a:cxn>
                  <a:cxn ang="0">
                    <a:pos x="706" y="648"/>
                  </a:cxn>
                  <a:cxn ang="0">
                    <a:pos x="662" y="656"/>
                  </a:cxn>
                  <a:cxn ang="0">
                    <a:pos x="622" y="664"/>
                  </a:cxn>
                  <a:cxn ang="0">
                    <a:pos x="582" y="674"/>
                  </a:cxn>
                  <a:cxn ang="0">
                    <a:pos x="542" y="684"/>
                  </a:cxn>
                  <a:cxn ang="0">
                    <a:pos x="506" y="696"/>
                  </a:cxn>
                  <a:cxn ang="0">
                    <a:pos x="470" y="708"/>
                  </a:cxn>
                  <a:cxn ang="0">
                    <a:pos x="434" y="722"/>
                  </a:cxn>
                  <a:cxn ang="0">
                    <a:pos x="400" y="736"/>
                  </a:cxn>
                  <a:cxn ang="0">
                    <a:pos x="368" y="752"/>
                  </a:cxn>
                  <a:cxn ang="0">
                    <a:pos x="336" y="768"/>
                  </a:cxn>
                  <a:cxn ang="0">
                    <a:pos x="304" y="786"/>
                  </a:cxn>
                  <a:cxn ang="0">
                    <a:pos x="274" y="806"/>
                  </a:cxn>
                  <a:cxn ang="0">
                    <a:pos x="244" y="826"/>
                  </a:cxn>
                  <a:cxn ang="0">
                    <a:pos x="216" y="846"/>
                  </a:cxn>
                  <a:cxn ang="0">
                    <a:pos x="160" y="892"/>
                  </a:cxn>
                  <a:cxn ang="0">
                    <a:pos x="106" y="942"/>
                  </a:cxn>
                  <a:cxn ang="0">
                    <a:pos x="54" y="994"/>
                  </a:cxn>
                  <a:cxn ang="0">
                    <a:pos x="0" y="1052"/>
                  </a:cxn>
                </a:cxnLst>
                <a:rect l="0" t="0" r="r" b="b"/>
                <a:pathLst>
                  <a:path w="2036" h="1052">
                    <a:moveTo>
                      <a:pt x="2036" y="0"/>
                    </a:moveTo>
                    <a:lnTo>
                      <a:pt x="2036" y="0"/>
                    </a:lnTo>
                    <a:lnTo>
                      <a:pt x="2030" y="30"/>
                    </a:lnTo>
                    <a:lnTo>
                      <a:pt x="2020" y="62"/>
                    </a:lnTo>
                    <a:lnTo>
                      <a:pt x="2006" y="106"/>
                    </a:lnTo>
                    <a:lnTo>
                      <a:pt x="1986" y="156"/>
                    </a:lnTo>
                    <a:lnTo>
                      <a:pt x="1960" y="214"/>
                    </a:lnTo>
                    <a:lnTo>
                      <a:pt x="1946" y="244"/>
                    </a:lnTo>
                    <a:lnTo>
                      <a:pt x="1928" y="274"/>
                    </a:lnTo>
                    <a:lnTo>
                      <a:pt x="1910" y="304"/>
                    </a:lnTo>
                    <a:lnTo>
                      <a:pt x="1888" y="336"/>
                    </a:lnTo>
                    <a:lnTo>
                      <a:pt x="1866" y="366"/>
                    </a:lnTo>
                    <a:lnTo>
                      <a:pt x="1842" y="396"/>
                    </a:lnTo>
                    <a:lnTo>
                      <a:pt x="1814" y="426"/>
                    </a:lnTo>
                    <a:lnTo>
                      <a:pt x="1786" y="456"/>
                    </a:lnTo>
                    <a:lnTo>
                      <a:pt x="1754" y="484"/>
                    </a:lnTo>
                    <a:lnTo>
                      <a:pt x="1720" y="510"/>
                    </a:lnTo>
                    <a:lnTo>
                      <a:pt x="1684" y="534"/>
                    </a:lnTo>
                    <a:lnTo>
                      <a:pt x="1644" y="556"/>
                    </a:lnTo>
                    <a:lnTo>
                      <a:pt x="1604" y="578"/>
                    </a:lnTo>
                    <a:lnTo>
                      <a:pt x="1560" y="596"/>
                    </a:lnTo>
                    <a:lnTo>
                      <a:pt x="1512" y="610"/>
                    </a:lnTo>
                    <a:lnTo>
                      <a:pt x="1464" y="622"/>
                    </a:lnTo>
                    <a:lnTo>
                      <a:pt x="1410" y="632"/>
                    </a:lnTo>
                    <a:lnTo>
                      <a:pt x="1356" y="638"/>
                    </a:lnTo>
                    <a:lnTo>
                      <a:pt x="1296" y="640"/>
                    </a:lnTo>
                    <a:lnTo>
                      <a:pt x="1236" y="636"/>
                    </a:lnTo>
                    <a:lnTo>
                      <a:pt x="1236" y="636"/>
                    </a:lnTo>
                    <a:lnTo>
                      <a:pt x="1112" y="630"/>
                    </a:lnTo>
                    <a:lnTo>
                      <a:pt x="1000" y="628"/>
                    </a:lnTo>
                    <a:lnTo>
                      <a:pt x="894" y="632"/>
                    </a:lnTo>
                    <a:lnTo>
                      <a:pt x="844" y="634"/>
                    </a:lnTo>
                    <a:lnTo>
                      <a:pt x="796" y="638"/>
                    </a:lnTo>
                    <a:lnTo>
                      <a:pt x="750" y="642"/>
                    </a:lnTo>
                    <a:lnTo>
                      <a:pt x="706" y="648"/>
                    </a:lnTo>
                    <a:lnTo>
                      <a:pt x="662" y="656"/>
                    </a:lnTo>
                    <a:lnTo>
                      <a:pt x="622" y="664"/>
                    </a:lnTo>
                    <a:lnTo>
                      <a:pt x="582" y="674"/>
                    </a:lnTo>
                    <a:lnTo>
                      <a:pt x="542" y="684"/>
                    </a:lnTo>
                    <a:lnTo>
                      <a:pt x="506" y="696"/>
                    </a:lnTo>
                    <a:lnTo>
                      <a:pt x="470" y="708"/>
                    </a:lnTo>
                    <a:lnTo>
                      <a:pt x="434" y="722"/>
                    </a:lnTo>
                    <a:lnTo>
                      <a:pt x="400" y="736"/>
                    </a:lnTo>
                    <a:lnTo>
                      <a:pt x="368" y="752"/>
                    </a:lnTo>
                    <a:lnTo>
                      <a:pt x="336" y="768"/>
                    </a:lnTo>
                    <a:lnTo>
                      <a:pt x="304" y="786"/>
                    </a:lnTo>
                    <a:lnTo>
                      <a:pt x="274" y="806"/>
                    </a:lnTo>
                    <a:lnTo>
                      <a:pt x="244" y="826"/>
                    </a:lnTo>
                    <a:lnTo>
                      <a:pt x="216" y="846"/>
                    </a:lnTo>
                    <a:lnTo>
                      <a:pt x="160" y="892"/>
                    </a:lnTo>
                    <a:lnTo>
                      <a:pt x="106" y="942"/>
                    </a:lnTo>
                    <a:lnTo>
                      <a:pt x="54" y="994"/>
                    </a:lnTo>
                    <a:lnTo>
                      <a:pt x="0" y="1052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84" name="Freeform 140"/>
              <p:cNvSpPr>
                <a:spLocks/>
              </p:cNvSpPr>
              <p:nvPr/>
            </p:nvSpPr>
            <p:spPr bwMode="auto">
              <a:xfrm>
                <a:off x="1645" y="1675"/>
                <a:ext cx="2012" cy="1141"/>
              </a:xfrm>
              <a:custGeom>
                <a:avLst/>
                <a:gdLst/>
                <a:ahLst/>
                <a:cxnLst>
                  <a:cxn ang="0">
                    <a:pos x="2008" y="0"/>
                  </a:cxn>
                  <a:cxn ang="0">
                    <a:pos x="2008" y="0"/>
                  </a:cxn>
                  <a:cxn ang="0">
                    <a:pos x="2002" y="30"/>
                  </a:cxn>
                  <a:cxn ang="0">
                    <a:pos x="1994" y="64"/>
                  </a:cxn>
                  <a:cxn ang="0">
                    <a:pos x="1980" y="108"/>
                  </a:cxn>
                  <a:cxn ang="0">
                    <a:pos x="1962" y="160"/>
                  </a:cxn>
                  <a:cxn ang="0">
                    <a:pos x="1938" y="218"/>
                  </a:cxn>
                  <a:cxn ang="0">
                    <a:pos x="1924" y="248"/>
                  </a:cxn>
                  <a:cxn ang="0">
                    <a:pos x="1908" y="280"/>
                  </a:cxn>
                  <a:cxn ang="0">
                    <a:pos x="1890" y="310"/>
                  </a:cxn>
                  <a:cxn ang="0">
                    <a:pos x="1870" y="342"/>
                  </a:cxn>
                  <a:cxn ang="0">
                    <a:pos x="1848" y="374"/>
                  </a:cxn>
                  <a:cxn ang="0">
                    <a:pos x="1824" y="406"/>
                  </a:cxn>
                  <a:cxn ang="0">
                    <a:pos x="1798" y="438"/>
                  </a:cxn>
                  <a:cxn ang="0">
                    <a:pos x="1770" y="468"/>
                  </a:cxn>
                  <a:cxn ang="0">
                    <a:pos x="1740" y="496"/>
                  </a:cxn>
                  <a:cxn ang="0">
                    <a:pos x="1706" y="524"/>
                  </a:cxn>
                  <a:cxn ang="0">
                    <a:pos x="1670" y="550"/>
                  </a:cxn>
                  <a:cxn ang="0">
                    <a:pos x="1632" y="574"/>
                  </a:cxn>
                  <a:cxn ang="0">
                    <a:pos x="1592" y="598"/>
                  </a:cxn>
                  <a:cxn ang="0">
                    <a:pos x="1548" y="618"/>
                  </a:cxn>
                  <a:cxn ang="0">
                    <a:pos x="1502" y="634"/>
                  </a:cxn>
                  <a:cxn ang="0">
                    <a:pos x="1452" y="648"/>
                  </a:cxn>
                  <a:cxn ang="0">
                    <a:pos x="1400" y="660"/>
                  </a:cxn>
                  <a:cxn ang="0">
                    <a:pos x="1344" y="668"/>
                  </a:cxn>
                  <a:cxn ang="0">
                    <a:pos x="1286" y="672"/>
                  </a:cxn>
                  <a:cxn ang="0">
                    <a:pos x="1224" y="672"/>
                  </a:cxn>
                  <a:cxn ang="0">
                    <a:pos x="1224" y="672"/>
                  </a:cxn>
                  <a:cxn ang="0">
                    <a:pos x="1102" y="670"/>
                  </a:cxn>
                  <a:cxn ang="0">
                    <a:pos x="988" y="674"/>
                  </a:cxn>
                  <a:cxn ang="0">
                    <a:pos x="882" y="680"/>
                  </a:cxn>
                  <a:cxn ang="0">
                    <a:pos x="832" y="684"/>
                  </a:cxn>
                  <a:cxn ang="0">
                    <a:pos x="784" y="690"/>
                  </a:cxn>
                  <a:cxn ang="0">
                    <a:pos x="738" y="698"/>
                  </a:cxn>
                  <a:cxn ang="0">
                    <a:pos x="694" y="706"/>
                  </a:cxn>
                  <a:cxn ang="0">
                    <a:pos x="650" y="714"/>
                  </a:cxn>
                  <a:cxn ang="0">
                    <a:pos x="610" y="724"/>
                  </a:cxn>
                  <a:cxn ang="0">
                    <a:pos x="570" y="734"/>
                  </a:cxn>
                  <a:cxn ang="0">
                    <a:pos x="532" y="746"/>
                  </a:cxn>
                  <a:cxn ang="0">
                    <a:pos x="494" y="760"/>
                  </a:cxn>
                  <a:cxn ang="0">
                    <a:pos x="458" y="774"/>
                  </a:cxn>
                  <a:cxn ang="0">
                    <a:pos x="424" y="788"/>
                  </a:cxn>
                  <a:cxn ang="0">
                    <a:pos x="390" y="804"/>
                  </a:cxn>
                  <a:cxn ang="0">
                    <a:pos x="358" y="822"/>
                  </a:cxn>
                  <a:cxn ang="0">
                    <a:pos x="326" y="840"/>
                  </a:cxn>
                  <a:cxn ang="0">
                    <a:pos x="296" y="860"/>
                  </a:cxn>
                  <a:cxn ang="0">
                    <a:pos x="266" y="880"/>
                  </a:cxn>
                  <a:cxn ang="0">
                    <a:pos x="238" y="900"/>
                  </a:cxn>
                  <a:cxn ang="0">
                    <a:pos x="210" y="924"/>
                  </a:cxn>
                  <a:cxn ang="0">
                    <a:pos x="154" y="970"/>
                  </a:cxn>
                  <a:cxn ang="0">
                    <a:pos x="102" y="1022"/>
                  </a:cxn>
                  <a:cxn ang="0">
                    <a:pos x="50" y="1080"/>
                  </a:cxn>
                  <a:cxn ang="0">
                    <a:pos x="0" y="1140"/>
                  </a:cxn>
                </a:cxnLst>
                <a:rect l="0" t="0" r="r" b="b"/>
                <a:pathLst>
                  <a:path w="2008" h="1140">
                    <a:moveTo>
                      <a:pt x="2008" y="0"/>
                    </a:moveTo>
                    <a:lnTo>
                      <a:pt x="2008" y="0"/>
                    </a:lnTo>
                    <a:lnTo>
                      <a:pt x="2002" y="30"/>
                    </a:lnTo>
                    <a:lnTo>
                      <a:pt x="1994" y="64"/>
                    </a:lnTo>
                    <a:lnTo>
                      <a:pt x="1980" y="108"/>
                    </a:lnTo>
                    <a:lnTo>
                      <a:pt x="1962" y="160"/>
                    </a:lnTo>
                    <a:lnTo>
                      <a:pt x="1938" y="218"/>
                    </a:lnTo>
                    <a:lnTo>
                      <a:pt x="1924" y="248"/>
                    </a:lnTo>
                    <a:lnTo>
                      <a:pt x="1908" y="280"/>
                    </a:lnTo>
                    <a:lnTo>
                      <a:pt x="1890" y="310"/>
                    </a:lnTo>
                    <a:lnTo>
                      <a:pt x="1870" y="342"/>
                    </a:lnTo>
                    <a:lnTo>
                      <a:pt x="1848" y="374"/>
                    </a:lnTo>
                    <a:lnTo>
                      <a:pt x="1824" y="406"/>
                    </a:lnTo>
                    <a:lnTo>
                      <a:pt x="1798" y="438"/>
                    </a:lnTo>
                    <a:lnTo>
                      <a:pt x="1770" y="468"/>
                    </a:lnTo>
                    <a:lnTo>
                      <a:pt x="1740" y="496"/>
                    </a:lnTo>
                    <a:lnTo>
                      <a:pt x="1706" y="524"/>
                    </a:lnTo>
                    <a:lnTo>
                      <a:pt x="1670" y="550"/>
                    </a:lnTo>
                    <a:lnTo>
                      <a:pt x="1632" y="574"/>
                    </a:lnTo>
                    <a:lnTo>
                      <a:pt x="1592" y="598"/>
                    </a:lnTo>
                    <a:lnTo>
                      <a:pt x="1548" y="618"/>
                    </a:lnTo>
                    <a:lnTo>
                      <a:pt x="1502" y="634"/>
                    </a:lnTo>
                    <a:lnTo>
                      <a:pt x="1452" y="648"/>
                    </a:lnTo>
                    <a:lnTo>
                      <a:pt x="1400" y="660"/>
                    </a:lnTo>
                    <a:lnTo>
                      <a:pt x="1344" y="668"/>
                    </a:lnTo>
                    <a:lnTo>
                      <a:pt x="1286" y="672"/>
                    </a:lnTo>
                    <a:lnTo>
                      <a:pt x="1224" y="672"/>
                    </a:lnTo>
                    <a:lnTo>
                      <a:pt x="1224" y="672"/>
                    </a:lnTo>
                    <a:lnTo>
                      <a:pt x="1102" y="670"/>
                    </a:lnTo>
                    <a:lnTo>
                      <a:pt x="988" y="674"/>
                    </a:lnTo>
                    <a:lnTo>
                      <a:pt x="882" y="680"/>
                    </a:lnTo>
                    <a:lnTo>
                      <a:pt x="832" y="684"/>
                    </a:lnTo>
                    <a:lnTo>
                      <a:pt x="784" y="690"/>
                    </a:lnTo>
                    <a:lnTo>
                      <a:pt x="738" y="698"/>
                    </a:lnTo>
                    <a:lnTo>
                      <a:pt x="694" y="706"/>
                    </a:lnTo>
                    <a:lnTo>
                      <a:pt x="650" y="714"/>
                    </a:lnTo>
                    <a:lnTo>
                      <a:pt x="610" y="724"/>
                    </a:lnTo>
                    <a:lnTo>
                      <a:pt x="570" y="734"/>
                    </a:lnTo>
                    <a:lnTo>
                      <a:pt x="532" y="746"/>
                    </a:lnTo>
                    <a:lnTo>
                      <a:pt x="494" y="760"/>
                    </a:lnTo>
                    <a:lnTo>
                      <a:pt x="458" y="774"/>
                    </a:lnTo>
                    <a:lnTo>
                      <a:pt x="424" y="788"/>
                    </a:lnTo>
                    <a:lnTo>
                      <a:pt x="390" y="804"/>
                    </a:lnTo>
                    <a:lnTo>
                      <a:pt x="358" y="822"/>
                    </a:lnTo>
                    <a:lnTo>
                      <a:pt x="326" y="840"/>
                    </a:lnTo>
                    <a:lnTo>
                      <a:pt x="296" y="860"/>
                    </a:lnTo>
                    <a:lnTo>
                      <a:pt x="266" y="880"/>
                    </a:lnTo>
                    <a:lnTo>
                      <a:pt x="238" y="900"/>
                    </a:lnTo>
                    <a:lnTo>
                      <a:pt x="210" y="924"/>
                    </a:lnTo>
                    <a:lnTo>
                      <a:pt x="154" y="970"/>
                    </a:lnTo>
                    <a:lnTo>
                      <a:pt x="102" y="1022"/>
                    </a:lnTo>
                    <a:lnTo>
                      <a:pt x="50" y="1080"/>
                    </a:lnTo>
                    <a:lnTo>
                      <a:pt x="0" y="114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85" name="Freeform 141"/>
              <p:cNvSpPr>
                <a:spLocks/>
              </p:cNvSpPr>
              <p:nvPr/>
            </p:nvSpPr>
            <p:spPr bwMode="auto">
              <a:xfrm>
                <a:off x="1681" y="1624"/>
                <a:ext cx="1978" cy="1230"/>
              </a:xfrm>
              <a:custGeom>
                <a:avLst/>
                <a:gdLst/>
                <a:ahLst/>
                <a:cxnLst>
                  <a:cxn ang="0">
                    <a:pos x="1978" y="0"/>
                  </a:cxn>
                  <a:cxn ang="0">
                    <a:pos x="1978" y="0"/>
                  </a:cxn>
                  <a:cxn ang="0">
                    <a:pos x="1972" y="30"/>
                  </a:cxn>
                  <a:cxn ang="0">
                    <a:pos x="1966" y="64"/>
                  </a:cxn>
                  <a:cxn ang="0">
                    <a:pos x="1954" y="108"/>
                  </a:cxn>
                  <a:cxn ang="0">
                    <a:pos x="1938" y="162"/>
                  </a:cxn>
                  <a:cxn ang="0">
                    <a:pos x="1914" y="222"/>
                  </a:cxn>
                  <a:cxn ang="0">
                    <a:pos x="1902" y="252"/>
                  </a:cxn>
                  <a:cxn ang="0">
                    <a:pos x="1886" y="284"/>
                  </a:cxn>
                  <a:cxn ang="0">
                    <a:pos x="1870" y="318"/>
                  </a:cxn>
                  <a:cxn ang="0">
                    <a:pos x="1850" y="350"/>
                  </a:cxn>
                  <a:cxn ang="0">
                    <a:pos x="1830" y="384"/>
                  </a:cxn>
                  <a:cxn ang="0">
                    <a:pos x="1806" y="416"/>
                  </a:cxn>
                  <a:cxn ang="0">
                    <a:pos x="1782" y="448"/>
                  </a:cxn>
                  <a:cxn ang="0">
                    <a:pos x="1754" y="480"/>
                  </a:cxn>
                  <a:cxn ang="0">
                    <a:pos x="1724" y="510"/>
                  </a:cxn>
                  <a:cxn ang="0">
                    <a:pos x="1692" y="540"/>
                  </a:cxn>
                  <a:cxn ang="0">
                    <a:pos x="1656" y="568"/>
                  </a:cxn>
                  <a:cxn ang="0">
                    <a:pos x="1620" y="594"/>
                  </a:cxn>
                  <a:cxn ang="0">
                    <a:pos x="1578" y="618"/>
                  </a:cxn>
                  <a:cxn ang="0">
                    <a:pos x="1536" y="640"/>
                  </a:cxn>
                  <a:cxn ang="0">
                    <a:pos x="1490" y="658"/>
                  </a:cxn>
                  <a:cxn ang="0">
                    <a:pos x="1440" y="674"/>
                  </a:cxn>
                  <a:cxn ang="0">
                    <a:pos x="1388" y="688"/>
                  </a:cxn>
                  <a:cxn ang="0">
                    <a:pos x="1334" y="698"/>
                  </a:cxn>
                  <a:cxn ang="0">
                    <a:pos x="1274" y="704"/>
                  </a:cxn>
                  <a:cxn ang="0">
                    <a:pos x="1212" y="708"/>
                  </a:cxn>
                  <a:cxn ang="0">
                    <a:pos x="1212" y="708"/>
                  </a:cxn>
                  <a:cxn ang="0">
                    <a:pos x="1090" y="710"/>
                  </a:cxn>
                  <a:cxn ang="0">
                    <a:pos x="976" y="718"/>
                  </a:cxn>
                  <a:cxn ang="0">
                    <a:pos x="870" y="728"/>
                  </a:cxn>
                  <a:cxn ang="0">
                    <a:pos x="820" y="736"/>
                  </a:cxn>
                  <a:cxn ang="0">
                    <a:pos x="772" y="744"/>
                  </a:cxn>
                  <a:cxn ang="0">
                    <a:pos x="726" y="752"/>
                  </a:cxn>
                  <a:cxn ang="0">
                    <a:pos x="682" y="762"/>
                  </a:cxn>
                  <a:cxn ang="0">
                    <a:pos x="640" y="772"/>
                  </a:cxn>
                  <a:cxn ang="0">
                    <a:pos x="598" y="784"/>
                  </a:cxn>
                  <a:cxn ang="0">
                    <a:pos x="558" y="796"/>
                  </a:cxn>
                  <a:cxn ang="0">
                    <a:pos x="520" y="810"/>
                  </a:cxn>
                  <a:cxn ang="0">
                    <a:pos x="484" y="824"/>
                  </a:cxn>
                  <a:cxn ang="0">
                    <a:pos x="448" y="840"/>
                  </a:cxn>
                  <a:cxn ang="0">
                    <a:pos x="414" y="856"/>
                  </a:cxn>
                  <a:cxn ang="0">
                    <a:pos x="382" y="874"/>
                  </a:cxn>
                  <a:cxn ang="0">
                    <a:pos x="350" y="892"/>
                  </a:cxn>
                  <a:cxn ang="0">
                    <a:pos x="318" y="912"/>
                  </a:cxn>
                  <a:cxn ang="0">
                    <a:pos x="288" y="932"/>
                  </a:cxn>
                  <a:cxn ang="0">
                    <a:pos x="260" y="954"/>
                  </a:cxn>
                  <a:cxn ang="0">
                    <a:pos x="230" y="976"/>
                  </a:cxn>
                  <a:cxn ang="0">
                    <a:pos x="204" y="1000"/>
                  </a:cxn>
                  <a:cxn ang="0">
                    <a:pos x="150" y="1050"/>
                  </a:cxn>
                  <a:cxn ang="0">
                    <a:pos x="98" y="1104"/>
                  </a:cxn>
                  <a:cxn ang="0">
                    <a:pos x="48" y="1164"/>
                  </a:cxn>
                  <a:cxn ang="0">
                    <a:pos x="0" y="1226"/>
                  </a:cxn>
                </a:cxnLst>
                <a:rect l="0" t="0" r="r" b="b"/>
                <a:pathLst>
                  <a:path w="1978" h="1226">
                    <a:moveTo>
                      <a:pt x="1978" y="0"/>
                    </a:moveTo>
                    <a:lnTo>
                      <a:pt x="1978" y="0"/>
                    </a:lnTo>
                    <a:lnTo>
                      <a:pt x="1972" y="30"/>
                    </a:lnTo>
                    <a:lnTo>
                      <a:pt x="1966" y="64"/>
                    </a:lnTo>
                    <a:lnTo>
                      <a:pt x="1954" y="108"/>
                    </a:lnTo>
                    <a:lnTo>
                      <a:pt x="1938" y="162"/>
                    </a:lnTo>
                    <a:lnTo>
                      <a:pt x="1914" y="222"/>
                    </a:lnTo>
                    <a:lnTo>
                      <a:pt x="1902" y="252"/>
                    </a:lnTo>
                    <a:lnTo>
                      <a:pt x="1886" y="284"/>
                    </a:lnTo>
                    <a:lnTo>
                      <a:pt x="1870" y="318"/>
                    </a:lnTo>
                    <a:lnTo>
                      <a:pt x="1850" y="350"/>
                    </a:lnTo>
                    <a:lnTo>
                      <a:pt x="1830" y="384"/>
                    </a:lnTo>
                    <a:lnTo>
                      <a:pt x="1806" y="416"/>
                    </a:lnTo>
                    <a:lnTo>
                      <a:pt x="1782" y="448"/>
                    </a:lnTo>
                    <a:lnTo>
                      <a:pt x="1754" y="480"/>
                    </a:lnTo>
                    <a:lnTo>
                      <a:pt x="1724" y="510"/>
                    </a:lnTo>
                    <a:lnTo>
                      <a:pt x="1692" y="540"/>
                    </a:lnTo>
                    <a:lnTo>
                      <a:pt x="1656" y="568"/>
                    </a:lnTo>
                    <a:lnTo>
                      <a:pt x="1620" y="594"/>
                    </a:lnTo>
                    <a:lnTo>
                      <a:pt x="1578" y="618"/>
                    </a:lnTo>
                    <a:lnTo>
                      <a:pt x="1536" y="640"/>
                    </a:lnTo>
                    <a:lnTo>
                      <a:pt x="1490" y="658"/>
                    </a:lnTo>
                    <a:lnTo>
                      <a:pt x="1440" y="674"/>
                    </a:lnTo>
                    <a:lnTo>
                      <a:pt x="1388" y="688"/>
                    </a:lnTo>
                    <a:lnTo>
                      <a:pt x="1334" y="698"/>
                    </a:lnTo>
                    <a:lnTo>
                      <a:pt x="1274" y="704"/>
                    </a:lnTo>
                    <a:lnTo>
                      <a:pt x="1212" y="708"/>
                    </a:lnTo>
                    <a:lnTo>
                      <a:pt x="1212" y="708"/>
                    </a:lnTo>
                    <a:lnTo>
                      <a:pt x="1090" y="710"/>
                    </a:lnTo>
                    <a:lnTo>
                      <a:pt x="976" y="718"/>
                    </a:lnTo>
                    <a:lnTo>
                      <a:pt x="870" y="728"/>
                    </a:lnTo>
                    <a:lnTo>
                      <a:pt x="820" y="736"/>
                    </a:lnTo>
                    <a:lnTo>
                      <a:pt x="772" y="744"/>
                    </a:lnTo>
                    <a:lnTo>
                      <a:pt x="726" y="752"/>
                    </a:lnTo>
                    <a:lnTo>
                      <a:pt x="682" y="762"/>
                    </a:lnTo>
                    <a:lnTo>
                      <a:pt x="640" y="772"/>
                    </a:lnTo>
                    <a:lnTo>
                      <a:pt x="598" y="784"/>
                    </a:lnTo>
                    <a:lnTo>
                      <a:pt x="558" y="796"/>
                    </a:lnTo>
                    <a:lnTo>
                      <a:pt x="520" y="810"/>
                    </a:lnTo>
                    <a:lnTo>
                      <a:pt x="484" y="824"/>
                    </a:lnTo>
                    <a:lnTo>
                      <a:pt x="448" y="840"/>
                    </a:lnTo>
                    <a:lnTo>
                      <a:pt x="414" y="856"/>
                    </a:lnTo>
                    <a:lnTo>
                      <a:pt x="382" y="874"/>
                    </a:lnTo>
                    <a:lnTo>
                      <a:pt x="350" y="892"/>
                    </a:lnTo>
                    <a:lnTo>
                      <a:pt x="318" y="912"/>
                    </a:lnTo>
                    <a:lnTo>
                      <a:pt x="288" y="932"/>
                    </a:lnTo>
                    <a:lnTo>
                      <a:pt x="260" y="954"/>
                    </a:lnTo>
                    <a:lnTo>
                      <a:pt x="230" y="976"/>
                    </a:lnTo>
                    <a:lnTo>
                      <a:pt x="204" y="1000"/>
                    </a:lnTo>
                    <a:lnTo>
                      <a:pt x="150" y="1050"/>
                    </a:lnTo>
                    <a:lnTo>
                      <a:pt x="98" y="1104"/>
                    </a:lnTo>
                    <a:lnTo>
                      <a:pt x="48" y="1164"/>
                    </a:lnTo>
                    <a:lnTo>
                      <a:pt x="0" y="1226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86" name="Freeform 142"/>
              <p:cNvSpPr>
                <a:spLocks/>
              </p:cNvSpPr>
              <p:nvPr/>
            </p:nvSpPr>
            <p:spPr bwMode="auto">
              <a:xfrm>
                <a:off x="1716" y="1579"/>
                <a:ext cx="1946" cy="1312"/>
              </a:xfrm>
              <a:custGeom>
                <a:avLst/>
                <a:gdLst/>
                <a:ahLst/>
                <a:cxnLst>
                  <a:cxn ang="0">
                    <a:pos x="1944" y="0"/>
                  </a:cxn>
                  <a:cxn ang="0">
                    <a:pos x="1944" y="0"/>
                  </a:cxn>
                  <a:cxn ang="0">
                    <a:pos x="1940" y="30"/>
                  </a:cxn>
                  <a:cxn ang="0">
                    <a:pos x="1934" y="66"/>
                  </a:cxn>
                  <a:cxn ang="0">
                    <a:pos x="1924" y="110"/>
                  </a:cxn>
                  <a:cxn ang="0">
                    <a:pos x="1908" y="164"/>
                  </a:cxn>
                  <a:cxn ang="0">
                    <a:pos x="1888" y="226"/>
                  </a:cxn>
                  <a:cxn ang="0">
                    <a:pos x="1876" y="258"/>
                  </a:cxn>
                  <a:cxn ang="0">
                    <a:pos x="1862" y="290"/>
                  </a:cxn>
                  <a:cxn ang="0">
                    <a:pos x="1846" y="324"/>
                  </a:cxn>
                  <a:cxn ang="0">
                    <a:pos x="1828" y="358"/>
                  </a:cxn>
                  <a:cxn ang="0">
                    <a:pos x="1808" y="392"/>
                  </a:cxn>
                  <a:cxn ang="0">
                    <a:pos x="1786" y="426"/>
                  </a:cxn>
                  <a:cxn ang="0">
                    <a:pos x="1760" y="460"/>
                  </a:cxn>
                  <a:cxn ang="0">
                    <a:pos x="1734" y="492"/>
                  </a:cxn>
                  <a:cxn ang="0">
                    <a:pos x="1706" y="524"/>
                  </a:cxn>
                  <a:cxn ang="0">
                    <a:pos x="1674" y="554"/>
                  </a:cxn>
                  <a:cxn ang="0">
                    <a:pos x="1640" y="584"/>
                  </a:cxn>
                  <a:cxn ang="0">
                    <a:pos x="1602" y="612"/>
                  </a:cxn>
                  <a:cxn ang="0">
                    <a:pos x="1564" y="638"/>
                  </a:cxn>
                  <a:cxn ang="0">
                    <a:pos x="1520" y="660"/>
                  </a:cxn>
                  <a:cxn ang="0">
                    <a:pos x="1476" y="682"/>
                  </a:cxn>
                  <a:cxn ang="0">
                    <a:pos x="1426" y="700"/>
                  </a:cxn>
                  <a:cxn ang="0">
                    <a:pos x="1374" y="716"/>
                  </a:cxn>
                  <a:cxn ang="0">
                    <a:pos x="1320" y="728"/>
                  </a:cxn>
                  <a:cxn ang="0">
                    <a:pos x="1262" y="738"/>
                  </a:cxn>
                  <a:cxn ang="0">
                    <a:pos x="1200" y="742"/>
                  </a:cxn>
                  <a:cxn ang="0">
                    <a:pos x="1200" y="742"/>
                  </a:cxn>
                  <a:cxn ang="0">
                    <a:pos x="1076" y="750"/>
                  </a:cxn>
                  <a:cxn ang="0">
                    <a:pos x="962" y="762"/>
                  </a:cxn>
                  <a:cxn ang="0">
                    <a:pos x="856" y="778"/>
                  </a:cxn>
                  <a:cxn ang="0">
                    <a:pos x="806" y="786"/>
                  </a:cxn>
                  <a:cxn ang="0">
                    <a:pos x="760" y="796"/>
                  </a:cxn>
                  <a:cxn ang="0">
                    <a:pos x="714" y="806"/>
                  </a:cxn>
                  <a:cxn ang="0">
                    <a:pos x="670" y="818"/>
                  </a:cxn>
                  <a:cxn ang="0">
                    <a:pos x="626" y="830"/>
                  </a:cxn>
                  <a:cxn ang="0">
                    <a:pos x="586" y="844"/>
                  </a:cxn>
                  <a:cxn ang="0">
                    <a:pos x="546" y="858"/>
                  </a:cxn>
                  <a:cxn ang="0">
                    <a:pos x="508" y="874"/>
                  </a:cxn>
                  <a:cxn ang="0">
                    <a:pos x="472" y="890"/>
                  </a:cxn>
                  <a:cxn ang="0">
                    <a:pos x="438" y="906"/>
                  </a:cxn>
                  <a:cxn ang="0">
                    <a:pos x="404" y="924"/>
                  </a:cxn>
                  <a:cxn ang="0">
                    <a:pos x="370" y="944"/>
                  </a:cxn>
                  <a:cxn ang="0">
                    <a:pos x="340" y="964"/>
                  </a:cxn>
                  <a:cxn ang="0">
                    <a:pos x="308" y="984"/>
                  </a:cxn>
                  <a:cxn ang="0">
                    <a:pos x="280" y="1006"/>
                  </a:cxn>
                  <a:cxn ang="0">
                    <a:pos x="250" y="1028"/>
                  </a:cxn>
                  <a:cxn ang="0">
                    <a:pos x="224" y="1052"/>
                  </a:cxn>
                  <a:cxn ang="0">
                    <a:pos x="196" y="1078"/>
                  </a:cxn>
                  <a:cxn ang="0">
                    <a:pos x="144" y="1130"/>
                  </a:cxn>
                  <a:cxn ang="0">
                    <a:pos x="94" y="1186"/>
                  </a:cxn>
                  <a:cxn ang="0">
                    <a:pos x="46" y="1248"/>
                  </a:cxn>
                  <a:cxn ang="0">
                    <a:pos x="0" y="1312"/>
                  </a:cxn>
                </a:cxnLst>
                <a:rect l="0" t="0" r="r" b="b"/>
                <a:pathLst>
                  <a:path w="1944" h="1312">
                    <a:moveTo>
                      <a:pt x="1944" y="0"/>
                    </a:moveTo>
                    <a:lnTo>
                      <a:pt x="1944" y="0"/>
                    </a:lnTo>
                    <a:lnTo>
                      <a:pt x="1940" y="30"/>
                    </a:lnTo>
                    <a:lnTo>
                      <a:pt x="1934" y="66"/>
                    </a:lnTo>
                    <a:lnTo>
                      <a:pt x="1924" y="110"/>
                    </a:lnTo>
                    <a:lnTo>
                      <a:pt x="1908" y="164"/>
                    </a:lnTo>
                    <a:lnTo>
                      <a:pt x="1888" y="226"/>
                    </a:lnTo>
                    <a:lnTo>
                      <a:pt x="1876" y="258"/>
                    </a:lnTo>
                    <a:lnTo>
                      <a:pt x="1862" y="290"/>
                    </a:lnTo>
                    <a:lnTo>
                      <a:pt x="1846" y="324"/>
                    </a:lnTo>
                    <a:lnTo>
                      <a:pt x="1828" y="358"/>
                    </a:lnTo>
                    <a:lnTo>
                      <a:pt x="1808" y="392"/>
                    </a:lnTo>
                    <a:lnTo>
                      <a:pt x="1786" y="426"/>
                    </a:lnTo>
                    <a:lnTo>
                      <a:pt x="1760" y="460"/>
                    </a:lnTo>
                    <a:lnTo>
                      <a:pt x="1734" y="492"/>
                    </a:lnTo>
                    <a:lnTo>
                      <a:pt x="1706" y="524"/>
                    </a:lnTo>
                    <a:lnTo>
                      <a:pt x="1674" y="554"/>
                    </a:lnTo>
                    <a:lnTo>
                      <a:pt x="1640" y="584"/>
                    </a:lnTo>
                    <a:lnTo>
                      <a:pt x="1602" y="612"/>
                    </a:lnTo>
                    <a:lnTo>
                      <a:pt x="1564" y="638"/>
                    </a:lnTo>
                    <a:lnTo>
                      <a:pt x="1520" y="660"/>
                    </a:lnTo>
                    <a:lnTo>
                      <a:pt x="1476" y="682"/>
                    </a:lnTo>
                    <a:lnTo>
                      <a:pt x="1426" y="700"/>
                    </a:lnTo>
                    <a:lnTo>
                      <a:pt x="1374" y="716"/>
                    </a:lnTo>
                    <a:lnTo>
                      <a:pt x="1320" y="728"/>
                    </a:lnTo>
                    <a:lnTo>
                      <a:pt x="1262" y="738"/>
                    </a:lnTo>
                    <a:lnTo>
                      <a:pt x="1200" y="742"/>
                    </a:lnTo>
                    <a:lnTo>
                      <a:pt x="1200" y="742"/>
                    </a:lnTo>
                    <a:lnTo>
                      <a:pt x="1076" y="750"/>
                    </a:lnTo>
                    <a:lnTo>
                      <a:pt x="962" y="762"/>
                    </a:lnTo>
                    <a:lnTo>
                      <a:pt x="856" y="778"/>
                    </a:lnTo>
                    <a:lnTo>
                      <a:pt x="806" y="786"/>
                    </a:lnTo>
                    <a:lnTo>
                      <a:pt x="760" y="796"/>
                    </a:lnTo>
                    <a:lnTo>
                      <a:pt x="714" y="806"/>
                    </a:lnTo>
                    <a:lnTo>
                      <a:pt x="670" y="818"/>
                    </a:lnTo>
                    <a:lnTo>
                      <a:pt x="626" y="830"/>
                    </a:lnTo>
                    <a:lnTo>
                      <a:pt x="586" y="844"/>
                    </a:lnTo>
                    <a:lnTo>
                      <a:pt x="546" y="858"/>
                    </a:lnTo>
                    <a:lnTo>
                      <a:pt x="508" y="874"/>
                    </a:lnTo>
                    <a:lnTo>
                      <a:pt x="472" y="890"/>
                    </a:lnTo>
                    <a:lnTo>
                      <a:pt x="438" y="906"/>
                    </a:lnTo>
                    <a:lnTo>
                      <a:pt x="404" y="924"/>
                    </a:lnTo>
                    <a:lnTo>
                      <a:pt x="370" y="944"/>
                    </a:lnTo>
                    <a:lnTo>
                      <a:pt x="340" y="964"/>
                    </a:lnTo>
                    <a:lnTo>
                      <a:pt x="308" y="984"/>
                    </a:lnTo>
                    <a:lnTo>
                      <a:pt x="280" y="1006"/>
                    </a:lnTo>
                    <a:lnTo>
                      <a:pt x="250" y="1028"/>
                    </a:lnTo>
                    <a:lnTo>
                      <a:pt x="224" y="1052"/>
                    </a:lnTo>
                    <a:lnTo>
                      <a:pt x="196" y="1078"/>
                    </a:lnTo>
                    <a:lnTo>
                      <a:pt x="144" y="1130"/>
                    </a:lnTo>
                    <a:lnTo>
                      <a:pt x="94" y="1186"/>
                    </a:lnTo>
                    <a:lnTo>
                      <a:pt x="46" y="1248"/>
                    </a:lnTo>
                    <a:lnTo>
                      <a:pt x="0" y="1312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87" name="Freeform 143"/>
              <p:cNvSpPr>
                <a:spLocks/>
              </p:cNvSpPr>
              <p:nvPr/>
            </p:nvSpPr>
            <p:spPr bwMode="auto">
              <a:xfrm>
                <a:off x="1755" y="1532"/>
                <a:ext cx="1910" cy="1401"/>
              </a:xfrm>
              <a:custGeom>
                <a:avLst/>
                <a:gdLst/>
                <a:ahLst/>
                <a:cxnLst>
                  <a:cxn ang="0">
                    <a:pos x="1910" y="0"/>
                  </a:cxn>
                  <a:cxn ang="0">
                    <a:pos x="1910" y="0"/>
                  </a:cxn>
                  <a:cxn ang="0">
                    <a:pos x="1906" y="32"/>
                  </a:cxn>
                  <a:cxn ang="0">
                    <a:pos x="1900" y="66"/>
                  </a:cxn>
                  <a:cxn ang="0">
                    <a:pos x="1892" y="114"/>
                  </a:cxn>
                  <a:cxn ang="0">
                    <a:pos x="1878" y="168"/>
                  </a:cxn>
                  <a:cxn ang="0">
                    <a:pos x="1860" y="230"/>
                  </a:cxn>
                  <a:cxn ang="0">
                    <a:pos x="1848" y="262"/>
                  </a:cxn>
                  <a:cxn ang="0">
                    <a:pos x="1834" y="296"/>
                  </a:cxn>
                  <a:cxn ang="0">
                    <a:pos x="1820" y="330"/>
                  </a:cxn>
                  <a:cxn ang="0">
                    <a:pos x="1802" y="366"/>
                  </a:cxn>
                  <a:cxn ang="0">
                    <a:pos x="1784" y="400"/>
                  </a:cxn>
                  <a:cxn ang="0">
                    <a:pos x="1762" y="436"/>
                  </a:cxn>
                  <a:cxn ang="0">
                    <a:pos x="1740" y="470"/>
                  </a:cxn>
                  <a:cxn ang="0">
                    <a:pos x="1714" y="504"/>
                  </a:cxn>
                  <a:cxn ang="0">
                    <a:pos x="1686" y="538"/>
                  </a:cxn>
                  <a:cxn ang="0">
                    <a:pos x="1656" y="570"/>
                  </a:cxn>
                  <a:cxn ang="0">
                    <a:pos x="1622" y="600"/>
                  </a:cxn>
                  <a:cxn ang="0">
                    <a:pos x="1586" y="630"/>
                  </a:cxn>
                  <a:cxn ang="0">
                    <a:pos x="1546" y="658"/>
                  </a:cxn>
                  <a:cxn ang="0">
                    <a:pos x="1506" y="682"/>
                  </a:cxn>
                  <a:cxn ang="0">
                    <a:pos x="1460" y="706"/>
                  </a:cxn>
                  <a:cxn ang="0">
                    <a:pos x="1412" y="726"/>
                  </a:cxn>
                  <a:cxn ang="0">
                    <a:pos x="1360" y="744"/>
                  </a:cxn>
                  <a:cxn ang="0">
                    <a:pos x="1306" y="758"/>
                  </a:cxn>
                  <a:cxn ang="0">
                    <a:pos x="1248" y="770"/>
                  </a:cxn>
                  <a:cxn ang="0">
                    <a:pos x="1186" y="778"/>
                  </a:cxn>
                  <a:cxn ang="0">
                    <a:pos x="1186" y="778"/>
                  </a:cxn>
                  <a:cxn ang="0">
                    <a:pos x="1062" y="790"/>
                  </a:cxn>
                  <a:cxn ang="0">
                    <a:pos x="948" y="808"/>
                  </a:cxn>
                  <a:cxn ang="0">
                    <a:pos x="842" y="826"/>
                  </a:cxn>
                  <a:cxn ang="0">
                    <a:pos x="794" y="838"/>
                  </a:cxn>
                  <a:cxn ang="0">
                    <a:pos x="746" y="848"/>
                  </a:cxn>
                  <a:cxn ang="0">
                    <a:pos x="700" y="862"/>
                  </a:cxn>
                  <a:cxn ang="0">
                    <a:pos x="656" y="874"/>
                  </a:cxn>
                  <a:cxn ang="0">
                    <a:pos x="614" y="888"/>
                  </a:cxn>
                  <a:cxn ang="0">
                    <a:pos x="574" y="904"/>
                  </a:cxn>
                  <a:cxn ang="0">
                    <a:pos x="534" y="920"/>
                  </a:cxn>
                  <a:cxn ang="0">
                    <a:pos x="496" y="936"/>
                  </a:cxn>
                  <a:cxn ang="0">
                    <a:pos x="460" y="954"/>
                  </a:cxn>
                  <a:cxn ang="0">
                    <a:pos x="426" y="972"/>
                  </a:cxn>
                  <a:cxn ang="0">
                    <a:pos x="392" y="992"/>
                  </a:cxn>
                  <a:cxn ang="0">
                    <a:pos x="360" y="1012"/>
                  </a:cxn>
                  <a:cxn ang="0">
                    <a:pos x="330" y="1034"/>
                  </a:cxn>
                  <a:cxn ang="0">
                    <a:pos x="300" y="1056"/>
                  </a:cxn>
                  <a:cxn ang="0">
                    <a:pos x="272" y="1080"/>
                  </a:cxn>
                  <a:cxn ang="0">
                    <a:pos x="244" y="1104"/>
                  </a:cxn>
                  <a:cxn ang="0">
                    <a:pos x="216" y="1128"/>
                  </a:cxn>
                  <a:cxn ang="0">
                    <a:pos x="190" y="1154"/>
                  </a:cxn>
                  <a:cxn ang="0">
                    <a:pos x="140" y="1210"/>
                  </a:cxn>
                  <a:cxn ang="0">
                    <a:pos x="92" y="1268"/>
                  </a:cxn>
                  <a:cxn ang="0">
                    <a:pos x="44" y="1332"/>
                  </a:cxn>
                  <a:cxn ang="0">
                    <a:pos x="0" y="1400"/>
                  </a:cxn>
                </a:cxnLst>
                <a:rect l="0" t="0" r="r" b="b"/>
                <a:pathLst>
                  <a:path w="1910" h="1400">
                    <a:moveTo>
                      <a:pt x="1910" y="0"/>
                    </a:moveTo>
                    <a:lnTo>
                      <a:pt x="1910" y="0"/>
                    </a:lnTo>
                    <a:lnTo>
                      <a:pt x="1906" y="32"/>
                    </a:lnTo>
                    <a:lnTo>
                      <a:pt x="1900" y="66"/>
                    </a:lnTo>
                    <a:lnTo>
                      <a:pt x="1892" y="114"/>
                    </a:lnTo>
                    <a:lnTo>
                      <a:pt x="1878" y="168"/>
                    </a:lnTo>
                    <a:lnTo>
                      <a:pt x="1860" y="230"/>
                    </a:lnTo>
                    <a:lnTo>
                      <a:pt x="1848" y="262"/>
                    </a:lnTo>
                    <a:lnTo>
                      <a:pt x="1834" y="296"/>
                    </a:lnTo>
                    <a:lnTo>
                      <a:pt x="1820" y="330"/>
                    </a:lnTo>
                    <a:lnTo>
                      <a:pt x="1802" y="366"/>
                    </a:lnTo>
                    <a:lnTo>
                      <a:pt x="1784" y="400"/>
                    </a:lnTo>
                    <a:lnTo>
                      <a:pt x="1762" y="436"/>
                    </a:lnTo>
                    <a:lnTo>
                      <a:pt x="1740" y="470"/>
                    </a:lnTo>
                    <a:lnTo>
                      <a:pt x="1714" y="504"/>
                    </a:lnTo>
                    <a:lnTo>
                      <a:pt x="1686" y="538"/>
                    </a:lnTo>
                    <a:lnTo>
                      <a:pt x="1656" y="570"/>
                    </a:lnTo>
                    <a:lnTo>
                      <a:pt x="1622" y="600"/>
                    </a:lnTo>
                    <a:lnTo>
                      <a:pt x="1586" y="630"/>
                    </a:lnTo>
                    <a:lnTo>
                      <a:pt x="1546" y="658"/>
                    </a:lnTo>
                    <a:lnTo>
                      <a:pt x="1506" y="682"/>
                    </a:lnTo>
                    <a:lnTo>
                      <a:pt x="1460" y="706"/>
                    </a:lnTo>
                    <a:lnTo>
                      <a:pt x="1412" y="726"/>
                    </a:lnTo>
                    <a:lnTo>
                      <a:pt x="1360" y="744"/>
                    </a:lnTo>
                    <a:lnTo>
                      <a:pt x="1306" y="758"/>
                    </a:lnTo>
                    <a:lnTo>
                      <a:pt x="1248" y="770"/>
                    </a:lnTo>
                    <a:lnTo>
                      <a:pt x="1186" y="778"/>
                    </a:lnTo>
                    <a:lnTo>
                      <a:pt x="1186" y="778"/>
                    </a:lnTo>
                    <a:lnTo>
                      <a:pt x="1062" y="790"/>
                    </a:lnTo>
                    <a:lnTo>
                      <a:pt x="948" y="808"/>
                    </a:lnTo>
                    <a:lnTo>
                      <a:pt x="842" y="826"/>
                    </a:lnTo>
                    <a:lnTo>
                      <a:pt x="794" y="838"/>
                    </a:lnTo>
                    <a:lnTo>
                      <a:pt x="746" y="848"/>
                    </a:lnTo>
                    <a:lnTo>
                      <a:pt x="700" y="862"/>
                    </a:lnTo>
                    <a:lnTo>
                      <a:pt x="656" y="874"/>
                    </a:lnTo>
                    <a:lnTo>
                      <a:pt x="614" y="888"/>
                    </a:lnTo>
                    <a:lnTo>
                      <a:pt x="574" y="904"/>
                    </a:lnTo>
                    <a:lnTo>
                      <a:pt x="534" y="920"/>
                    </a:lnTo>
                    <a:lnTo>
                      <a:pt x="496" y="936"/>
                    </a:lnTo>
                    <a:lnTo>
                      <a:pt x="460" y="954"/>
                    </a:lnTo>
                    <a:lnTo>
                      <a:pt x="426" y="972"/>
                    </a:lnTo>
                    <a:lnTo>
                      <a:pt x="392" y="992"/>
                    </a:lnTo>
                    <a:lnTo>
                      <a:pt x="360" y="1012"/>
                    </a:lnTo>
                    <a:lnTo>
                      <a:pt x="330" y="1034"/>
                    </a:lnTo>
                    <a:lnTo>
                      <a:pt x="300" y="1056"/>
                    </a:lnTo>
                    <a:lnTo>
                      <a:pt x="272" y="1080"/>
                    </a:lnTo>
                    <a:lnTo>
                      <a:pt x="244" y="1104"/>
                    </a:lnTo>
                    <a:lnTo>
                      <a:pt x="216" y="1128"/>
                    </a:lnTo>
                    <a:lnTo>
                      <a:pt x="190" y="1154"/>
                    </a:lnTo>
                    <a:lnTo>
                      <a:pt x="140" y="1210"/>
                    </a:lnTo>
                    <a:lnTo>
                      <a:pt x="92" y="1268"/>
                    </a:lnTo>
                    <a:lnTo>
                      <a:pt x="44" y="1332"/>
                    </a:lnTo>
                    <a:lnTo>
                      <a:pt x="0" y="140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88" name="Freeform 144"/>
              <p:cNvSpPr>
                <a:spLocks/>
              </p:cNvSpPr>
              <p:nvPr/>
            </p:nvSpPr>
            <p:spPr bwMode="auto">
              <a:xfrm>
                <a:off x="1791" y="1489"/>
                <a:ext cx="1869" cy="1485"/>
              </a:xfrm>
              <a:custGeom>
                <a:avLst/>
                <a:gdLst/>
                <a:ahLst/>
                <a:cxnLst>
                  <a:cxn ang="0">
                    <a:pos x="1870" y="0"/>
                  </a:cxn>
                  <a:cxn ang="0">
                    <a:pos x="1870" y="0"/>
                  </a:cxn>
                  <a:cxn ang="0">
                    <a:pos x="1868" y="32"/>
                  </a:cxn>
                  <a:cxn ang="0">
                    <a:pos x="1864" y="68"/>
                  </a:cxn>
                  <a:cxn ang="0">
                    <a:pos x="1856" y="114"/>
                  </a:cxn>
                  <a:cxn ang="0">
                    <a:pos x="1846" y="170"/>
                  </a:cxn>
                  <a:cxn ang="0">
                    <a:pos x="1828" y="232"/>
                  </a:cxn>
                  <a:cxn ang="0">
                    <a:pos x="1818" y="266"/>
                  </a:cxn>
                  <a:cxn ang="0">
                    <a:pos x="1806" y="300"/>
                  </a:cxn>
                  <a:cxn ang="0">
                    <a:pos x="1792" y="336"/>
                  </a:cxn>
                  <a:cxn ang="0">
                    <a:pos x="1776" y="372"/>
                  </a:cxn>
                  <a:cxn ang="0">
                    <a:pos x="1758" y="408"/>
                  </a:cxn>
                  <a:cxn ang="0">
                    <a:pos x="1738" y="444"/>
                  </a:cxn>
                  <a:cxn ang="0">
                    <a:pos x="1714" y="480"/>
                  </a:cxn>
                  <a:cxn ang="0">
                    <a:pos x="1690" y="516"/>
                  </a:cxn>
                  <a:cxn ang="0">
                    <a:pos x="1664" y="550"/>
                  </a:cxn>
                  <a:cxn ang="0">
                    <a:pos x="1634" y="584"/>
                  </a:cxn>
                  <a:cxn ang="0">
                    <a:pos x="1602" y="616"/>
                  </a:cxn>
                  <a:cxn ang="0">
                    <a:pos x="1566" y="646"/>
                  </a:cxn>
                  <a:cxn ang="0">
                    <a:pos x="1528" y="676"/>
                  </a:cxn>
                  <a:cxn ang="0">
                    <a:pos x="1486" y="702"/>
                  </a:cxn>
                  <a:cxn ang="0">
                    <a:pos x="1442" y="728"/>
                  </a:cxn>
                  <a:cxn ang="0">
                    <a:pos x="1394" y="750"/>
                  </a:cxn>
                  <a:cxn ang="0">
                    <a:pos x="1344" y="770"/>
                  </a:cxn>
                  <a:cxn ang="0">
                    <a:pos x="1288" y="788"/>
                  </a:cxn>
                  <a:cxn ang="0">
                    <a:pos x="1230" y="800"/>
                  </a:cxn>
                  <a:cxn ang="0">
                    <a:pos x="1168" y="810"/>
                  </a:cxn>
                  <a:cxn ang="0">
                    <a:pos x="1168" y="810"/>
                  </a:cxn>
                  <a:cxn ang="0">
                    <a:pos x="1046" y="830"/>
                  </a:cxn>
                  <a:cxn ang="0">
                    <a:pos x="932" y="850"/>
                  </a:cxn>
                  <a:cxn ang="0">
                    <a:pos x="828" y="874"/>
                  </a:cxn>
                  <a:cxn ang="0">
                    <a:pos x="778" y="886"/>
                  </a:cxn>
                  <a:cxn ang="0">
                    <a:pos x="730" y="900"/>
                  </a:cxn>
                  <a:cxn ang="0">
                    <a:pos x="686" y="914"/>
                  </a:cxn>
                  <a:cxn ang="0">
                    <a:pos x="642" y="930"/>
                  </a:cxn>
                  <a:cxn ang="0">
                    <a:pos x="600" y="946"/>
                  </a:cxn>
                  <a:cxn ang="0">
                    <a:pos x="560" y="962"/>
                  </a:cxn>
                  <a:cxn ang="0">
                    <a:pos x="520" y="980"/>
                  </a:cxn>
                  <a:cxn ang="0">
                    <a:pos x="484" y="998"/>
                  </a:cxn>
                  <a:cxn ang="0">
                    <a:pos x="448" y="1018"/>
                  </a:cxn>
                  <a:cxn ang="0">
                    <a:pos x="414" y="1038"/>
                  </a:cxn>
                  <a:cxn ang="0">
                    <a:pos x="382" y="1058"/>
                  </a:cxn>
                  <a:cxn ang="0">
                    <a:pos x="350" y="1080"/>
                  </a:cxn>
                  <a:cxn ang="0">
                    <a:pos x="320" y="1102"/>
                  </a:cxn>
                  <a:cxn ang="0">
                    <a:pos x="290" y="1126"/>
                  </a:cxn>
                  <a:cxn ang="0">
                    <a:pos x="262" y="1150"/>
                  </a:cxn>
                  <a:cxn ang="0">
                    <a:pos x="234" y="1176"/>
                  </a:cxn>
                  <a:cxn ang="0">
                    <a:pos x="208" y="1202"/>
                  </a:cxn>
                  <a:cxn ang="0">
                    <a:pos x="182" y="1230"/>
                  </a:cxn>
                  <a:cxn ang="0">
                    <a:pos x="134" y="1286"/>
                  </a:cxn>
                  <a:cxn ang="0">
                    <a:pos x="88" y="1348"/>
                  </a:cxn>
                  <a:cxn ang="0">
                    <a:pos x="42" y="1414"/>
                  </a:cxn>
                  <a:cxn ang="0">
                    <a:pos x="0" y="1484"/>
                  </a:cxn>
                </a:cxnLst>
                <a:rect l="0" t="0" r="r" b="b"/>
                <a:pathLst>
                  <a:path w="1870" h="1484">
                    <a:moveTo>
                      <a:pt x="1870" y="0"/>
                    </a:moveTo>
                    <a:lnTo>
                      <a:pt x="1870" y="0"/>
                    </a:lnTo>
                    <a:lnTo>
                      <a:pt x="1868" y="32"/>
                    </a:lnTo>
                    <a:lnTo>
                      <a:pt x="1864" y="68"/>
                    </a:lnTo>
                    <a:lnTo>
                      <a:pt x="1856" y="114"/>
                    </a:lnTo>
                    <a:lnTo>
                      <a:pt x="1846" y="170"/>
                    </a:lnTo>
                    <a:lnTo>
                      <a:pt x="1828" y="232"/>
                    </a:lnTo>
                    <a:lnTo>
                      <a:pt x="1818" y="266"/>
                    </a:lnTo>
                    <a:lnTo>
                      <a:pt x="1806" y="300"/>
                    </a:lnTo>
                    <a:lnTo>
                      <a:pt x="1792" y="336"/>
                    </a:lnTo>
                    <a:lnTo>
                      <a:pt x="1776" y="372"/>
                    </a:lnTo>
                    <a:lnTo>
                      <a:pt x="1758" y="408"/>
                    </a:lnTo>
                    <a:lnTo>
                      <a:pt x="1738" y="444"/>
                    </a:lnTo>
                    <a:lnTo>
                      <a:pt x="1714" y="480"/>
                    </a:lnTo>
                    <a:lnTo>
                      <a:pt x="1690" y="516"/>
                    </a:lnTo>
                    <a:lnTo>
                      <a:pt x="1664" y="550"/>
                    </a:lnTo>
                    <a:lnTo>
                      <a:pt x="1634" y="584"/>
                    </a:lnTo>
                    <a:lnTo>
                      <a:pt x="1602" y="616"/>
                    </a:lnTo>
                    <a:lnTo>
                      <a:pt x="1566" y="646"/>
                    </a:lnTo>
                    <a:lnTo>
                      <a:pt x="1528" y="676"/>
                    </a:lnTo>
                    <a:lnTo>
                      <a:pt x="1486" y="702"/>
                    </a:lnTo>
                    <a:lnTo>
                      <a:pt x="1442" y="728"/>
                    </a:lnTo>
                    <a:lnTo>
                      <a:pt x="1394" y="750"/>
                    </a:lnTo>
                    <a:lnTo>
                      <a:pt x="1344" y="770"/>
                    </a:lnTo>
                    <a:lnTo>
                      <a:pt x="1288" y="788"/>
                    </a:lnTo>
                    <a:lnTo>
                      <a:pt x="1230" y="800"/>
                    </a:lnTo>
                    <a:lnTo>
                      <a:pt x="1168" y="810"/>
                    </a:lnTo>
                    <a:lnTo>
                      <a:pt x="1168" y="810"/>
                    </a:lnTo>
                    <a:lnTo>
                      <a:pt x="1046" y="830"/>
                    </a:lnTo>
                    <a:lnTo>
                      <a:pt x="932" y="850"/>
                    </a:lnTo>
                    <a:lnTo>
                      <a:pt x="828" y="874"/>
                    </a:lnTo>
                    <a:lnTo>
                      <a:pt x="778" y="886"/>
                    </a:lnTo>
                    <a:lnTo>
                      <a:pt x="730" y="900"/>
                    </a:lnTo>
                    <a:lnTo>
                      <a:pt x="686" y="914"/>
                    </a:lnTo>
                    <a:lnTo>
                      <a:pt x="642" y="930"/>
                    </a:lnTo>
                    <a:lnTo>
                      <a:pt x="600" y="946"/>
                    </a:lnTo>
                    <a:lnTo>
                      <a:pt x="560" y="962"/>
                    </a:lnTo>
                    <a:lnTo>
                      <a:pt x="520" y="980"/>
                    </a:lnTo>
                    <a:lnTo>
                      <a:pt x="484" y="998"/>
                    </a:lnTo>
                    <a:lnTo>
                      <a:pt x="448" y="1018"/>
                    </a:lnTo>
                    <a:lnTo>
                      <a:pt x="414" y="1038"/>
                    </a:lnTo>
                    <a:lnTo>
                      <a:pt x="382" y="1058"/>
                    </a:lnTo>
                    <a:lnTo>
                      <a:pt x="350" y="1080"/>
                    </a:lnTo>
                    <a:lnTo>
                      <a:pt x="320" y="1102"/>
                    </a:lnTo>
                    <a:lnTo>
                      <a:pt x="290" y="1126"/>
                    </a:lnTo>
                    <a:lnTo>
                      <a:pt x="262" y="1150"/>
                    </a:lnTo>
                    <a:lnTo>
                      <a:pt x="234" y="1176"/>
                    </a:lnTo>
                    <a:lnTo>
                      <a:pt x="208" y="1202"/>
                    </a:lnTo>
                    <a:lnTo>
                      <a:pt x="182" y="1230"/>
                    </a:lnTo>
                    <a:lnTo>
                      <a:pt x="134" y="1286"/>
                    </a:lnTo>
                    <a:lnTo>
                      <a:pt x="88" y="1348"/>
                    </a:lnTo>
                    <a:lnTo>
                      <a:pt x="42" y="1414"/>
                    </a:lnTo>
                    <a:lnTo>
                      <a:pt x="0" y="1484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89" name="Freeform 145"/>
              <p:cNvSpPr>
                <a:spLocks/>
              </p:cNvSpPr>
              <p:nvPr/>
            </p:nvSpPr>
            <p:spPr bwMode="auto">
              <a:xfrm>
                <a:off x="1831" y="1447"/>
                <a:ext cx="1828" cy="1568"/>
              </a:xfrm>
              <a:custGeom>
                <a:avLst/>
                <a:gdLst/>
                <a:ahLst/>
                <a:cxnLst>
                  <a:cxn ang="0">
                    <a:pos x="1830" y="0"/>
                  </a:cxn>
                  <a:cxn ang="0">
                    <a:pos x="1830" y="0"/>
                  </a:cxn>
                  <a:cxn ang="0">
                    <a:pos x="1830" y="32"/>
                  </a:cxn>
                  <a:cxn ang="0">
                    <a:pos x="1826" y="68"/>
                  </a:cxn>
                  <a:cxn ang="0">
                    <a:pos x="1820" y="116"/>
                  </a:cxn>
                  <a:cxn ang="0">
                    <a:pos x="1810" y="172"/>
                  </a:cxn>
                  <a:cxn ang="0">
                    <a:pos x="1796" y="236"/>
                  </a:cxn>
                  <a:cxn ang="0">
                    <a:pos x="1786" y="270"/>
                  </a:cxn>
                  <a:cxn ang="0">
                    <a:pos x="1774" y="306"/>
                  </a:cxn>
                  <a:cxn ang="0">
                    <a:pos x="1762" y="342"/>
                  </a:cxn>
                  <a:cxn ang="0">
                    <a:pos x="1746" y="378"/>
                  </a:cxn>
                  <a:cxn ang="0">
                    <a:pos x="1730" y="416"/>
                  </a:cxn>
                  <a:cxn ang="0">
                    <a:pos x="1710" y="452"/>
                  </a:cxn>
                  <a:cxn ang="0">
                    <a:pos x="1690" y="490"/>
                  </a:cxn>
                  <a:cxn ang="0">
                    <a:pos x="1666" y="526"/>
                  </a:cxn>
                  <a:cxn ang="0">
                    <a:pos x="1640" y="562"/>
                  </a:cxn>
                  <a:cxn ang="0">
                    <a:pos x="1610" y="596"/>
                  </a:cxn>
                  <a:cxn ang="0">
                    <a:pos x="1580" y="630"/>
                  </a:cxn>
                  <a:cxn ang="0">
                    <a:pos x="1544" y="662"/>
                  </a:cxn>
                  <a:cxn ang="0">
                    <a:pos x="1508" y="694"/>
                  </a:cxn>
                  <a:cxn ang="0">
                    <a:pos x="1468" y="722"/>
                  </a:cxn>
                  <a:cxn ang="0">
                    <a:pos x="1424" y="750"/>
                  </a:cxn>
                  <a:cxn ang="0">
                    <a:pos x="1376" y="774"/>
                  </a:cxn>
                  <a:cxn ang="0">
                    <a:pos x="1326" y="796"/>
                  </a:cxn>
                  <a:cxn ang="0">
                    <a:pos x="1272" y="816"/>
                  </a:cxn>
                  <a:cxn ang="0">
                    <a:pos x="1214" y="832"/>
                  </a:cxn>
                  <a:cxn ang="0">
                    <a:pos x="1152" y="844"/>
                  </a:cxn>
                  <a:cxn ang="0">
                    <a:pos x="1152" y="844"/>
                  </a:cxn>
                  <a:cxn ang="0">
                    <a:pos x="1030" y="868"/>
                  </a:cxn>
                  <a:cxn ang="0">
                    <a:pos x="916" y="892"/>
                  </a:cxn>
                  <a:cxn ang="0">
                    <a:pos x="812" y="920"/>
                  </a:cxn>
                  <a:cxn ang="0">
                    <a:pos x="762" y="936"/>
                  </a:cxn>
                  <a:cxn ang="0">
                    <a:pos x="716" y="952"/>
                  </a:cxn>
                  <a:cxn ang="0">
                    <a:pos x="670" y="968"/>
                  </a:cxn>
                  <a:cxn ang="0">
                    <a:pos x="626" y="984"/>
                  </a:cxn>
                  <a:cxn ang="0">
                    <a:pos x="586" y="1002"/>
                  </a:cxn>
                  <a:cxn ang="0">
                    <a:pos x="546" y="1020"/>
                  </a:cxn>
                  <a:cxn ang="0">
                    <a:pos x="508" y="1040"/>
                  </a:cxn>
                  <a:cxn ang="0">
                    <a:pos x="472" y="1060"/>
                  </a:cxn>
                  <a:cxn ang="0">
                    <a:pos x="436" y="1080"/>
                  </a:cxn>
                  <a:cxn ang="0">
                    <a:pos x="402" y="1102"/>
                  </a:cxn>
                  <a:cxn ang="0">
                    <a:pos x="370" y="1124"/>
                  </a:cxn>
                  <a:cxn ang="0">
                    <a:pos x="340" y="1148"/>
                  </a:cxn>
                  <a:cxn ang="0">
                    <a:pos x="310" y="1172"/>
                  </a:cxn>
                  <a:cxn ang="0">
                    <a:pos x="280" y="1196"/>
                  </a:cxn>
                  <a:cxn ang="0">
                    <a:pos x="254" y="1222"/>
                  </a:cxn>
                  <a:cxn ang="0">
                    <a:pos x="226" y="1248"/>
                  </a:cxn>
                  <a:cxn ang="0">
                    <a:pos x="202" y="1276"/>
                  </a:cxn>
                  <a:cxn ang="0">
                    <a:pos x="176" y="1304"/>
                  </a:cxn>
                  <a:cxn ang="0">
                    <a:pos x="130" y="1364"/>
                  </a:cxn>
                  <a:cxn ang="0">
                    <a:pos x="84" y="1428"/>
                  </a:cxn>
                  <a:cxn ang="0">
                    <a:pos x="42" y="1496"/>
                  </a:cxn>
                  <a:cxn ang="0">
                    <a:pos x="0" y="1568"/>
                  </a:cxn>
                </a:cxnLst>
                <a:rect l="0" t="0" r="r" b="b"/>
                <a:pathLst>
                  <a:path w="1830" h="1568">
                    <a:moveTo>
                      <a:pt x="1830" y="0"/>
                    </a:moveTo>
                    <a:lnTo>
                      <a:pt x="1830" y="0"/>
                    </a:lnTo>
                    <a:lnTo>
                      <a:pt x="1830" y="32"/>
                    </a:lnTo>
                    <a:lnTo>
                      <a:pt x="1826" y="68"/>
                    </a:lnTo>
                    <a:lnTo>
                      <a:pt x="1820" y="116"/>
                    </a:lnTo>
                    <a:lnTo>
                      <a:pt x="1810" y="172"/>
                    </a:lnTo>
                    <a:lnTo>
                      <a:pt x="1796" y="236"/>
                    </a:lnTo>
                    <a:lnTo>
                      <a:pt x="1786" y="270"/>
                    </a:lnTo>
                    <a:lnTo>
                      <a:pt x="1774" y="306"/>
                    </a:lnTo>
                    <a:lnTo>
                      <a:pt x="1762" y="342"/>
                    </a:lnTo>
                    <a:lnTo>
                      <a:pt x="1746" y="378"/>
                    </a:lnTo>
                    <a:lnTo>
                      <a:pt x="1730" y="416"/>
                    </a:lnTo>
                    <a:lnTo>
                      <a:pt x="1710" y="452"/>
                    </a:lnTo>
                    <a:lnTo>
                      <a:pt x="1690" y="490"/>
                    </a:lnTo>
                    <a:lnTo>
                      <a:pt x="1666" y="526"/>
                    </a:lnTo>
                    <a:lnTo>
                      <a:pt x="1640" y="562"/>
                    </a:lnTo>
                    <a:lnTo>
                      <a:pt x="1610" y="596"/>
                    </a:lnTo>
                    <a:lnTo>
                      <a:pt x="1580" y="630"/>
                    </a:lnTo>
                    <a:lnTo>
                      <a:pt x="1544" y="662"/>
                    </a:lnTo>
                    <a:lnTo>
                      <a:pt x="1508" y="694"/>
                    </a:lnTo>
                    <a:lnTo>
                      <a:pt x="1468" y="722"/>
                    </a:lnTo>
                    <a:lnTo>
                      <a:pt x="1424" y="750"/>
                    </a:lnTo>
                    <a:lnTo>
                      <a:pt x="1376" y="774"/>
                    </a:lnTo>
                    <a:lnTo>
                      <a:pt x="1326" y="796"/>
                    </a:lnTo>
                    <a:lnTo>
                      <a:pt x="1272" y="816"/>
                    </a:lnTo>
                    <a:lnTo>
                      <a:pt x="1214" y="832"/>
                    </a:lnTo>
                    <a:lnTo>
                      <a:pt x="1152" y="844"/>
                    </a:lnTo>
                    <a:lnTo>
                      <a:pt x="1152" y="844"/>
                    </a:lnTo>
                    <a:lnTo>
                      <a:pt x="1030" y="868"/>
                    </a:lnTo>
                    <a:lnTo>
                      <a:pt x="916" y="892"/>
                    </a:lnTo>
                    <a:lnTo>
                      <a:pt x="812" y="920"/>
                    </a:lnTo>
                    <a:lnTo>
                      <a:pt x="762" y="936"/>
                    </a:lnTo>
                    <a:lnTo>
                      <a:pt x="716" y="952"/>
                    </a:lnTo>
                    <a:lnTo>
                      <a:pt x="670" y="968"/>
                    </a:lnTo>
                    <a:lnTo>
                      <a:pt x="626" y="984"/>
                    </a:lnTo>
                    <a:lnTo>
                      <a:pt x="586" y="1002"/>
                    </a:lnTo>
                    <a:lnTo>
                      <a:pt x="546" y="1020"/>
                    </a:lnTo>
                    <a:lnTo>
                      <a:pt x="508" y="1040"/>
                    </a:lnTo>
                    <a:lnTo>
                      <a:pt x="472" y="1060"/>
                    </a:lnTo>
                    <a:lnTo>
                      <a:pt x="436" y="1080"/>
                    </a:lnTo>
                    <a:lnTo>
                      <a:pt x="402" y="1102"/>
                    </a:lnTo>
                    <a:lnTo>
                      <a:pt x="370" y="1124"/>
                    </a:lnTo>
                    <a:lnTo>
                      <a:pt x="340" y="1148"/>
                    </a:lnTo>
                    <a:lnTo>
                      <a:pt x="310" y="1172"/>
                    </a:lnTo>
                    <a:lnTo>
                      <a:pt x="280" y="1196"/>
                    </a:lnTo>
                    <a:lnTo>
                      <a:pt x="254" y="1222"/>
                    </a:lnTo>
                    <a:lnTo>
                      <a:pt x="226" y="1248"/>
                    </a:lnTo>
                    <a:lnTo>
                      <a:pt x="202" y="1276"/>
                    </a:lnTo>
                    <a:lnTo>
                      <a:pt x="176" y="1304"/>
                    </a:lnTo>
                    <a:lnTo>
                      <a:pt x="130" y="1364"/>
                    </a:lnTo>
                    <a:lnTo>
                      <a:pt x="84" y="1428"/>
                    </a:lnTo>
                    <a:lnTo>
                      <a:pt x="42" y="1496"/>
                    </a:lnTo>
                    <a:lnTo>
                      <a:pt x="0" y="156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90" name="Freeform 146"/>
              <p:cNvSpPr>
                <a:spLocks/>
              </p:cNvSpPr>
              <p:nvPr/>
            </p:nvSpPr>
            <p:spPr bwMode="auto">
              <a:xfrm>
                <a:off x="1868" y="1408"/>
                <a:ext cx="1787" cy="1650"/>
              </a:xfrm>
              <a:custGeom>
                <a:avLst/>
                <a:gdLst/>
                <a:ahLst/>
                <a:cxnLst>
                  <a:cxn ang="0">
                    <a:pos x="1788" y="0"/>
                  </a:cxn>
                  <a:cxn ang="0">
                    <a:pos x="1788" y="0"/>
                  </a:cxn>
                  <a:cxn ang="0">
                    <a:pos x="1786" y="30"/>
                  </a:cxn>
                  <a:cxn ang="0">
                    <a:pos x="1784" y="68"/>
                  </a:cxn>
                  <a:cxn ang="0">
                    <a:pos x="1780" y="116"/>
                  </a:cxn>
                  <a:cxn ang="0">
                    <a:pos x="1772" y="174"/>
                  </a:cxn>
                  <a:cxn ang="0">
                    <a:pos x="1758" y="238"/>
                  </a:cxn>
                  <a:cxn ang="0">
                    <a:pos x="1750" y="272"/>
                  </a:cxn>
                  <a:cxn ang="0">
                    <a:pos x="1740" y="308"/>
                  </a:cxn>
                  <a:cxn ang="0">
                    <a:pos x="1728" y="346"/>
                  </a:cxn>
                  <a:cxn ang="0">
                    <a:pos x="1714" y="384"/>
                  </a:cxn>
                  <a:cxn ang="0">
                    <a:pos x="1698" y="420"/>
                  </a:cxn>
                  <a:cxn ang="0">
                    <a:pos x="1680" y="458"/>
                  </a:cxn>
                  <a:cxn ang="0">
                    <a:pos x="1660" y="496"/>
                  </a:cxn>
                  <a:cxn ang="0">
                    <a:pos x="1638" y="534"/>
                  </a:cxn>
                  <a:cxn ang="0">
                    <a:pos x="1612" y="572"/>
                  </a:cxn>
                  <a:cxn ang="0">
                    <a:pos x="1586" y="608"/>
                  </a:cxn>
                  <a:cxn ang="0">
                    <a:pos x="1554" y="644"/>
                  </a:cxn>
                  <a:cxn ang="0">
                    <a:pos x="1522" y="678"/>
                  </a:cxn>
                  <a:cxn ang="0">
                    <a:pos x="1484" y="710"/>
                  </a:cxn>
                  <a:cxn ang="0">
                    <a:pos x="1444" y="740"/>
                  </a:cxn>
                  <a:cxn ang="0">
                    <a:pos x="1402" y="770"/>
                  </a:cxn>
                  <a:cxn ang="0">
                    <a:pos x="1356" y="796"/>
                  </a:cxn>
                  <a:cxn ang="0">
                    <a:pos x="1306" y="820"/>
                  </a:cxn>
                  <a:cxn ang="0">
                    <a:pos x="1252" y="842"/>
                  </a:cxn>
                  <a:cxn ang="0">
                    <a:pos x="1194" y="860"/>
                  </a:cxn>
                  <a:cxn ang="0">
                    <a:pos x="1132" y="876"/>
                  </a:cxn>
                  <a:cxn ang="0">
                    <a:pos x="1132" y="876"/>
                  </a:cxn>
                  <a:cxn ang="0">
                    <a:pos x="1010" y="904"/>
                  </a:cxn>
                  <a:cxn ang="0">
                    <a:pos x="898" y="934"/>
                  </a:cxn>
                  <a:cxn ang="0">
                    <a:pos x="794" y="966"/>
                  </a:cxn>
                  <a:cxn ang="0">
                    <a:pos x="746" y="984"/>
                  </a:cxn>
                  <a:cxn ang="0">
                    <a:pos x="698" y="1000"/>
                  </a:cxn>
                  <a:cxn ang="0">
                    <a:pos x="654" y="1018"/>
                  </a:cxn>
                  <a:cxn ang="0">
                    <a:pos x="610" y="1038"/>
                  </a:cxn>
                  <a:cxn ang="0">
                    <a:pos x="570" y="1056"/>
                  </a:cxn>
                  <a:cxn ang="0">
                    <a:pos x="530" y="1078"/>
                  </a:cxn>
                  <a:cxn ang="0">
                    <a:pos x="492" y="1098"/>
                  </a:cxn>
                  <a:cxn ang="0">
                    <a:pos x="456" y="1120"/>
                  </a:cxn>
                  <a:cxn ang="0">
                    <a:pos x="422" y="1142"/>
                  </a:cxn>
                  <a:cxn ang="0">
                    <a:pos x="390" y="1164"/>
                  </a:cxn>
                  <a:cxn ang="0">
                    <a:pos x="358" y="1188"/>
                  </a:cxn>
                  <a:cxn ang="0">
                    <a:pos x="328" y="1212"/>
                  </a:cxn>
                  <a:cxn ang="0">
                    <a:pos x="298" y="1238"/>
                  </a:cxn>
                  <a:cxn ang="0">
                    <a:pos x="270" y="1264"/>
                  </a:cxn>
                  <a:cxn ang="0">
                    <a:pos x="244" y="1292"/>
                  </a:cxn>
                  <a:cxn ang="0">
                    <a:pos x="218" y="1320"/>
                  </a:cxn>
                  <a:cxn ang="0">
                    <a:pos x="192" y="1348"/>
                  </a:cxn>
                  <a:cxn ang="0">
                    <a:pos x="168" y="1378"/>
                  </a:cxn>
                  <a:cxn ang="0">
                    <a:pos x="124" y="1440"/>
                  </a:cxn>
                  <a:cxn ang="0">
                    <a:pos x="80" y="1506"/>
                  </a:cxn>
                  <a:cxn ang="0">
                    <a:pos x="40" y="1576"/>
                  </a:cxn>
                  <a:cxn ang="0">
                    <a:pos x="0" y="1650"/>
                  </a:cxn>
                </a:cxnLst>
                <a:rect l="0" t="0" r="r" b="b"/>
                <a:pathLst>
                  <a:path w="1788" h="1650">
                    <a:moveTo>
                      <a:pt x="1788" y="0"/>
                    </a:moveTo>
                    <a:lnTo>
                      <a:pt x="1788" y="0"/>
                    </a:lnTo>
                    <a:lnTo>
                      <a:pt x="1786" y="30"/>
                    </a:lnTo>
                    <a:lnTo>
                      <a:pt x="1784" y="68"/>
                    </a:lnTo>
                    <a:lnTo>
                      <a:pt x="1780" y="116"/>
                    </a:lnTo>
                    <a:lnTo>
                      <a:pt x="1772" y="174"/>
                    </a:lnTo>
                    <a:lnTo>
                      <a:pt x="1758" y="238"/>
                    </a:lnTo>
                    <a:lnTo>
                      <a:pt x="1750" y="272"/>
                    </a:lnTo>
                    <a:lnTo>
                      <a:pt x="1740" y="308"/>
                    </a:lnTo>
                    <a:lnTo>
                      <a:pt x="1728" y="346"/>
                    </a:lnTo>
                    <a:lnTo>
                      <a:pt x="1714" y="384"/>
                    </a:lnTo>
                    <a:lnTo>
                      <a:pt x="1698" y="420"/>
                    </a:lnTo>
                    <a:lnTo>
                      <a:pt x="1680" y="458"/>
                    </a:lnTo>
                    <a:lnTo>
                      <a:pt x="1660" y="496"/>
                    </a:lnTo>
                    <a:lnTo>
                      <a:pt x="1638" y="534"/>
                    </a:lnTo>
                    <a:lnTo>
                      <a:pt x="1612" y="572"/>
                    </a:lnTo>
                    <a:lnTo>
                      <a:pt x="1586" y="608"/>
                    </a:lnTo>
                    <a:lnTo>
                      <a:pt x="1554" y="644"/>
                    </a:lnTo>
                    <a:lnTo>
                      <a:pt x="1522" y="678"/>
                    </a:lnTo>
                    <a:lnTo>
                      <a:pt x="1484" y="710"/>
                    </a:lnTo>
                    <a:lnTo>
                      <a:pt x="1444" y="740"/>
                    </a:lnTo>
                    <a:lnTo>
                      <a:pt x="1402" y="770"/>
                    </a:lnTo>
                    <a:lnTo>
                      <a:pt x="1356" y="796"/>
                    </a:lnTo>
                    <a:lnTo>
                      <a:pt x="1306" y="820"/>
                    </a:lnTo>
                    <a:lnTo>
                      <a:pt x="1252" y="842"/>
                    </a:lnTo>
                    <a:lnTo>
                      <a:pt x="1194" y="860"/>
                    </a:lnTo>
                    <a:lnTo>
                      <a:pt x="1132" y="876"/>
                    </a:lnTo>
                    <a:lnTo>
                      <a:pt x="1132" y="876"/>
                    </a:lnTo>
                    <a:lnTo>
                      <a:pt x="1010" y="904"/>
                    </a:lnTo>
                    <a:lnTo>
                      <a:pt x="898" y="934"/>
                    </a:lnTo>
                    <a:lnTo>
                      <a:pt x="794" y="966"/>
                    </a:lnTo>
                    <a:lnTo>
                      <a:pt x="746" y="984"/>
                    </a:lnTo>
                    <a:lnTo>
                      <a:pt x="698" y="1000"/>
                    </a:lnTo>
                    <a:lnTo>
                      <a:pt x="654" y="1018"/>
                    </a:lnTo>
                    <a:lnTo>
                      <a:pt x="610" y="1038"/>
                    </a:lnTo>
                    <a:lnTo>
                      <a:pt x="570" y="1056"/>
                    </a:lnTo>
                    <a:lnTo>
                      <a:pt x="530" y="1078"/>
                    </a:lnTo>
                    <a:lnTo>
                      <a:pt x="492" y="1098"/>
                    </a:lnTo>
                    <a:lnTo>
                      <a:pt x="456" y="1120"/>
                    </a:lnTo>
                    <a:lnTo>
                      <a:pt x="422" y="1142"/>
                    </a:lnTo>
                    <a:lnTo>
                      <a:pt x="390" y="1164"/>
                    </a:lnTo>
                    <a:lnTo>
                      <a:pt x="358" y="1188"/>
                    </a:lnTo>
                    <a:lnTo>
                      <a:pt x="328" y="1212"/>
                    </a:lnTo>
                    <a:lnTo>
                      <a:pt x="298" y="1238"/>
                    </a:lnTo>
                    <a:lnTo>
                      <a:pt x="270" y="1264"/>
                    </a:lnTo>
                    <a:lnTo>
                      <a:pt x="244" y="1292"/>
                    </a:lnTo>
                    <a:lnTo>
                      <a:pt x="218" y="1320"/>
                    </a:lnTo>
                    <a:lnTo>
                      <a:pt x="192" y="1348"/>
                    </a:lnTo>
                    <a:lnTo>
                      <a:pt x="168" y="1378"/>
                    </a:lnTo>
                    <a:lnTo>
                      <a:pt x="124" y="1440"/>
                    </a:lnTo>
                    <a:lnTo>
                      <a:pt x="80" y="1506"/>
                    </a:lnTo>
                    <a:lnTo>
                      <a:pt x="40" y="1576"/>
                    </a:lnTo>
                    <a:lnTo>
                      <a:pt x="0" y="165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91" name="Freeform 147"/>
              <p:cNvSpPr>
                <a:spLocks/>
              </p:cNvSpPr>
              <p:nvPr/>
            </p:nvSpPr>
            <p:spPr bwMode="auto">
              <a:xfrm>
                <a:off x="1909" y="1366"/>
                <a:ext cx="1742" cy="1732"/>
              </a:xfrm>
              <a:custGeom>
                <a:avLst/>
                <a:gdLst/>
                <a:ahLst/>
                <a:cxnLst>
                  <a:cxn ang="0">
                    <a:pos x="1740" y="0"/>
                  </a:cxn>
                  <a:cxn ang="0">
                    <a:pos x="1740" y="0"/>
                  </a:cxn>
                  <a:cxn ang="0">
                    <a:pos x="1742" y="32"/>
                  </a:cxn>
                  <a:cxn ang="0">
                    <a:pos x="1740" y="70"/>
                  </a:cxn>
                  <a:cxn ang="0">
                    <a:pos x="1738" y="118"/>
                  </a:cxn>
                  <a:cxn ang="0">
                    <a:pos x="1730" y="176"/>
                  </a:cxn>
                  <a:cxn ang="0">
                    <a:pos x="1720" y="242"/>
                  </a:cxn>
                  <a:cxn ang="0">
                    <a:pos x="1712" y="278"/>
                  </a:cxn>
                  <a:cxn ang="0">
                    <a:pos x="1702" y="314"/>
                  </a:cxn>
                  <a:cxn ang="0">
                    <a:pos x="1692" y="352"/>
                  </a:cxn>
                  <a:cxn ang="0">
                    <a:pos x="1680" y="390"/>
                  </a:cxn>
                  <a:cxn ang="0">
                    <a:pos x="1664" y="428"/>
                  </a:cxn>
                  <a:cxn ang="0">
                    <a:pos x="1648" y="468"/>
                  </a:cxn>
                  <a:cxn ang="0">
                    <a:pos x="1628" y="506"/>
                  </a:cxn>
                  <a:cxn ang="0">
                    <a:pos x="1608" y="546"/>
                  </a:cxn>
                  <a:cxn ang="0">
                    <a:pos x="1584" y="584"/>
                  </a:cxn>
                  <a:cxn ang="0">
                    <a:pos x="1556" y="622"/>
                  </a:cxn>
                  <a:cxn ang="0">
                    <a:pos x="1526" y="658"/>
                  </a:cxn>
                  <a:cxn ang="0">
                    <a:pos x="1494" y="694"/>
                  </a:cxn>
                  <a:cxn ang="0">
                    <a:pos x="1458" y="728"/>
                  </a:cxn>
                  <a:cxn ang="0">
                    <a:pos x="1420" y="762"/>
                  </a:cxn>
                  <a:cxn ang="0">
                    <a:pos x="1378" y="792"/>
                  </a:cxn>
                  <a:cxn ang="0">
                    <a:pos x="1332" y="820"/>
                  </a:cxn>
                  <a:cxn ang="0">
                    <a:pos x="1282" y="846"/>
                  </a:cxn>
                  <a:cxn ang="0">
                    <a:pos x="1230" y="870"/>
                  </a:cxn>
                  <a:cxn ang="0">
                    <a:pos x="1172" y="892"/>
                  </a:cxn>
                  <a:cxn ang="0">
                    <a:pos x="1110" y="908"/>
                  </a:cxn>
                  <a:cxn ang="0">
                    <a:pos x="1110" y="908"/>
                  </a:cxn>
                  <a:cxn ang="0">
                    <a:pos x="990" y="942"/>
                  </a:cxn>
                  <a:cxn ang="0">
                    <a:pos x="878" y="976"/>
                  </a:cxn>
                  <a:cxn ang="0">
                    <a:pos x="774" y="1014"/>
                  </a:cxn>
                  <a:cxn ang="0">
                    <a:pos x="726" y="1032"/>
                  </a:cxn>
                  <a:cxn ang="0">
                    <a:pos x="680" y="1052"/>
                  </a:cxn>
                  <a:cxn ang="0">
                    <a:pos x="636" y="1072"/>
                  </a:cxn>
                  <a:cxn ang="0">
                    <a:pos x="592" y="1092"/>
                  </a:cxn>
                  <a:cxn ang="0">
                    <a:pos x="552" y="1114"/>
                  </a:cxn>
                  <a:cxn ang="0">
                    <a:pos x="514" y="1136"/>
                  </a:cxn>
                  <a:cxn ang="0">
                    <a:pos x="476" y="1158"/>
                  </a:cxn>
                  <a:cxn ang="0">
                    <a:pos x="442" y="1182"/>
                  </a:cxn>
                  <a:cxn ang="0">
                    <a:pos x="408" y="1204"/>
                  </a:cxn>
                  <a:cxn ang="0">
                    <a:pos x="374" y="1230"/>
                  </a:cxn>
                  <a:cxn ang="0">
                    <a:pos x="344" y="1254"/>
                  </a:cxn>
                  <a:cxn ang="0">
                    <a:pos x="314" y="1280"/>
                  </a:cxn>
                  <a:cxn ang="0">
                    <a:pos x="286" y="1306"/>
                  </a:cxn>
                  <a:cxn ang="0">
                    <a:pos x="258" y="1334"/>
                  </a:cxn>
                  <a:cxn ang="0">
                    <a:pos x="232" y="1362"/>
                  </a:cxn>
                  <a:cxn ang="0">
                    <a:pos x="208" y="1392"/>
                  </a:cxn>
                  <a:cxn ang="0">
                    <a:pos x="184" y="1422"/>
                  </a:cxn>
                  <a:cxn ang="0">
                    <a:pos x="160" y="1452"/>
                  </a:cxn>
                  <a:cxn ang="0">
                    <a:pos x="116" y="1516"/>
                  </a:cxn>
                  <a:cxn ang="0">
                    <a:pos x="76" y="1584"/>
                  </a:cxn>
                  <a:cxn ang="0">
                    <a:pos x="36" y="1656"/>
                  </a:cxn>
                  <a:cxn ang="0">
                    <a:pos x="0" y="1732"/>
                  </a:cxn>
                </a:cxnLst>
                <a:rect l="0" t="0" r="r" b="b"/>
                <a:pathLst>
                  <a:path w="1742" h="1732">
                    <a:moveTo>
                      <a:pt x="1740" y="0"/>
                    </a:moveTo>
                    <a:lnTo>
                      <a:pt x="1740" y="0"/>
                    </a:lnTo>
                    <a:lnTo>
                      <a:pt x="1742" y="32"/>
                    </a:lnTo>
                    <a:lnTo>
                      <a:pt x="1740" y="70"/>
                    </a:lnTo>
                    <a:lnTo>
                      <a:pt x="1738" y="118"/>
                    </a:lnTo>
                    <a:lnTo>
                      <a:pt x="1730" y="176"/>
                    </a:lnTo>
                    <a:lnTo>
                      <a:pt x="1720" y="242"/>
                    </a:lnTo>
                    <a:lnTo>
                      <a:pt x="1712" y="278"/>
                    </a:lnTo>
                    <a:lnTo>
                      <a:pt x="1702" y="314"/>
                    </a:lnTo>
                    <a:lnTo>
                      <a:pt x="1692" y="352"/>
                    </a:lnTo>
                    <a:lnTo>
                      <a:pt x="1680" y="390"/>
                    </a:lnTo>
                    <a:lnTo>
                      <a:pt x="1664" y="428"/>
                    </a:lnTo>
                    <a:lnTo>
                      <a:pt x="1648" y="468"/>
                    </a:lnTo>
                    <a:lnTo>
                      <a:pt x="1628" y="506"/>
                    </a:lnTo>
                    <a:lnTo>
                      <a:pt x="1608" y="546"/>
                    </a:lnTo>
                    <a:lnTo>
                      <a:pt x="1584" y="584"/>
                    </a:lnTo>
                    <a:lnTo>
                      <a:pt x="1556" y="622"/>
                    </a:lnTo>
                    <a:lnTo>
                      <a:pt x="1526" y="658"/>
                    </a:lnTo>
                    <a:lnTo>
                      <a:pt x="1494" y="694"/>
                    </a:lnTo>
                    <a:lnTo>
                      <a:pt x="1458" y="728"/>
                    </a:lnTo>
                    <a:lnTo>
                      <a:pt x="1420" y="762"/>
                    </a:lnTo>
                    <a:lnTo>
                      <a:pt x="1378" y="792"/>
                    </a:lnTo>
                    <a:lnTo>
                      <a:pt x="1332" y="820"/>
                    </a:lnTo>
                    <a:lnTo>
                      <a:pt x="1282" y="846"/>
                    </a:lnTo>
                    <a:lnTo>
                      <a:pt x="1230" y="870"/>
                    </a:lnTo>
                    <a:lnTo>
                      <a:pt x="1172" y="892"/>
                    </a:lnTo>
                    <a:lnTo>
                      <a:pt x="1110" y="908"/>
                    </a:lnTo>
                    <a:lnTo>
                      <a:pt x="1110" y="908"/>
                    </a:lnTo>
                    <a:lnTo>
                      <a:pt x="990" y="942"/>
                    </a:lnTo>
                    <a:lnTo>
                      <a:pt x="878" y="976"/>
                    </a:lnTo>
                    <a:lnTo>
                      <a:pt x="774" y="1014"/>
                    </a:lnTo>
                    <a:lnTo>
                      <a:pt x="726" y="1032"/>
                    </a:lnTo>
                    <a:lnTo>
                      <a:pt x="680" y="1052"/>
                    </a:lnTo>
                    <a:lnTo>
                      <a:pt x="636" y="1072"/>
                    </a:lnTo>
                    <a:lnTo>
                      <a:pt x="592" y="1092"/>
                    </a:lnTo>
                    <a:lnTo>
                      <a:pt x="552" y="1114"/>
                    </a:lnTo>
                    <a:lnTo>
                      <a:pt x="514" y="1136"/>
                    </a:lnTo>
                    <a:lnTo>
                      <a:pt x="476" y="1158"/>
                    </a:lnTo>
                    <a:lnTo>
                      <a:pt x="442" y="1182"/>
                    </a:lnTo>
                    <a:lnTo>
                      <a:pt x="408" y="1204"/>
                    </a:lnTo>
                    <a:lnTo>
                      <a:pt x="374" y="1230"/>
                    </a:lnTo>
                    <a:lnTo>
                      <a:pt x="344" y="1254"/>
                    </a:lnTo>
                    <a:lnTo>
                      <a:pt x="314" y="1280"/>
                    </a:lnTo>
                    <a:lnTo>
                      <a:pt x="286" y="1306"/>
                    </a:lnTo>
                    <a:lnTo>
                      <a:pt x="258" y="1334"/>
                    </a:lnTo>
                    <a:lnTo>
                      <a:pt x="232" y="1362"/>
                    </a:lnTo>
                    <a:lnTo>
                      <a:pt x="208" y="1392"/>
                    </a:lnTo>
                    <a:lnTo>
                      <a:pt x="184" y="1422"/>
                    </a:lnTo>
                    <a:lnTo>
                      <a:pt x="160" y="1452"/>
                    </a:lnTo>
                    <a:lnTo>
                      <a:pt x="116" y="1516"/>
                    </a:lnTo>
                    <a:lnTo>
                      <a:pt x="76" y="1584"/>
                    </a:lnTo>
                    <a:lnTo>
                      <a:pt x="36" y="1656"/>
                    </a:lnTo>
                    <a:lnTo>
                      <a:pt x="0" y="1732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92" name="Freeform 148"/>
              <p:cNvSpPr>
                <a:spLocks/>
              </p:cNvSpPr>
              <p:nvPr/>
            </p:nvSpPr>
            <p:spPr bwMode="auto">
              <a:xfrm>
                <a:off x="1951" y="1324"/>
                <a:ext cx="1694" cy="1808"/>
              </a:xfrm>
              <a:custGeom>
                <a:avLst/>
                <a:gdLst/>
                <a:ahLst/>
                <a:cxnLst>
                  <a:cxn ang="0">
                    <a:pos x="1692" y="0"/>
                  </a:cxn>
                  <a:cxn ang="0">
                    <a:pos x="1692" y="0"/>
                  </a:cxn>
                  <a:cxn ang="0">
                    <a:pos x="1694" y="32"/>
                  </a:cxn>
                  <a:cxn ang="0">
                    <a:pos x="1694" y="68"/>
                  </a:cxn>
                  <a:cxn ang="0">
                    <a:pos x="1692" y="118"/>
                  </a:cxn>
                  <a:cxn ang="0">
                    <a:pos x="1688" y="176"/>
                  </a:cxn>
                  <a:cxn ang="0">
                    <a:pos x="1678" y="244"/>
                  </a:cxn>
                  <a:cxn ang="0">
                    <a:pos x="1672" y="280"/>
                  </a:cxn>
                  <a:cxn ang="0">
                    <a:pos x="1664" y="316"/>
                  </a:cxn>
                  <a:cxn ang="0">
                    <a:pos x="1654" y="354"/>
                  </a:cxn>
                  <a:cxn ang="0">
                    <a:pos x="1642" y="394"/>
                  </a:cxn>
                  <a:cxn ang="0">
                    <a:pos x="1630" y="434"/>
                  </a:cxn>
                  <a:cxn ang="0">
                    <a:pos x="1614" y="474"/>
                  </a:cxn>
                  <a:cxn ang="0">
                    <a:pos x="1596" y="514"/>
                  </a:cxn>
                  <a:cxn ang="0">
                    <a:pos x="1576" y="554"/>
                  </a:cxn>
                  <a:cxn ang="0">
                    <a:pos x="1552" y="592"/>
                  </a:cxn>
                  <a:cxn ang="0">
                    <a:pos x="1526" y="632"/>
                  </a:cxn>
                  <a:cxn ang="0">
                    <a:pos x="1498" y="670"/>
                  </a:cxn>
                  <a:cxn ang="0">
                    <a:pos x="1466" y="706"/>
                  </a:cxn>
                  <a:cxn ang="0">
                    <a:pos x="1432" y="742"/>
                  </a:cxn>
                  <a:cxn ang="0">
                    <a:pos x="1394" y="778"/>
                  </a:cxn>
                  <a:cxn ang="0">
                    <a:pos x="1352" y="810"/>
                  </a:cxn>
                  <a:cxn ang="0">
                    <a:pos x="1308" y="840"/>
                  </a:cxn>
                  <a:cxn ang="0">
                    <a:pos x="1260" y="868"/>
                  </a:cxn>
                  <a:cxn ang="0">
                    <a:pos x="1206" y="894"/>
                  </a:cxn>
                  <a:cxn ang="0">
                    <a:pos x="1150" y="918"/>
                  </a:cxn>
                  <a:cxn ang="0">
                    <a:pos x="1088" y="938"/>
                  </a:cxn>
                  <a:cxn ang="0">
                    <a:pos x="1088" y="938"/>
                  </a:cxn>
                  <a:cxn ang="0">
                    <a:pos x="968" y="976"/>
                  </a:cxn>
                  <a:cxn ang="0">
                    <a:pos x="856" y="1016"/>
                  </a:cxn>
                  <a:cxn ang="0">
                    <a:pos x="754" y="1056"/>
                  </a:cxn>
                  <a:cxn ang="0">
                    <a:pos x="706" y="1078"/>
                  </a:cxn>
                  <a:cxn ang="0">
                    <a:pos x="660" y="1100"/>
                  </a:cxn>
                  <a:cxn ang="0">
                    <a:pos x="618" y="1122"/>
                  </a:cxn>
                  <a:cxn ang="0">
                    <a:pos x="576" y="1144"/>
                  </a:cxn>
                  <a:cxn ang="0">
                    <a:pos x="536" y="1166"/>
                  </a:cxn>
                  <a:cxn ang="0">
                    <a:pos x="498" y="1190"/>
                  </a:cxn>
                  <a:cxn ang="0">
                    <a:pos x="460" y="1214"/>
                  </a:cxn>
                  <a:cxn ang="0">
                    <a:pos x="426" y="1238"/>
                  </a:cxn>
                  <a:cxn ang="0">
                    <a:pos x="392" y="1264"/>
                  </a:cxn>
                  <a:cxn ang="0">
                    <a:pos x="360" y="1290"/>
                  </a:cxn>
                  <a:cxn ang="0">
                    <a:pos x="330" y="1316"/>
                  </a:cxn>
                  <a:cxn ang="0">
                    <a:pos x="302" y="1344"/>
                  </a:cxn>
                  <a:cxn ang="0">
                    <a:pos x="274" y="1372"/>
                  </a:cxn>
                  <a:cxn ang="0">
                    <a:pos x="248" y="1400"/>
                  </a:cxn>
                  <a:cxn ang="0">
                    <a:pos x="222" y="1430"/>
                  </a:cxn>
                  <a:cxn ang="0">
                    <a:pos x="198" y="1460"/>
                  </a:cxn>
                  <a:cxn ang="0">
                    <a:pos x="174" y="1490"/>
                  </a:cxn>
                  <a:cxn ang="0">
                    <a:pos x="152" y="1522"/>
                  </a:cxn>
                  <a:cxn ang="0">
                    <a:pos x="110" y="1590"/>
                  </a:cxn>
                  <a:cxn ang="0">
                    <a:pos x="72" y="1660"/>
                  </a:cxn>
                  <a:cxn ang="0">
                    <a:pos x="36" y="1734"/>
                  </a:cxn>
                  <a:cxn ang="0">
                    <a:pos x="0" y="1810"/>
                  </a:cxn>
                </a:cxnLst>
                <a:rect l="0" t="0" r="r" b="b"/>
                <a:pathLst>
                  <a:path w="1694" h="1810">
                    <a:moveTo>
                      <a:pt x="1692" y="0"/>
                    </a:moveTo>
                    <a:lnTo>
                      <a:pt x="1692" y="0"/>
                    </a:lnTo>
                    <a:lnTo>
                      <a:pt x="1694" y="32"/>
                    </a:lnTo>
                    <a:lnTo>
                      <a:pt x="1694" y="68"/>
                    </a:lnTo>
                    <a:lnTo>
                      <a:pt x="1692" y="118"/>
                    </a:lnTo>
                    <a:lnTo>
                      <a:pt x="1688" y="176"/>
                    </a:lnTo>
                    <a:lnTo>
                      <a:pt x="1678" y="244"/>
                    </a:lnTo>
                    <a:lnTo>
                      <a:pt x="1672" y="280"/>
                    </a:lnTo>
                    <a:lnTo>
                      <a:pt x="1664" y="316"/>
                    </a:lnTo>
                    <a:lnTo>
                      <a:pt x="1654" y="354"/>
                    </a:lnTo>
                    <a:lnTo>
                      <a:pt x="1642" y="394"/>
                    </a:lnTo>
                    <a:lnTo>
                      <a:pt x="1630" y="434"/>
                    </a:lnTo>
                    <a:lnTo>
                      <a:pt x="1614" y="474"/>
                    </a:lnTo>
                    <a:lnTo>
                      <a:pt x="1596" y="514"/>
                    </a:lnTo>
                    <a:lnTo>
                      <a:pt x="1576" y="554"/>
                    </a:lnTo>
                    <a:lnTo>
                      <a:pt x="1552" y="592"/>
                    </a:lnTo>
                    <a:lnTo>
                      <a:pt x="1526" y="632"/>
                    </a:lnTo>
                    <a:lnTo>
                      <a:pt x="1498" y="670"/>
                    </a:lnTo>
                    <a:lnTo>
                      <a:pt x="1466" y="706"/>
                    </a:lnTo>
                    <a:lnTo>
                      <a:pt x="1432" y="742"/>
                    </a:lnTo>
                    <a:lnTo>
                      <a:pt x="1394" y="778"/>
                    </a:lnTo>
                    <a:lnTo>
                      <a:pt x="1352" y="810"/>
                    </a:lnTo>
                    <a:lnTo>
                      <a:pt x="1308" y="840"/>
                    </a:lnTo>
                    <a:lnTo>
                      <a:pt x="1260" y="868"/>
                    </a:lnTo>
                    <a:lnTo>
                      <a:pt x="1206" y="894"/>
                    </a:lnTo>
                    <a:lnTo>
                      <a:pt x="1150" y="918"/>
                    </a:lnTo>
                    <a:lnTo>
                      <a:pt x="1088" y="938"/>
                    </a:lnTo>
                    <a:lnTo>
                      <a:pt x="1088" y="938"/>
                    </a:lnTo>
                    <a:lnTo>
                      <a:pt x="968" y="976"/>
                    </a:lnTo>
                    <a:lnTo>
                      <a:pt x="856" y="1016"/>
                    </a:lnTo>
                    <a:lnTo>
                      <a:pt x="754" y="1056"/>
                    </a:lnTo>
                    <a:lnTo>
                      <a:pt x="706" y="1078"/>
                    </a:lnTo>
                    <a:lnTo>
                      <a:pt x="660" y="1100"/>
                    </a:lnTo>
                    <a:lnTo>
                      <a:pt x="618" y="1122"/>
                    </a:lnTo>
                    <a:lnTo>
                      <a:pt x="576" y="1144"/>
                    </a:lnTo>
                    <a:lnTo>
                      <a:pt x="536" y="1166"/>
                    </a:lnTo>
                    <a:lnTo>
                      <a:pt x="498" y="1190"/>
                    </a:lnTo>
                    <a:lnTo>
                      <a:pt x="460" y="1214"/>
                    </a:lnTo>
                    <a:lnTo>
                      <a:pt x="426" y="1238"/>
                    </a:lnTo>
                    <a:lnTo>
                      <a:pt x="392" y="1264"/>
                    </a:lnTo>
                    <a:lnTo>
                      <a:pt x="360" y="1290"/>
                    </a:lnTo>
                    <a:lnTo>
                      <a:pt x="330" y="1316"/>
                    </a:lnTo>
                    <a:lnTo>
                      <a:pt x="302" y="1344"/>
                    </a:lnTo>
                    <a:lnTo>
                      <a:pt x="274" y="1372"/>
                    </a:lnTo>
                    <a:lnTo>
                      <a:pt x="248" y="1400"/>
                    </a:lnTo>
                    <a:lnTo>
                      <a:pt x="222" y="1430"/>
                    </a:lnTo>
                    <a:lnTo>
                      <a:pt x="198" y="1460"/>
                    </a:lnTo>
                    <a:lnTo>
                      <a:pt x="174" y="1490"/>
                    </a:lnTo>
                    <a:lnTo>
                      <a:pt x="152" y="1522"/>
                    </a:lnTo>
                    <a:lnTo>
                      <a:pt x="110" y="1590"/>
                    </a:lnTo>
                    <a:lnTo>
                      <a:pt x="72" y="1660"/>
                    </a:lnTo>
                    <a:lnTo>
                      <a:pt x="36" y="1734"/>
                    </a:lnTo>
                    <a:lnTo>
                      <a:pt x="0" y="181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93" name="Freeform 149"/>
              <p:cNvSpPr>
                <a:spLocks/>
              </p:cNvSpPr>
              <p:nvPr/>
            </p:nvSpPr>
            <p:spPr bwMode="auto">
              <a:xfrm>
                <a:off x="1997" y="1280"/>
                <a:ext cx="1643" cy="1890"/>
              </a:xfrm>
              <a:custGeom>
                <a:avLst/>
                <a:gdLst/>
                <a:ahLst/>
                <a:cxnLst>
                  <a:cxn ang="0">
                    <a:pos x="1640" y="0"/>
                  </a:cxn>
                  <a:cxn ang="0">
                    <a:pos x="1640" y="0"/>
                  </a:cxn>
                  <a:cxn ang="0">
                    <a:pos x="1644" y="34"/>
                  </a:cxn>
                  <a:cxn ang="0">
                    <a:pos x="1644" y="70"/>
                  </a:cxn>
                  <a:cxn ang="0">
                    <a:pos x="1644" y="120"/>
                  </a:cxn>
                  <a:cxn ang="0">
                    <a:pos x="1642" y="180"/>
                  </a:cxn>
                  <a:cxn ang="0">
                    <a:pos x="1634" y="248"/>
                  </a:cxn>
                  <a:cxn ang="0">
                    <a:pos x="1628" y="284"/>
                  </a:cxn>
                  <a:cxn ang="0">
                    <a:pos x="1622" y="322"/>
                  </a:cxn>
                  <a:cxn ang="0">
                    <a:pos x="1614" y="360"/>
                  </a:cxn>
                  <a:cxn ang="0">
                    <a:pos x="1602" y="400"/>
                  </a:cxn>
                  <a:cxn ang="0">
                    <a:pos x="1590" y="440"/>
                  </a:cxn>
                  <a:cxn ang="0">
                    <a:pos x="1576" y="480"/>
                  </a:cxn>
                  <a:cxn ang="0">
                    <a:pos x="1560" y="522"/>
                  </a:cxn>
                  <a:cxn ang="0">
                    <a:pos x="1540" y="562"/>
                  </a:cxn>
                  <a:cxn ang="0">
                    <a:pos x="1518" y="604"/>
                  </a:cxn>
                  <a:cxn ang="0">
                    <a:pos x="1494" y="644"/>
                  </a:cxn>
                  <a:cxn ang="0">
                    <a:pos x="1466" y="684"/>
                  </a:cxn>
                  <a:cxn ang="0">
                    <a:pos x="1436" y="722"/>
                  </a:cxn>
                  <a:cxn ang="0">
                    <a:pos x="1402" y="760"/>
                  </a:cxn>
                  <a:cxn ang="0">
                    <a:pos x="1366" y="796"/>
                  </a:cxn>
                  <a:cxn ang="0">
                    <a:pos x="1326" y="830"/>
                  </a:cxn>
                  <a:cxn ang="0">
                    <a:pos x="1282" y="862"/>
                  </a:cxn>
                  <a:cxn ang="0">
                    <a:pos x="1234" y="892"/>
                  </a:cxn>
                  <a:cxn ang="0">
                    <a:pos x="1182" y="922"/>
                  </a:cxn>
                  <a:cxn ang="0">
                    <a:pos x="1126" y="946"/>
                  </a:cxn>
                  <a:cxn ang="0">
                    <a:pos x="1064" y="970"/>
                  </a:cxn>
                  <a:cxn ang="0">
                    <a:pos x="1064" y="970"/>
                  </a:cxn>
                  <a:cxn ang="0">
                    <a:pos x="944" y="1012"/>
                  </a:cxn>
                  <a:cxn ang="0">
                    <a:pos x="834" y="1056"/>
                  </a:cxn>
                  <a:cxn ang="0">
                    <a:pos x="734" y="1102"/>
                  </a:cxn>
                  <a:cxn ang="0">
                    <a:pos x="686" y="1126"/>
                  </a:cxn>
                  <a:cxn ang="0">
                    <a:pos x="640" y="1148"/>
                  </a:cxn>
                  <a:cxn ang="0">
                    <a:pos x="598" y="1172"/>
                  </a:cxn>
                  <a:cxn ang="0">
                    <a:pos x="556" y="1196"/>
                  </a:cxn>
                  <a:cxn ang="0">
                    <a:pos x="516" y="1222"/>
                  </a:cxn>
                  <a:cxn ang="0">
                    <a:pos x="480" y="1246"/>
                  </a:cxn>
                  <a:cxn ang="0">
                    <a:pos x="444" y="1272"/>
                  </a:cxn>
                  <a:cxn ang="0">
                    <a:pos x="410" y="1298"/>
                  </a:cxn>
                  <a:cxn ang="0">
                    <a:pos x="376" y="1326"/>
                  </a:cxn>
                  <a:cxn ang="0">
                    <a:pos x="346" y="1352"/>
                  </a:cxn>
                  <a:cxn ang="0">
                    <a:pos x="316" y="1380"/>
                  </a:cxn>
                  <a:cxn ang="0">
                    <a:pos x="288" y="1408"/>
                  </a:cxn>
                  <a:cxn ang="0">
                    <a:pos x="260" y="1438"/>
                  </a:cxn>
                  <a:cxn ang="0">
                    <a:pos x="236" y="1468"/>
                  </a:cxn>
                  <a:cxn ang="0">
                    <a:pos x="210" y="1498"/>
                  </a:cxn>
                  <a:cxn ang="0">
                    <a:pos x="188" y="1530"/>
                  </a:cxn>
                  <a:cxn ang="0">
                    <a:pos x="166" y="1562"/>
                  </a:cxn>
                  <a:cxn ang="0">
                    <a:pos x="144" y="1596"/>
                  </a:cxn>
                  <a:cxn ang="0">
                    <a:pos x="104" y="1664"/>
                  </a:cxn>
                  <a:cxn ang="0">
                    <a:pos x="68" y="1736"/>
                  </a:cxn>
                  <a:cxn ang="0">
                    <a:pos x="32" y="1812"/>
                  </a:cxn>
                  <a:cxn ang="0">
                    <a:pos x="0" y="1892"/>
                  </a:cxn>
                </a:cxnLst>
                <a:rect l="0" t="0" r="r" b="b"/>
                <a:pathLst>
                  <a:path w="1644" h="1892">
                    <a:moveTo>
                      <a:pt x="1640" y="0"/>
                    </a:moveTo>
                    <a:lnTo>
                      <a:pt x="1640" y="0"/>
                    </a:lnTo>
                    <a:lnTo>
                      <a:pt x="1644" y="34"/>
                    </a:lnTo>
                    <a:lnTo>
                      <a:pt x="1644" y="70"/>
                    </a:lnTo>
                    <a:lnTo>
                      <a:pt x="1644" y="120"/>
                    </a:lnTo>
                    <a:lnTo>
                      <a:pt x="1642" y="180"/>
                    </a:lnTo>
                    <a:lnTo>
                      <a:pt x="1634" y="248"/>
                    </a:lnTo>
                    <a:lnTo>
                      <a:pt x="1628" y="284"/>
                    </a:lnTo>
                    <a:lnTo>
                      <a:pt x="1622" y="322"/>
                    </a:lnTo>
                    <a:lnTo>
                      <a:pt x="1614" y="360"/>
                    </a:lnTo>
                    <a:lnTo>
                      <a:pt x="1602" y="400"/>
                    </a:lnTo>
                    <a:lnTo>
                      <a:pt x="1590" y="440"/>
                    </a:lnTo>
                    <a:lnTo>
                      <a:pt x="1576" y="480"/>
                    </a:lnTo>
                    <a:lnTo>
                      <a:pt x="1560" y="522"/>
                    </a:lnTo>
                    <a:lnTo>
                      <a:pt x="1540" y="562"/>
                    </a:lnTo>
                    <a:lnTo>
                      <a:pt x="1518" y="604"/>
                    </a:lnTo>
                    <a:lnTo>
                      <a:pt x="1494" y="644"/>
                    </a:lnTo>
                    <a:lnTo>
                      <a:pt x="1466" y="684"/>
                    </a:lnTo>
                    <a:lnTo>
                      <a:pt x="1436" y="722"/>
                    </a:lnTo>
                    <a:lnTo>
                      <a:pt x="1402" y="760"/>
                    </a:lnTo>
                    <a:lnTo>
                      <a:pt x="1366" y="796"/>
                    </a:lnTo>
                    <a:lnTo>
                      <a:pt x="1326" y="830"/>
                    </a:lnTo>
                    <a:lnTo>
                      <a:pt x="1282" y="862"/>
                    </a:lnTo>
                    <a:lnTo>
                      <a:pt x="1234" y="892"/>
                    </a:lnTo>
                    <a:lnTo>
                      <a:pt x="1182" y="922"/>
                    </a:lnTo>
                    <a:lnTo>
                      <a:pt x="1126" y="946"/>
                    </a:lnTo>
                    <a:lnTo>
                      <a:pt x="1064" y="970"/>
                    </a:lnTo>
                    <a:lnTo>
                      <a:pt x="1064" y="970"/>
                    </a:lnTo>
                    <a:lnTo>
                      <a:pt x="944" y="1012"/>
                    </a:lnTo>
                    <a:lnTo>
                      <a:pt x="834" y="1056"/>
                    </a:lnTo>
                    <a:lnTo>
                      <a:pt x="734" y="1102"/>
                    </a:lnTo>
                    <a:lnTo>
                      <a:pt x="686" y="1126"/>
                    </a:lnTo>
                    <a:lnTo>
                      <a:pt x="640" y="1148"/>
                    </a:lnTo>
                    <a:lnTo>
                      <a:pt x="598" y="1172"/>
                    </a:lnTo>
                    <a:lnTo>
                      <a:pt x="556" y="1196"/>
                    </a:lnTo>
                    <a:lnTo>
                      <a:pt x="516" y="1222"/>
                    </a:lnTo>
                    <a:lnTo>
                      <a:pt x="480" y="1246"/>
                    </a:lnTo>
                    <a:lnTo>
                      <a:pt x="444" y="1272"/>
                    </a:lnTo>
                    <a:lnTo>
                      <a:pt x="410" y="1298"/>
                    </a:lnTo>
                    <a:lnTo>
                      <a:pt x="376" y="1326"/>
                    </a:lnTo>
                    <a:lnTo>
                      <a:pt x="346" y="1352"/>
                    </a:lnTo>
                    <a:lnTo>
                      <a:pt x="316" y="1380"/>
                    </a:lnTo>
                    <a:lnTo>
                      <a:pt x="288" y="1408"/>
                    </a:lnTo>
                    <a:lnTo>
                      <a:pt x="260" y="1438"/>
                    </a:lnTo>
                    <a:lnTo>
                      <a:pt x="236" y="1468"/>
                    </a:lnTo>
                    <a:lnTo>
                      <a:pt x="210" y="1498"/>
                    </a:lnTo>
                    <a:lnTo>
                      <a:pt x="188" y="1530"/>
                    </a:lnTo>
                    <a:lnTo>
                      <a:pt x="166" y="1562"/>
                    </a:lnTo>
                    <a:lnTo>
                      <a:pt x="144" y="1596"/>
                    </a:lnTo>
                    <a:lnTo>
                      <a:pt x="104" y="1664"/>
                    </a:lnTo>
                    <a:lnTo>
                      <a:pt x="68" y="1736"/>
                    </a:lnTo>
                    <a:lnTo>
                      <a:pt x="32" y="1812"/>
                    </a:lnTo>
                    <a:lnTo>
                      <a:pt x="0" y="1892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94" name="Freeform 150"/>
              <p:cNvSpPr>
                <a:spLocks/>
              </p:cNvSpPr>
              <p:nvPr/>
            </p:nvSpPr>
            <p:spPr bwMode="auto">
              <a:xfrm>
                <a:off x="2044" y="1240"/>
                <a:ext cx="1592" cy="1967"/>
              </a:xfrm>
              <a:custGeom>
                <a:avLst/>
                <a:gdLst/>
                <a:ahLst/>
                <a:cxnLst>
                  <a:cxn ang="0">
                    <a:pos x="1586" y="0"/>
                  </a:cxn>
                  <a:cxn ang="0">
                    <a:pos x="1586" y="0"/>
                  </a:cxn>
                  <a:cxn ang="0">
                    <a:pos x="1590" y="32"/>
                  </a:cxn>
                  <a:cxn ang="0">
                    <a:pos x="1592" y="70"/>
                  </a:cxn>
                  <a:cxn ang="0">
                    <a:pos x="1594" y="120"/>
                  </a:cxn>
                  <a:cxn ang="0">
                    <a:pos x="1592" y="178"/>
                  </a:cxn>
                  <a:cxn ang="0">
                    <a:pos x="1586" y="248"/>
                  </a:cxn>
                  <a:cxn ang="0">
                    <a:pos x="1582" y="284"/>
                  </a:cxn>
                  <a:cxn ang="0">
                    <a:pos x="1576" y="322"/>
                  </a:cxn>
                  <a:cxn ang="0">
                    <a:pos x="1570" y="362"/>
                  </a:cxn>
                  <a:cxn ang="0">
                    <a:pos x="1560" y="402"/>
                  </a:cxn>
                  <a:cxn ang="0">
                    <a:pos x="1548" y="444"/>
                  </a:cxn>
                  <a:cxn ang="0">
                    <a:pos x="1536" y="484"/>
                  </a:cxn>
                  <a:cxn ang="0">
                    <a:pos x="1520" y="526"/>
                  </a:cxn>
                  <a:cxn ang="0">
                    <a:pos x="1502" y="568"/>
                  </a:cxn>
                  <a:cxn ang="0">
                    <a:pos x="1482" y="610"/>
                  </a:cxn>
                  <a:cxn ang="0">
                    <a:pos x="1458" y="652"/>
                  </a:cxn>
                  <a:cxn ang="0">
                    <a:pos x="1432" y="692"/>
                  </a:cxn>
                  <a:cxn ang="0">
                    <a:pos x="1402" y="732"/>
                  </a:cxn>
                  <a:cxn ang="0">
                    <a:pos x="1370" y="772"/>
                  </a:cxn>
                  <a:cxn ang="0">
                    <a:pos x="1334" y="810"/>
                  </a:cxn>
                  <a:cxn ang="0">
                    <a:pos x="1294" y="846"/>
                  </a:cxn>
                  <a:cxn ang="0">
                    <a:pos x="1252" y="880"/>
                  </a:cxn>
                  <a:cxn ang="0">
                    <a:pos x="1204" y="914"/>
                  </a:cxn>
                  <a:cxn ang="0">
                    <a:pos x="1154" y="944"/>
                  </a:cxn>
                  <a:cxn ang="0">
                    <a:pos x="1098" y="972"/>
                  </a:cxn>
                  <a:cxn ang="0">
                    <a:pos x="1038" y="998"/>
                  </a:cxn>
                  <a:cxn ang="0">
                    <a:pos x="1038" y="998"/>
                  </a:cxn>
                  <a:cxn ang="0">
                    <a:pos x="918" y="1046"/>
                  </a:cxn>
                  <a:cxn ang="0">
                    <a:pos x="810" y="1094"/>
                  </a:cxn>
                  <a:cxn ang="0">
                    <a:pos x="710" y="1144"/>
                  </a:cxn>
                  <a:cxn ang="0">
                    <a:pos x="662" y="1168"/>
                  </a:cxn>
                  <a:cxn ang="0">
                    <a:pos x="618" y="1194"/>
                  </a:cxn>
                  <a:cxn ang="0">
                    <a:pos x="576" y="1220"/>
                  </a:cxn>
                  <a:cxn ang="0">
                    <a:pos x="536" y="1246"/>
                  </a:cxn>
                  <a:cxn ang="0">
                    <a:pos x="496" y="1272"/>
                  </a:cxn>
                  <a:cxn ang="0">
                    <a:pos x="460" y="1298"/>
                  </a:cxn>
                  <a:cxn ang="0">
                    <a:pos x="424" y="1326"/>
                  </a:cxn>
                  <a:cxn ang="0">
                    <a:pos x="390" y="1354"/>
                  </a:cxn>
                  <a:cxn ang="0">
                    <a:pos x="360" y="1382"/>
                  </a:cxn>
                  <a:cxn ang="0">
                    <a:pos x="328" y="1410"/>
                  </a:cxn>
                  <a:cxn ang="0">
                    <a:pos x="300" y="1440"/>
                  </a:cxn>
                  <a:cxn ang="0">
                    <a:pos x="272" y="1470"/>
                  </a:cxn>
                  <a:cxn ang="0">
                    <a:pos x="246" y="1500"/>
                  </a:cxn>
                  <a:cxn ang="0">
                    <a:pos x="222" y="1532"/>
                  </a:cxn>
                  <a:cxn ang="0">
                    <a:pos x="198" y="1564"/>
                  </a:cxn>
                  <a:cxn ang="0">
                    <a:pos x="176" y="1596"/>
                  </a:cxn>
                  <a:cxn ang="0">
                    <a:pos x="154" y="1628"/>
                  </a:cxn>
                  <a:cxn ang="0">
                    <a:pos x="134" y="1662"/>
                  </a:cxn>
                  <a:cxn ang="0">
                    <a:pos x="96" y="1734"/>
                  </a:cxn>
                  <a:cxn ang="0">
                    <a:pos x="62" y="1808"/>
                  </a:cxn>
                  <a:cxn ang="0">
                    <a:pos x="30" y="1886"/>
                  </a:cxn>
                  <a:cxn ang="0">
                    <a:pos x="0" y="1966"/>
                  </a:cxn>
                </a:cxnLst>
                <a:rect l="0" t="0" r="r" b="b"/>
                <a:pathLst>
                  <a:path w="1594" h="1966">
                    <a:moveTo>
                      <a:pt x="1586" y="0"/>
                    </a:moveTo>
                    <a:lnTo>
                      <a:pt x="1586" y="0"/>
                    </a:lnTo>
                    <a:lnTo>
                      <a:pt x="1590" y="32"/>
                    </a:lnTo>
                    <a:lnTo>
                      <a:pt x="1592" y="70"/>
                    </a:lnTo>
                    <a:lnTo>
                      <a:pt x="1594" y="120"/>
                    </a:lnTo>
                    <a:lnTo>
                      <a:pt x="1592" y="178"/>
                    </a:lnTo>
                    <a:lnTo>
                      <a:pt x="1586" y="248"/>
                    </a:lnTo>
                    <a:lnTo>
                      <a:pt x="1582" y="284"/>
                    </a:lnTo>
                    <a:lnTo>
                      <a:pt x="1576" y="322"/>
                    </a:lnTo>
                    <a:lnTo>
                      <a:pt x="1570" y="362"/>
                    </a:lnTo>
                    <a:lnTo>
                      <a:pt x="1560" y="402"/>
                    </a:lnTo>
                    <a:lnTo>
                      <a:pt x="1548" y="444"/>
                    </a:lnTo>
                    <a:lnTo>
                      <a:pt x="1536" y="484"/>
                    </a:lnTo>
                    <a:lnTo>
                      <a:pt x="1520" y="526"/>
                    </a:lnTo>
                    <a:lnTo>
                      <a:pt x="1502" y="568"/>
                    </a:lnTo>
                    <a:lnTo>
                      <a:pt x="1482" y="610"/>
                    </a:lnTo>
                    <a:lnTo>
                      <a:pt x="1458" y="652"/>
                    </a:lnTo>
                    <a:lnTo>
                      <a:pt x="1432" y="692"/>
                    </a:lnTo>
                    <a:lnTo>
                      <a:pt x="1402" y="732"/>
                    </a:lnTo>
                    <a:lnTo>
                      <a:pt x="1370" y="772"/>
                    </a:lnTo>
                    <a:lnTo>
                      <a:pt x="1334" y="810"/>
                    </a:lnTo>
                    <a:lnTo>
                      <a:pt x="1294" y="846"/>
                    </a:lnTo>
                    <a:lnTo>
                      <a:pt x="1252" y="880"/>
                    </a:lnTo>
                    <a:lnTo>
                      <a:pt x="1204" y="914"/>
                    </a:lnTo>
                    <a:lnTo>
                      <a:pt x="1154" y="944"/>
                    </a:lnTo>
                    <a:lnTo>
                      <a:pt x="1098" y="972"/>
                    </a:lnTo>
                    <a:lnTo>
                      <a:pt x="1038" y="998"/>
                    </a:lnTo>
                    <a:lnTo>
                      <a:pt x="1038" y="998"/>
                    </a:lnTo>
                    <a:lnTo>
                      <a:pt x="918" y="1046"/>
                    </a:lnTo>
                    <a:lnTo>
                      <a:pt x="810" y="1094"/>
                    </a:lnTo>
                    <a:lnTo>
                      <a:pt x="710" y="1144"/>
                    </a:lnTo>
                    <a:lnTo>
                      <a:pt x="662" y="1168"/>
                    </a:lnTo>
                    <a:lnTo>
                      <a:pt x="618" y="1194"/>
                    </a:lnTo>
                    <a:lnTo>
                      <a:pt x="576" y="1220"/>
                    </a:lnTo>
                    <a:lnTo>
                      <a:pt x="536" y="1246"/>
                    </a:lnTo>
                    <a:lnTo>
                      <a:pt x="496" y="1272"/>
                    </a:lnTo>
                    <a:lnTo>
                      <a:pt x="460" y="1298"/>
                    </a:lnTo>
                    <a:lnTo>
                      <a:pt x="424" y="1326"/>
                    </a:lnTo>
                    <a:lnTo>
                      <a:pt x="390" y="1354"/>
                    </a:lnTo>
                    <a:lnTo>
                      <a:pt x="360" y="1382"/>
                    </a:lnTo>
                    <a:lnTo>
                      <a:pt x="328" y="1410"/>
                    </a:lnTo>
                    <a:lnTo>
                      <a:pt x="300" y="1440"/>
                    </a:lnTo>
                    <a:lnTo>
                      <a:pt x="272" y="1470"/>
                    </a:lnTo>
                    <a:lnTo>
                      <a:pt x="246" y="1500"/>
                    </a:lnTo>
                    <a:lnTo>
                      <a:pt x="222" y="1532"/>
                    </a:lnTo>
                    <a:lnTo>
                      <a:pt x="198" y="1564"/>
                    </a:lnTo>
                    <a:lnTo>
                      <a:pt x="176" y="1596"/>
                    </a:lnTo>
                    <a:lnTo>
                      <a:pt x="154" y="1628"/>
                    </a:lnTo>
                    <a:lnTo>
                      <a:pt x="134" y="1662"/>
                    </a:lnTo>
                    <a:lnTo>
                      <a:pt x="96" y="1734"/>
                    </a:lnTo>
                    <a:lnTo>
                      <a:pt x="62" y="1808"/>
                    </a:lnTo>
                    <a:lnTo>
                      <a:pt x="30" y="1886"/>
                    </a:lnTo>
                    <a:lnTo>
                      <a:pt x="0" y="1966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95" name="Freeform 151"/>
              <p:cNvSpPr>
                <a:spLocks/>
              </p:cNvSpPr>
              <p:nvPr/>
            </p:nvSpPr>
            <p:spPr bwMode="auto">
              <a:xfrm>
                <a:off x="2092" y="1201"/>
                <a:ext cx="1542" cy="2044"/>
              </a:xfrm>
              <a:custGeom>
                <a:avLst/>
                <a:gdLst/>
                <a:ahLst/>
                <a:cxnLst>
                  <a:cxn ang="0">
                    <a:pos x="1530" y="0"/>
                  </a:cxn>
                  <a:cxn ang="0">
                    <a:pos x="1530" y="0"/>
                  </a:cxn>
                  <a:cxn ang="0">
                    <a:pos x="1534" y="32"/>
                  </a:cxn>
                  <a:cxn ang="0">
                    <a:pos x="1538" y="70"/>
                  </a:cxn>
                  <a:cxn ang="0">
                    <a:pos x="1540" y="120"/>
                  </a:cxn>
                  <a:cxn ang="0">
                    <a:pos x="1542" y="182"/>
                  </a:cxn>
                  <a:cxn ang="0">
                    <a:pos x="1538" y="250"/>
                  </a:cxn>
                  <a:cxn ang="0">
                    <a:pos x="1534" y="288"/>
                  </a:cxn>
                  <a:cxn ang="0">
                    <a:pos x="1530" y="326"/>
                  </a:cxn>
                  <a:cxn ang="0">
                    <a:pos x="1524" y="366"/>
                  </a:cxn>
                  <a:cxn ang="0">
                    <a:pos x="1516" y="406"/>
                  </a:cxn>
                  <a:cxn ang="0">
                    <a:pos x="1506" y="448"/>
                  </a:cxn>
                  <a:cxn ang="0">
                    <a:pos x="1494" y="492"/>
                  </a:cxn>
                  <a:cxn ang="0">
                    <a:pos x="1480" y="534"/>
                  </a:cxn>
                  <a:cxn ang="0">
                    <a:pos x="1464" y="576"/>
                  </a:cxn>
                  <a:cxn ang="0">
                    <a:pos x="1444" y="620"/>
                  </a:cxn>
                  <a:cxn ang="0">
                    <a:pos x="1422" y="662"/>
                  </a:cxn>
                  <a:cxn ang="0">
                    <a:pos x="1396" y="704"/>
                  </a:cxn>
                  <a:cxn ang="0">
                    <a:pos x="1368" y="746"/>
                  </a:cxn>
                  <a:cxn ang="0">
                    <a:pos x="1338" y="786"/>
                  </a:cxn>
                  <a:cxn ang="0">
                    <a:pos x="1302" y="826"/>
                  </a:cxn>
                  <a:cxn ang="0">
                    <a:pos x="1264" y="864"/>
                  </a:cxn>
                  <a:cxn ang="0">
                    <a:pos x="1222" y="900"/>
                  </a:cxn>
                  <a:cxn ang="0">
                    <a:pos x="1176" y="936"/>
                  </a:cxn>
                  <a:cxn ang="0">
                    <a:pos x="1124" y="968"/>
                  </a:cxn>
                  <a:cxn ang="0">
                    <a:pos x="1070" y="998"/>
                  </a:cxn>
                  <a:cxn ang="0">
                    <a:pos x="1010" y="1026"/>
                  </a:cxn>
                  <a:cxn ang="0">
                    <a:pos x="1010" y="1026"/>
                  </a:cxn>
                  <a:cxn ang="0">
                    <a:pos x="892" y="1080"/>
                  </a:cxn>
                  <a:cxn ang="0">
                    <a:pos x="784" y="1134"/>
                  </a:cxn>
                  <a:cxn ang="0">
                    <a:pos x="686" y="1186"/>
                  </a:cxn>
                  <a:cxn ang="0">
                    <a:pos x="640" y="1214"/>
                  </a:cxn>
                  <a:cxn ang="0">
                    <a:pos x="596" y="1242"/>
                  </a:cxn>
                  <a:cxn ang="0">
                    <a:pos x="554" y="1268"/>
                  </a:cxn>
                  <a:cxn ang="0">
                    <a:pos x="514" y="1296"/>
                  </a:cxn>
                  <a:cxn ang="0">
                    <a:pos x="476" y="1324"/>
                  </a:cxn>
                  <a:cxn ang="0">
                    <a:pos x="440" y="1354"/>
                  </a:cxn>
                  <a:cxn ang="0">
                    <a:pos x="406" y="1382"/>
                  </a:cxn>
                  <a:cxn ang="0">
                    <a:pos x="374" y="1412"/>
                  </a:cxn>
                  <a:cxn ang="0">
                    <a:pos x="342" y="1440"/>
                  </a:cxn>
                  <a:cxn ang="0">
                    <a:pos x="312" y="1470"/>
                  </a:cxn>
                  <a:cxn ang="0">
                    <a:pos x="284" y="1502"/>
                  </a:cxn>
                  <a:cxn ang="0">
                    <a:pos x="258" y="1532"/>
                  </a:cxn>
                  <a:cxn ang="0">
                    <a:pos x="234" y="1564"/>
                  </a:cxn>
                  <a:cxn ang="0">
                    <a:pos x="210" y="1596"/>
                  </a:cxn>
                  <a:cxn ang="0">
                    <a:pos x="186" y="1630"/>
                  </a:cxn>
                  <a:cxn ang="0">
                    <a:pos x="166" y="1664"/>
                  </a:cxn>
                  <a:cxn ang="0">
                    <a:pos x="144" y="1698"/>
                  </a:cxn>
                  <a:cxn ang="0">
                    <a:pos x="126" y="1732"/>
                  </a:cxn>
                  <a:cxn ang="0">
                    <a:pos x="90" y="1804"/>
                  </a:cxn>
                  <a:cxn ang="0">
                    <a:pos x="56" y="1880"/>
                  </a:cxn>
                  <a:cxn ang="0">
                    <a:pos x="26" y="1960"/>
                  </a:cxn>
                  <a:cxn ang="0">
                    <a:pos x="0" y="2044"/>
                  </a:cxn>
                </a:cxnLst>
                <a:rect l="0" t="0" r="r" b="b"/>
                <a:pathLst>
                  <a:path w="1542" h="2044">
                    <a:moveTo>
                      <a:pt x="1530" y="0"/>
                    </a:moveTo>
                    <a:lnTo>
                      <a:pt x="1530" y="0"/>
                    </a:lnTo>
                    <a:lnTo>
                      <a:pt x="1534" y="32"/>
                    </a:lnTo>
                    <a:lnTo>
                      <a:pt x="1538" y="70"/>
                    </a:lnTo>
                    <a:lnTo>
                      <a:pt x="1540" y="120"/>
                    </a:lnTo>
                    <a:lnTo>
                      <a:pt x="1542" y="182"/>
                    </a:lnTo>
                    <a:lnTo>
                      <a:pt x="1538" y="250"/>
                    </a:lnTo>
                    <a:lnTo>
                      <a:pt x="1534" y="288"/>
                    </a:lnTo>
                    <a:lnTo>
                      <a:pt x="1530" y="326"/>
                    </a:lnTo>
                    <a:lnTo>
                      <a:pt x="1524" y="366"/>
                    </a:lnTo>
                    <a:lnTo>
                      <a:pt x="1516" y="406"/>
                    </a:lnTo>
                    <a:lnTo>
                      <a:pt x="1506" y="448"/>
                    </a:lnTo>
                    <a:lnTo>
                      <a:pt x="1494" y="492"/>
                    </a:lnTo>
                    <a:lnTo>
                      <a:pt x="1480" y="534"/>
                    </a:lnTo>
                    <a:lnTo>
                      <a:pt x="1464" y="576"/>
                    </a:lnTo>
                    <a:lnTo>
                      <a:pt x="1444" y="620"/>
                    </a:lnTo>
                    <a:lnTo>
                      <a:pt x="1422" y="662"/>
                    </a:lnTo>
                    <a:lnTo>
                      <a:pt x="1396" y="704"/>
                    </a:lnTo>
                    <a:lnTo>
                      <a:pt x="1368" y="746"/>
                    </a:lnTo>
                    <a:lnTo>
                      <a:pt x="1338" y="786"/>
                    </a:lnTo>
                    <a:lnTo>
                      <a:pt x="1302" y="826"/>
                    </a:lnTo>
                    <a:lnTo>
                      <a:pt x="1264" y="864"/>
                    </a:lnTo>
                    <a:lnTo>
                      <a:pt x="1222" y="900"/>
                    </a:lnTo>
                    <a:lnTo>
                      <a:pt x="1176" y="936"/>
                    </a:lnTo>
                    <a:lnTo>
                      <a:pt x="1124" y="968"/>
                    </a:lnTo>
                    <a:lnTo>
                      <a:pt x="1070" y="998"/>
                    </a:lnTo>
                    <a:lnTo>
                      <a:pt x="1010" y="1026"/>
                    </a:lnTo>
                    <a:lnTo>
                      <a:pt x="1010" y="1026"/>
                    </a:lnTo>
                    <a:lnTo>
                      <a:pt x="892" y="1080"/>
                    </a:lnTo>
                    <a:lnTo>
                      <a:pt x="784" y="1134"/>
                    </a:lnTo>
                    <a:lnTo>
                      <a:pt x="686" y="1186"/>
                    </a:lnTo>
                    <a:lnTo>
                      <a:pt x="640" y="1214"/>
                    </a:lnTo>
                    <a:lnTo>
                      <a:pt x="596" y="1242"/>
                    </a:lnTo>
                    <a:lnTo>
                      <a:pt x="554" y="1268"/>
                    </a:lnTo>
                    <a:lnTo>
                      <a:pt x="514" y="1296"/>
                    </a:lnTo>
                    <a:lnTo>
                      <a:pt x="476" y="1324"/>
                    </a:lnTo>
                    <a:lnTo>
                      <a:pt x="440" y="1354"/>
                    </a:lnTo>
                    <a:lnTo>
                      <a:pt x="406" y="1382"/>
                    </a:lnTo>
                    <a:lnTo>
                      <a:pt x="374" y="1412"/>
                    </a:lnTo>
                    <a:lnTo>
                      <a:pt x="342" y="1440"/>
                    </a:lnTo>
                    <a:lnTo>
                      <a:pt x="312" y="1470"/>
                    </a:lnTo>
                    <a:lnTo>
                      <a:pt x="284" y="1502"/>
                    </a:lnTo>
                    <a:lnTo>
                      <a:pt x="258" y="1532"/>
                    </a:lnTo>
                    <a:lnTo>
                      <a:pt x="234" y="1564"/>
                    </a:lnTo>
                    <a:lnTo>
                      <a:pt x="210" y="1596"/>
                    </a:lnTo>
                    <a:lnTo>
                      <a:pt x="186" y="1630"/>
                    </a:lnTo>
                    <a:lnTo>
                      <a:pt x="166" y="1664"/>
                    </a:lnTo>
                    <a:lnTo>
                      <a:pt x="144" y="1698"/>
                    </a:lnTo>
                    <a:lnTo>
                      <a:pt x="126" y="1732"/>
                    </a:lnTo>
                    <a:lnTo>
                      <a:pt x="90" y="1804"/>
                    </a:lnTo>
                    <a:lnTo>
                      <a:pt x="56" y="1880"/>
                    </a:lnTo>
                    <a:lnTo>
                      <a:pt x="26" y="1960"/>
                    </a:lnTo>
                    <a:lnTo>
                      <a:pt x="0" y="2044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96" name="Freeform 152"/>
              <p:cNvSpPr>
                <a:spLocks/>
              </p:cNvSpPr>
              <p:nvPr/>
            </p:nvSpPr>
            <p:spPr bwMode="auto">
              <a:xfrm>
                <a:off x="2138" y="1164"/>
                <a:ext cx="1491" cy="2118"/>
              </a:xfrm>
              <a:custGeom>
                <a:avLst/>
                <a:gdLst/>
                <a:ahLst/>
                <a:cxnLst>
                  <a:cxn ang="0">
                    <a:pos x="1472" y="0"/>
                  </a:cxn>
                  <a:cxn ang="0">
                    <a:pos x="1472" y="0"/>
                  </a:cxn>
                  <a:cxn ang="0">
                    <a:pos x="1478" y="34"/>
                  </a:cxn>
                  <a:cxn ang="0">
                    <a:pos x="1482" y="72"/>
                  </a:cxn>
                  <a:cxn ang="0">
                    <a:pos x="1486" y="122"/>
                  </a:cxn>
                  <a:cxn ang="0">
                    <a:pos x="1490" y="182"/>
                  </a:cxn>
                  <a:cxn ang="0">
                    <a:pos x="1488" y="252"/>
                  </a:cxn>
                  <a:cxn ang="0">
                    <a:pos x="1486" y="290"/>
                  </a:cxn>
                  <a:cxn ang="0">
                    <a:pos x="1482" y="328"/>
                  </a:cxn>
                  <a:cxn ang="0">
                    <a:pos x="1478" y="368"/>
                  </a:cxn>
                  <a:cxn ang="0">
                    <a:pos x="1470" y="410"/>
                  </a:cxn>
                  <a:cxn ang="0">
                    <a:pos x="1462" y="452"/>
                  </a:cxn>
                  <a:cxn ang="0">
                    <a:pos x="1452" y="496"/>
                  </a:cxn>
                  <a:cxn ang="0">
                    <a:pos x="1438" y="540"/>
                  </a:cxn>
                  <a:cxn ang="0">
                    <a:pos x="1422" y="584"/>
                  </a:cxn>
                  <a:cxn ang="0">
                    <a:pos x="1404" y="628"/>
                  </a:cxn>
                  <a:cxn ang="0">
                    <a:pos x="1384" y="672"/>
                  </a:cxn>
                  <a:cxn ang="0">
                    <a:pos x="1360" y="714"/>
                  </a:cxn>
                  <a:cxn ang="0">
                    <a:pos x="1334" y="758"/>
                  </a:cxn>
                  <a:cxn ang="0">
                    <a:pos x="1304" y="800"/>
                  </a:cxn>
                  <a:cxn ang="0">
                    <a:pos x="1270" y="840"/>
                  </a:cxn>
                  <a:cxn ang="0">
                    <a:pos x="1232" y="880"/>
                  </a:cxn>
                  <a:cxn ang="0">
                    <a:pos x="1190" y="920"/>
                  </a:cxn>
                  <a:cxn ang="0">
                    <a:pos x="1146" y="956"/>
                  </a:cxn>
                  <a:cxn ang="0">
                    <a:pos x="1096" y="990"/>
                  </a:cxn>
                  <a:cxn ang="0">
                    <a:pos x="1042" y="1024"/>
                  </a:cxn>
                  <a:cxn ang="0">
                    <a:pos x="984" y="1054"/>
                  </a:cxn>
                  <a:cxn ang="0">
                    <a:pos x="984" y="1054"/>
                  </a:cxn>
                  <a:cxn ang="0">
                    <a:pos x="866" y="1112"/>
                  </a:cxn>
                  <a:cxn ang="0">
                    <a:pos x="760" y="1170"/>
                  </a:cxn>
                  <a:cxn ang="0">
                    <a:pos x="662" y="1228"/>
                  </a:cxn>
                  <a:cxn ang="0">
                    <a:pos x="618" y="1258"/>
                  </a:cxn>
                  <a:cxn ang="0">
                    <a:pos x="574" y="1286"/>
                  </a:cxn>
                  <a:cxn ang="0">
                    <a:pos x="534" y="1316"/>
                  </a:cxn>
                  <a:cxn ang="0">
                    <a:pos x="494" y="1346"/>
                  </a:cxn>
                  <a:cxn ang="0">
                    <a:pos x="456" y="1376"/>
                  </a:cxn>
                  <a:cxn ang="0">
                    <a:pos x="422" y="1406"/>
                  </a:cxn>
                  <a:cxn ang="0">
                    <a:pos x="388" y="1436"/>
                  </a:cxn>
                  <a:cxn ang="0">
                    <a:pos x="356" y="1466"/>
                  </a:cxn>
                  <a:cxn ang="0">
                    <a:pos x="326" y="1498"/>
                  </a:cxn>
                  <a:cxn ang="0">
                    <a:pos x="298" y="1528"/>
                  </a:cxn>
                  <a:cxn ang="0">
                    <a:pos x="270" y="1560"/>
                  </a:cxn>
                  <a:cxn ang="0">
                    <a:pos x="244" y="1594"/>
                  </a:cxn>
                  <a:cxn ang="0">
                    <a:pos x="220" y="1626"/>
                  </a:cxn>
                  <a:cxn ang="0">
                    <a:pos x="198" y="1660"/>
                  </a:cxn>
                  <a:cxn ang="0">
                    <a:pos x="176" y="1694"/>
                  </a:cxn>
                  <a:cxn ang="0">
                    <a:pos x="156" y="1728"/>
                  </a:cxn>
                  <a:cxn ang="0">
                    <a:pos x="136" y="1764"/>
                  </a:cxn>
                  <a:cxn ang="0">
                    <a:pos x="118" y="1800"/>
                  </a:cxn>
                  <a:cxn ang="0">
                    <a:pos x="84" y="1874"/>
                  </a:cxn>
                  <a:cxn ang="0">
                    <a:pos x="54" y="1952"/>
                  </a:cxn>
                  <a:cxn ang="0">
                    <a:pos x="26" y="2032"/>
                  </a:cxn>
                  <a:cxn ang="0">
                    <a:pos x="0" y="2118"/>
                  </a:cxn>
                </a:cxnLst>
                <a:rect l="0" t="0" r="r" b="b"/>
                <a:pathLst>
                  <a:path w="1490" h="2118">
                    <a:moveTo>
                      <a:pt x="1472" y="0"/>
                    </a:moveTo>
                    <a:lnTo>
                      <a:pt x="1472" y="0"/>
                    </a:lnTo>
                    <a:lnTo>
                      <a:pt x="1478" y="34"/>
                    </a:lnTo>
                    <a:lnTo>
                      <a:pt x="1482" y="72"/>
                    </a:lnTo>
                    <a:lnTo>
                      <a:pt x="1486" y="122"/>
                    </a:lnTo>
                    <a:lnTo>
                      <a:pt x="1490" y="182"/>
                    </a:lnTo>
                    <a:lnTo>
                      <a:pt x="1488" y="252"/>
                    </a:lnTo>
                    <a:lnTo>
                      <a:pt x="1486" y="290"/>
                    </a:lnTo>
                    <a:lnTo>
                      <a:pt x="1482" y="328"/>
                    </a:lnTo>
                    <a:lnTo>
                      <a:pt x="1478" y="368"/>
                    </a:lnTo>
                    <a:lnTo>
                      <a:pt x="1470" y="410"/>
                    </a:lnTo>
                    <a:lnTo>
                      <a:pt x="1462" y="452"/>
                    </a:lnTo>
                    <a:lnTo>
                      <a:pt x="1452" y="496"/>
                    </a:lnTo>
                    <a:lnTo>
                      <a:pt x="1438" y="540"/>
                    </a:lnTo>
                    <a:lnTo>
                      <a:pt x="1422" y="584"/>
                    </a:lnTo>
                    <a:lnTo>
                      <a:pt x="1404" y="628"/>
                    </a:lnTo>
                    <a:lnTo>
                      <a:pt x="1384" y="672"/>
                    </a:lnTo>
                    <a:lnTo>
                      <a:pt x="1360" y="714"/>
                    </a:lnTo>
                    <a:lnTo>
                      <a:pt x="1334" y="758"/>
                    </a:lnTo>
                    <a:lnTo>
                      <a:pt x="1304" y="800"/>
                    </a:lnTo>
                    <a:lnTo>
                      <a:pt x="1270" y="840"/>
                    </a:lnTo>
                    <a:lnTo>
                      <a:pt x="1232" y="880"/>
                    </a:lnTo>
                    <a:lnTo>
                      <a:pt x="1190" y="920"/>
                    </a:lnTo>
                    <a:lnTo>
                      <a:pt x="1146" y="956"/>
                    </a:lnTo>
                    <a:lnTo>
                      <a:pt x="1096" y="990"/>
                    </a:lnTo>
                    <a:lnTo>
                      <a:pt x="1042" y="1024"/>
                    </a:lnTo>
                    <a:lnTo>
                      <a:pt x="984" y="1054"/>
                    </a:lnTo>
                    <a:lnTo>
                      <a:pt x="984" y="1054"/>
                    </a:lnTo>
                    <a:lnTo>
                      <a:pt x="866" y="1112"/>
                    </a:lnTo>
                    <a:lnTo>
                      <a:pt x="760" y="1170"/>
                    </a:lnTo>
                    <a:lnTo>
                      <a:pt x="662" y="1228"/>
                    </a:lnTo>
                    <a:lnTo>
                      <a:pt x="618" y="1258"/>
                    </a:lnTo>
                    <a:lnTo>
                      <a:pt x="574" y="1286"/>
                    </a:lnTo>
                    <a:lnTo>
                      <a:pt x="534" y="1316"/>
                    </a:lnTo>
                    <a:lnTo>
                      <a:pt x="494" y="1346"/>
                    </a:lnTo>
                    <a:lnTo>
                      <a:pt x="456" y="1376"/>
                    </a:lnTo>
                    <a:lnTo>
                      <a:pt x="422" y="1406"/>
                    </a:lnTo>
                    <a:lnTo>
                      <a:pt x="388" y="1436"/>
                    </a:lnTo>
                    <a:lnTo>
                      <a:pt x="356" y="1466"/>
                    </a:lnTo>
                    <a:lnTo>
                      <a:pt x="326" y="1498"/>
                    </a:lnTo>
                    <a:lnTo>
                      <a:pt x="298" y="1528"/>
                    </a:lnTo>
                    <a:lnTo>
                      <a:pt x="270" y="1560"/>
                    </a:lnTo>
                    <a:lnTo>
                      <a:pt x="244" y="1594"/>
                    </a:lnTo>
                    <a:lnTo>
                      <a:pt x="220" y="1626"/>
                    </a:lnTo>
                    <a:lnTo>
                      <a:pt x="198" y="1660"/>
                    </a:lnTo>
                    <a:lnTo>
                      <a:pt x="176" y="1694"/>
                    </a:lnTo>
                    <a:lnTo>
                      <a:pt x="156" y="1728"/>
                    </a:lnTo>
                    <a:lnTo>
                      <a:pt x="136" y="1764"/>
                    </a:lnTo>
                    <a:lnTo>
                      <a:pt x="118" y="1800"/>
                    </a:lnTo>
                    <a:lnTo>
                      <a:pt x="84" y="1874"/>
                    </a:lnTo>
                    <a:lnTo>
                      <a:pt x="54" y="1952"/>
                    </a:lnTo>
                    <a:lnTo>
                      <a:pt x="26" y="2032"/>
                    </a:lnTo>
                    <a:lnTo>
                      <a:pt x="0" y="211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97" name="Freeform 153"/>
              <p:cNvSpPr>
                <a:spLocks/>
              </p:cNvSpPr>
              <p:nvPr/>
            </p:nvSpPr>
            <p:spPr bwMode="auto">
              <a:xfrm>
                <a:off x="2184" y="1125"/>
                <a:ext cx="1433" cy="2190"/>
              </a:xfrm>
              <a:custGeom>
                <a:avLst/>
                <a:gdLst/>
                <a:ahLst/>
                <a:cxnLst>
                  <a:cxn ang="0">
                    <a:pos x="1410" y="0"/>
                  </a:cxn>
                  <a:cxn ang="0">
                    <a:pos x="1410" y="0"/>
                  </a:cxn>
                  <a:cxn ang="0">
                    <a:pos x="1418" y="32"/>
                  </a:cxn>
                  <a:cxn ang="0">
                    <a:pos x="1424" y="70"/>
                  </a:cxn>
                  <a:cxn ang="0">
                    <a:pos x="1430" y="120"/>
                  </a:cxn>
                  <a:cxn ang="0">
                    <a:pos x="1434" y="182"/>
                  </a:cxn>
                  <a:cxn ang="0">
                    <a:pos x="1436" y="252"/>
                  </a:cxn>
                  <a:cxn ang="0">
                    <a:pos x="1434" y="290"/>
                  </a:cxn>
                  <a:cxn ang="0">
                    <a:pos x="1432" y="330"/>
                  </a:cxn>
                  <a:cxn ang="0">
                    <a:pos x="1428" y="370"/>
                  </a:cxn>
                  <a:cxn ang="0">
                    <a:pos x="1422" y="412"/>
                  </a:cxn>
                  <a:cxn ang="0">
                    <a:pos x="1416" y="456"/>
                  </a:cxn>
                  <a:cxn ang="0">
                    <a:pos x="1406" y="500"/>
                  </a:cxn>
                  <a:cxn ang="0">
                    <a:pos x="1394" y="544"/>
                  </a:cxn>
                  <a:cxn ang="0">
                    <a:pos x="1380" y="588"/>
                  </a:cxn>
                  <a:cxn ang="0">
                    <a:pos x="1364" y="634"/>
                  </a:cxn>
                  <a:cxn ang="0">
                    <a:pos x="1344" y="678"/>
                  </a:cxn>
                  <a:cxn ang="0">
                    <a:pos x="1320" y="724"/>
                  </a:cxn>
                  <a:cxn ang="0">
                    <a:pos x="1296" y="768"/>
                  </a:cxn>
                  <a:cxn ang="0">
                    <a:pos x="1266" y="810"/>
                  </a:cxn>
                  <a:cxn ang="0">
                    <a:pos x="1234" y="854"/>
                  </a:cxn>
                  <a:cxn ang="0">
                    <a:pos x="1198" y="896"/>
                  </a:cxn>
                  <a:cxn ang="0">
                    <a:pos x="1158" y="936"/>
                  </a:cxn>
                  <a:cxn ang="0">
                    <a:pos x="1112" y="974"/>
                  </a:cxn>
                  <a:cxn ang="0">
                    <a:pos x="1064" y="1012"/>
                  </a:cxn>
                  <a:cxn ang="0">
                    <a:pos x="1012" y="1046"/>
                  </a:cxn>
                  <a:cxn ang="0">
                    <a:pos x="954" y="1080"/>
                  </a:cxn>
                  <a:cxn ang="0">
                    <a:pos x="954" y="1080"/>
                  </a:cxn>
                  <a:cxn ang="0">
                    <a:pos x="838" y="1142"/>
                  </a:cxn>
                  <a:cxn ang="0">
                    <a:pos x="734" y="1206"/>
                  </a:cxn>
                  <a:cxn ang="0">
                    <a:pos x="638" y="1268"/>
                  </a:cxn>
                  <a:cxn ang="0">
                    <a:pos x="594" y="1298"/>
                  </a:cxn>
                  <a:cxn ang="0">
                    <a:pos x="550" y="1330"/>
                  </a:cxn>
                  <a:cxn ang="0">
                    <a:pos x="510" y="1360"/>
                  </a:cxn>
                  <a:cxn ang="0">
                    <a:pos x="472" y="1392"/>
                  </a:cxn>
                  <a:cxn ang="0">
                    <a:pos x="436" y="1424"/>
                  </a:cxn>
                  <a:cxn ang="0">
                    <a:pos x="400" y="1456"/>
                  </a:cxn>
                  <a:cxn ang="0">
                    <a:pos x="368" y="1488"/>
                  </a:cxn>
                  <a:cxn ang="0">
                    <a:pos x="338" y="1520"/>
                  </a:cxn>
                  <a:cxn ang="0">
                    <a:pos x="308" y="1552"/>
                  </a:cxn>
                  <a:cxn ang="0">
                    <a:pos x="280" y="1584"/>
                  </a:cxn>
                  <a:cxn ang="0">
                    <a:pos x="254" y="1618"/>
                  </a:cxn>
                  <a:cxn ang="0">
                    <a:pos x="230" y="1652"/>
                  </a:cxn>
                  <a:cxn ang="0">
                    <a:pos x="206" y="1686"/>
                  </a:cxn>
                  <a:cxn ang="0">
                    <a:pos x="184" y="1720"/>
                  </a:cxn>
                  <a:cxn ang="0">
                    <a:pos x="164" y="1756"/>
                  </a:cxn>
                  <a:cxn ang="0">
                    <a:pos x="144" y="1790"/>
                  </a:cxn>
                  <a:cxn ang="0">
                    <a:pos x="126" y="1828"/>
                  </a:cxn>
                  <a:cxn ang="0">
                    <a:pos x="108" y="1864"/>
                  </a:cxn>
                  <a:cxn ang="0">
                    <a:pos x="76" y="1940"/>
                  </a:cxn>
                  <a:cxn ang="0">
                    <a:pos x="48" y="2020"/>
                  </a:cxn>
                  <a:cxn ang="0">
                    <a:pos x="24" y="2102"/>
                  </a:cxn>
                  <a:cxn ang="0">
                    <a:pos x="0" y="2188"/>
                  </a:cxn>
                </a:cxnLst>
                <a:rect l="0" t="0" r="r" b="b"/>
                <a:pathLst>
                  <a:path w="1436" h="2188">
                    <a:moveTo>
                      <a:pt x="1410" y="0"/>
                    </a:moveTo>
                    <a:lnTo>
                      <a:pt x="1410" y="0"/>
                    </a:lnTo>
                    <a:lnTo>
                      <a:pt x="1418" y="32"/>
                    </a:lnTo>
                    <a:lnTo>
                      <a:pt x="1424" y="70"/>
                    </a:lnTo>
                    <a:lnTo>
                      <a:pt x="1430" y="120"/>
                    </a:lnTo>
                    <a:lnTo>
                      <a:pt x="1434" y="182"/>
                    </a:lnTo>
                    <a:lnTo>
                      <a:pt x="1436" y="252"/>
                    </a:lnTo>
                    <a:lnTo>
                      <a:pt x="1434" y="290"/>
                    </a:lnTo>
                    <a:lnTo>
                      <a:pt x="1432" y="330"/>
                    </a:lnTo>
                    <a:lnTo>
                      <a:pt x="1428" y="370"/>
                    </a:lnTo>
                    <a:lnTo>
                      <a:pt x="1422" y="412"/>
                    </a:lnTo>
                    <a:lnTo>
                      <a:pt x="1416" y="456"/>
                    </a:lnTo>
                    <a:lnTo>
                      <a:pt x="1406" y="500"/>
                    </a:lnTo>
                    <a:lnTo>
                      <a:pt x="1394" y="544"/>
                    </a:lnTo>
                    <a:lnTo>
                      <a:pt x="1380" y="588"/>
                    </a:lnTo>
                    <a:lnTo>
                      <a:pt x="1364" y="634"/>
                    </a:lnTo>
                    <a:lnTo>
                      <a:pt x="1344" y="678"/>
                    </a:lnTo>
                    <a:lnTo>
                      <a:pt x="1320" y="724"/>
                    </a:lnTo>
                    <a:lnTo>
                      <a:pt x="1296" y="768"/>
                    </a:lnTo>
                    <a:lnTo>
                      <a:pt x="1266" y="810"/>
                    </a:lnTo>
                    <a:lnTo>
                      <a:pt x="1234" y="854"/>
                    </a:lnTo>
                    <a:lnTo>
                      <a:pt x="1198" y="896"/>
                    </a:lnTo>
                    <a:lnTo>
                      <a:pt x="1158" y="936"/>
                    </a:lnTo>
                    <a:lnTo>
                      <a:pt x="1112" y="974"/>
                    </a:lnTo>
                    <a:lnTo>
                      <a:pt x="1064" y="1012"/>
                    </a:lnTo>
                    <a:lnTo>
                      <a:pt x="1012" y="1046"/>
                    </a:lnTo>
                    <a:lnTo>
                      <a:pt x="954" y="1080"/>
                    </a:lnTo>
                    <a:lnTo>
                      <a:pt x="954" y="1080"/>
                    </a:lnTo>
                    <a:lnTo>
                      <a:pt x="838" y="1142"/>
                    </a:lnTo>
                    <a:lnTo>
                      <a:pt x="734" y="1206"/>
                    </a:lnTo>
                    <a:lnTo>
                      <a:pt x="638" y="1268"/>
                    </a:lnTo>
                    <a:lnTo>
                      <a:pt x="594" y="1298"/>
                    </a:lnTo>
                    <a:lnTo>
                      <a:pt x="550" y="1330"/>
                    </a:lnTo>
                    <a:lnTo>
                      <a:pt x="510" y="1360"/>
                    </a:lnTo>
                    <a:lnTo>
                      <a:pt x="472" y="1392"/>
                    </a:lnTo>
                    <a:lnTo>
                      <a:pt x="436" y="1424"/>
                    </a:lnTo>
                    <a:lnTo>
                      <a:pt x="400" y="1456"/>
                    </a:lnTo>
                    <a:lnTo>
                      <a:pt x="368" y="1488"/>
                    </a:lnTo>
                    <a:lnTo>
                      <a:pt x="338" y="1520"/>
                    </a:lnTo>
                    <a:lnTo>
                      <a:pt x="308" y="1552"/>
                    </a:lnTo>
                    <a:lnTo>
                      <a:pt x="280" y="1584"/>
                    </a:lnTo>
                    <a:lnTo>
                      <a:pt x="254" y="1618"/>
                    </a:lnTo>
                    <a:lnTo>
                      <a:pt x="230" y="1652"/>
                    </a:lnTo>
                    <a:lnTo>
                      <a:pt x="206" y="1686"/>
                    </a:lnTo>
                    <a:lnTo>
                      <a:pt x="184" y="1720"/>
                    </a:lnTo>
                    <a:lnTo>
                      <a:pt x="164" y="1756"/>
                    </a:lnTo>
                    <a:lnTo>
                      <a:pt x="144" y="1790"/>
                    </a:lnTo>
                    <a:lnTo>
                      <a:pt x="126" y="1828"/>
                    </a:lnTo>
                    <a:lnTo>
                      <a:pt x="108" y="1864"/>
                    </a:lnTo>
                    <a:lnTo>
                      <a:pt x="76" y="1940"/>
                    </a:lnTo>
                    <a:lnTo>
                      <a:pt x="48" y="2020"/>
                    </a:lnTo>
                    <a:lnTo>
                      <a:pt x="24" y="2102"/>
                    </a:lnTo>
                    <a:lnTo>
                      <a:pt x="0" y="218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98" name="Freeform 154"/>
              <p:cNvSpPr>
                <a:spLocks/>
              </p:cNvSpPr>
              <p:nvPr/>
            </p:nvSpPr>
            <p:spPr bwMode="auto">
              <a:xfrm>
                <a:off x="2237" y="1094"/>
                <a:ext cx="1378" cy="2259"/>
              </a:xfrm>
              <a:custGeom>
                <a:avLst/>
                <a:gdLst/>
                <a:ahLst/>
                <a:cxnLst>
                  <a:cxn ang="0">
                    <a:pos x="1346" y="0"/>
                  </a:cxn>
                  <a:cxn ang="0">
                    <a:pos x="1346" y="0"/>
                  </a:cxn>
                  <a:cxn ang="0">
                    <a:pos x="1354" y="32"/>
                  </a:cxn>
                  <a:cxn ang="0">
                    <a:pos x="1362" y="70"/>
                  </a:cxn>
                  <a:cxn ang="0">
                    <a:pos x="1370" y="122"/>
                  </a:cxn>
                  <a:cxn ang="0">
                    <a:pos x="1376" y="182"/>
                  </a:cxn>
                  <a:cxn ang="0">
                    <a:pos x="1378" y="252"/>
                  </a:cxn>
                  <a:cxn ang="0">
                    <a:pos x="1378" y="292"/>
                  </a:cxn>
                  <a:cxn ang="0">
                    <a:pos x="1378" y="330"/>
                  </a:cxn>
                  <a:cxn ang="0">
                    <a:pos x="1376" y="372"/>
                  </a:cxn>
                  <a:cxn ang="0">
                    <a:pos x="1372" y="414"/>
                  </a:cxn>
                  <a:cxn ang="0">
                    <a:pos x="1364" y="458"/>
                  </a:cxn>
                  <a:cxn ang="0">
                    <a:pos x="1356" y="504"/>
                  </a:cxn>
                  <a:cxn ang="0">
                    <a:pos x="1346" y="548"/>
                  </a:cxn>
                  <a:cxn ang="0">
                    <a:pos x="1334" y="594"/>
                  </a:cxn>
                  <a:cxn ang="0">
                    <a:pos x="1318" y="640"/>
                  </a:cxn>
                  <a:cxn ang="0">
                    <a:pos x="1300" y="686"/>
                  </a:cxn>
                  <a:cxn ang="0">
                    <a:pos x="1278" y="732"/>
                  </a:cxn>
                  <a:cxn ang="0">
                    <a:pos x="1254" y="778"/>
                  </a:cxn>
                  <a:cxn ang="0">
                    <a:pos x="1226" y="822"/>
                  </a:cxn>
                  <a:cxn ang="0">
                    <a:pos x="1196" y="866"/>
                  </a:cxn>
                  <a:cxn ang="0">
                    <a:pos x="1160" y="910"/>
                  </a:cxn>
                  <a:cxn ang="0">
                    <a:pos x="1120" y="952"/>
                  </a:cxn>
                  <a:cxn ang="0">
                    <a:pos x="1078" y="992"/>
                  </a:cxn>
                  <a:cxn ang="0">
                    <a:pos x="1030" y="1032"/>
                  </a:cxn>
                  <a:cxn ang="0">
                    <a:pos x="978" y="1070"/>
                  </a:cxn>
                  <a:cxn ang="0">
                    <a:pos x="922" y="1104"/>
                  </a:cxn>
                  <a:cxn ang="0">
                    <a:pos x="922" y="1104"/>
                  </a:cxn>
                  <a:cxn ang="0">
                    <a:pos x="808" y="1174"/>
                  </a:cxn>
                  <a:cxn ang="0">
                    <a:pos x="704" y="1240"/>
                  </a:cxn>
                  <a:cxn ang="0">
                    <a:pos x="610" y="1306"/>
                  </a:cxn>
                  <a:cxn ang="0">
                    <a:pos x="566" y="1340"/>
                  </a:cxn>
                  <a:cxn ang="0">
                    <a:pos x="526" y="1372"/>
                  </a:cxn>
                  <a:cxn ang="0">
                    <a:pos x="486" y="1406"/>
                  </a:cxn>
                  <a:cxn ang="0">
                    <a:pos x="448" y="1438"/>
                  </a:cxn>
                  <a:cxn ang="0">
                    <a:pos x="412" y="1472"/>
                  </a:cxn>
                  <a:cxn ang="0">
                    <a:pos x="378" y="1506"/>
                  </a:cxn>
                  <a:cxn ang="0">
                    <a:pos x="348" y="1538"/>
                  </a:cxn>
                  <a:cxn ang="0">
                    <a:pos x="318" y="1572"/>
                  </a:cxn>
                  <a:cxn ang="0">
                    <a:pos x="288" y="1606"/>
                  </a:cxn>
                  <a:cxn ang="0">
                    <a:pos x="262" y="1640"/>
                  </a:cxn>
                  <a:cxn ang="0">
                    <a:pos x="236" y="1674"/>
                  </a:cxn>
                  <a:cxn ang="0">
                    <a:pos x="212" y="1710"/>
                  </a:cxn>
                  <a:cxn ang="0">
                    <a:pos x="190" y="1744"/>
                  </a:cxn>
                  <a:cxn ang="0">
                    <a:pos x="170" y="1780"/>
                  </a:cxn>
                  <a:cxn ang="0">
                    <a:pos x="150" y="1816"/>
                  </a:cxn>
                  <a:cxn ang="0">
                    <a:pos x="132" y="1852"/>
                  </a:cxn>
                  <a:cxn ang="0">
                    <a:pos x="114" y="1890"/>
                  </a:cxn>
                  <a:cxn ang="0">
                    <a:pos x="98" y="1928"/>
                  </a:cxn>
                  <a:cxn ang="0">
                    <a:pos x="68" y="2006"/>
                  </a:cxn>
                  <a:cxn ang="0">
                    <a:pos x="42" y="2086"/>
                  </a:cxn>
                  <a:cxn ang="0">
                    <a:pos x="20" y="2172"/>
                  </a:cxn>
                  <a:cxn ang="0">
                    <a:pos x="0" y="2260"/>
                  </a:cxn>
                </a:cxnLst>
                <a:rect l="0" t="0" r="r" b="b"/>
                <a:pathLst>
                  <a:path w="1378" h="2260">
                    <a:moveTo>
                      <a:pt x="1346" y="0"/>
                    </a:moveTo>
                    <a:lnTo>
                      <a:pt x="1346" y="0"/>
                    </a:lnTo>
                    <a:lnTo>
                      <a:pt x="1354" y="32"/>
                    </a:lnTo>
                    <a:lnTo>
                      <a:pt x="1362" y="70"/>
                    </a:lnTo>
                    <a:lnTo>
                      <a:pt x="1370" y="122"/>
                    </a:lnTo>
                    <a:lnTo>
                      <a:pt x="1376" y="182"/>
                    </a:lnTo>
                    <a:lnTo>
                      <a:pt x="1378" y="252"/>
                    </a:lnTo>
                    <a:lnTo>
                      <a:pt x="1378" y="292"/>
                    </a:lnTo>
                    <a:lnTo>
                      <a:pt x="1378" y="330"/>
                    </a:lnTo>
                    <a:lnTo>
                      <a:pt x="1376" y="372"/>
                    </a:lnTo>
                    <a:lnTo>
                      <a:pt x="1372" y="414"/>
                    </a:lnTo>
                    <a:lnTo>
                      <a:pt x="1364" y="458"/>
                    </a:lnTo>
                    <a:lnTo>
                      <a:pt x="1356" y="504"/>
                    </a:lnTo>
                    <a:lnTo>
                      <a:pt x="1346" y="548"/>
                    </a:lnTo>
                    <a:lnTo>
                      <a:pt x="1334" y="594"/>
                    </a:lnTo>
                    <a:lnTo>
                      <a:pt x="1318" y="640"/>
                    </a:lnTo>
                    <a:lnTo>
                      <a:pt x="1300" y="686"/>
                    </a:lnTo>
                    <a:lnTo>
                      <a:pt x="1278" y="732"/>
                    </a:lnTo>
                    <a:lnTo>
                      <a:pt x="1254" y="778"/>
                    </a:lnTo>
                    <a:lnTo>
                      <a:pt x="1226" y="822"/>
                    </a:lnTo>
                    <a:lnTo>
                      <a:pt x="1196" y="866"/>
                    </a:lnTo>
                    <a:lnTo>
                      <a:pt x="1160" y="910"/>
                    </a:lnTo>
                    <a:lnTo>
                      <a:pt x="1120" y="952"/>
                    </a:lnTo>
                    <a:lnTo>
                      <a:pt x="1078" y="992"/>
                    </a:lnTo>
                    <a:lnTo>
                      <a:pt x="1030" y="1032"/>
                    </a:lnTo>
                    <a:lnTo>
                      <a:pt x="978" y="1070"/>
                    </a:lnTo>
                    <a:lnTo>
                      <a:pt x="922" y="1104"/>
                    </a:lnTo>
                    <a:lnTo>
                      <a:pt x="922" y="1104"/>
                    </a:lnTo>
                    <a:lnTo>
                      <a:pt x="808" y="1174"/>
                    </a:lnTo>
                    <a:lnTo>
                      <a:pt x="704" y="1240"/>
                    </a:lnTo>
                    <a:lnTo>
                      <a:pt x="610" y="1306"/>
                    </a:lnTo>
                    <a:lnTo>
                      <a:pt x="566" y="1340"/>
                    </a:lnTo>
                    <a:lnTo>
                      <a:pt x="526" y="1372"/>
                    </a:lnTo>
                    <a:lnTo>
                      <a:pt x="486" y="1406"/>
                    </a:lnTo>
                    <a:lnTo>
                      <a:pt x="448" y="1438"/>
                    </a:lnTo>
                    <a:lnTo>
                      <a:pt x="412" y="1472"/>
                    </a:lnTo>
                    <a:lnTo>
                      <a:pt x="378" y="1506"/>
                    </a:lnTo>
                    <a:lnTo>
                      <a:pt x="348" y="1538"/>
                    </a:lnTo>
                    <a:lnTo>
                      <a:pt x="318" y="1572"/>
                    </a:lnTo>
                    <a:lnTo>
                      <a:pt x="288" y="1606"/>
                    </a:lnTo>
                    <a:lnTo>
                      <a:pt x="262" y="1640"/>
                    </a:lnTo>
                    <a:lnTo>
                      <a:pt x="236" y="1674"/>
                    </a:lnTo>
                    <a:lnTo>
                      <a:pt x="212" y="1710"/>
                    </a:lnTo>
                    <a:lnTo>
                      <a:pt x="190" y="1744"/>
                    </a:lnTo>
                    <a:lnTo>
                      <a:pt x="170" y="1780"/>
                    </a:lnTo>
                    <a:lnTo>
                      <a:pt x="150" y="1816"/>
                    </a:lnTo>
                    <a:lnTo>
                      <a:pt x="132" y="1852"/>
                    </a:lnTo>
                    <a:lnTo>
                      <a:pt x="114" y="1890"/>
                    </a:lnTo>
                    <a:lnTo>
                      <a:pt x="98" y="1928"/>
                    </a:lnTo>
                    <a:lnTo>
                      <a:pt x="68" y="2006"/>
                    </a:lnTo>
                    <a:lnTo>
                      <a:pt x="42" y="2086"/>
                    </a:lnTo>
                    <a:lnTo>
                      <a:pt x="20" y="2172"/>
                    </a:lnTo>
                    <a:lnTo>
                      <a:pt x="0" y="226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299" name="Freeform 155"/>
              <p:cNvSpPr>
                <a:spLocks/>
              </p:cNvSpPr>
              <p:nvPr/>
            </p:nvSpPr>
            <p:spPr bwMode="auto">
              <a:xfrm>
                <a:off x="2282" y="1057"/>
                <a:ext cx="1322" cy="2326"/>
              </a:xfrm>
              <a:custGeom>
                <a:avLst/>
                <a:gdLst/>
                <a:ahLst/>
                <a:cxnLst>
                  <a:cxn ang="0">
                    <a:pos x="1282" y="0"/>
                  </a:cxn>
                  <a:cxn ang="0">
                    <a:pos x="1282" y="0"/>
                  </a:cxn>
                  <a:cxn ang="0">
                    <a:pos x="1290" y="32"/>
                  </a:cxn>
                  <a:cxn ang="0">
                    <a:pos x="1298" y="70"/>
                  </a:cxn>
                  <a:cxn ang="0">
                    <a:pos x="1308" y="120"/>
                  </a:cxn>
                  <a:cxn ang="0">
                    <a:pos x="1316" y="182"/>
                  </a:cxn>
                  <a:cxn ang="0">
                    <a:pos x="1322" y="252"/>
                  </a:cxn>
                  <a:cxn ang="0">
                    <a:pos x="1322" y="292"/>
                  </a:cxn>
                  <a:cxn ang="0">
                    <a:pos x="1322" y="332"/>
                  </a:cxn>
                  <a:cxn ang="0">
                    <a:pos x="1322" y="372"/>
                  </a:cxn>
                  <a:cxn ang="0">
                    <a:pos x="1318" y="416"/>
                  </a:cxn>
                  <a:cxn ang="0">
                    <a:pos x="1314" y="460"/>
                  </a:cxn>
                  <a:cxn ang="0">
                    <a:pos x="1306" y="506"/>
                  </a:cxn>
                  <a:cxn ang="0">
                    <a:pos x="1298" y="552"/>
                  </a:cxn>
                  <a:cxn ang="0">
                    <a:pos x="1286" y="598"/>
                  </a:cxn>
                  <a:cxn ang="0">
                    <a:pos x="1272" y="644"/>
                  </a:cxn>
                  <a:cxn ang="0">
                    <a:pos x="1256" y="692"/>
                  </a:cxn>
                  <a:cxn ang="0">
                    <a:pos x="1236" y="738"/>
                  </a:cxn>
                  <a:cxn ang="0">
                    <a:pos x="1212" y="786"/>
                  </a:cxn>
                  <a:cxn ang="0">
                    <a:pos x="1186" y="832"/>
                  </a:cxn>
                  <a:cxn ang="0">
                    <a:pos x="1156" y="878"/>
                  </a:cxn>
                  <a:cxn ang="0">
                    <a:pos x="1122" y="922"/>
                  </a:cxn>
                  <a:cxn ang="0">
                    <a:pos x="1084" y="966"/>
                  </a:cxn>
                  <a:cxn ang="0">
                    <a:pos x="1042" y="1010"/>
                  </a:cxn>
                  <a:cxn ang="0">
                    <a:pos x="996" y="1050"/>
                  </a:cxn>
                  <a:cxn ang="0">
                    <a:pos x="944" y="1090"/>
                  </a:cxn>
                  <a:cxn ang="0">
                    <a:pos x="888" y="1128"/>
                  </a:cxn>
                  <a:cxn ang="0">
                    <a:pos x="888" y="1128"/>
                  </a:cxn>
                  <a:cxn ang="0">
                    <a:pos x="778" y="1202"/>
                  </a:cxn>
                  <a:cxn ang="0">
                    <a:pos x="676" y="1274"/>
                  </a:cxn>
                  <a:cxn ang="0">
                    <a:pos x="584" y="1344"/>
                  </a:cxn>
                  <a:cxn ang="0">
                    <a:pos x="540" y="1378"/>
                  </a:cxn>
                  <a:cxn ang="0">
                    <a:pos x="500" y="1414"/>
                  </a:cxn>
                  <a:cxn ang="0">
                    <a:pos x="462" y="1448"/>
                  </a:cxn>
                  <a:cxn ang="0">
                    <a:pos x="424" y="1482"/>
                  </a:cxn>
                  <a:cxn ang="0">
                    <a:pos x="390" y="1518"/>
                  </a:cxn>
                  <a:cxn ang="0">
                    <a:pos x="358" y="1552"/>
                  </a:cxn>
                  <a:cxn ang="0">
                    <a:pos x="326" y="1588"/>
                  </a:cxn>
                  <a:cxn ang="0">
                    <a:pos x="298" y="1622"/>
                  </a:cxn>
                  <a:cxn ang="0">
                    <a:pos x="270" y="1658"/>
                  </a:cxn>
                  <a:cxn ang="0">
                    <a:pos x="244" y="1692"/>
                  </a:cxn>
                  <a:cxn ang="0">
                    <a:pos x="220" y="1728"/>
                  </a:cxn>
                  <a:cxn ang="0">
                    <a:pos x="198" y="1764"/>
                  </a:cxn>
                  <a:cxn ang="0">
                    <a:pos x="176" y="1800"/>
                  </a:cxn>
                  <a:cxn ang="0">
                    <a:pos x="156" y="1838"/>
                  </a:cxn>
                  <a:cxn ang="0">
                    <a:pos x="138" y="1874"/>
                  </a:cxn>
                  <a:cxn ang="0">
                    <a:pos x="120" y="1912"/>
                  </a:cxn>
                  <a:cxn ang="0">
                    <a:pos x="104" y="1950"/>
                  </a:cxn>
                  <a:cxn ang="0">
                    <a:pos x="88" y="1990"/>
                  </a:cxn>
                  <a:cxn ang="0">
                    <a:pos x="62" y="2068"/>
                  </a:cxn>
                  <a:cxn ang="0">
                    <a:pos x="38" y="2152"/>
                  </a:cxn>
                  <a:cxn ang="0">
                    <a:pos x="18" y="2238"/>
                  </a:cxn>
                  <a:cxn ang="0">
                    <a:pos x="0" y="2326"/>
                  </a:cxn>
                </a:cxnLst>
                <a:rect l="0" t="0" r="r" b="b"/>
                <a:pathLst>
                  <a:path w="1322" h="2326">
                    <a:moveTo>
                      <a:pt x="1282" y="0"/>
                    </a:moveTo>
                    <a:lnTo>
                      <a:pt x="1282" y="0"/>
                    </a:lnTo>
                    <a:lnTo>
                      <a:pt x="1290" y="32"/>
                    </a:lnTo>
                    <a:lnTo>
                      <a:pt x="1298" y="70"/>
                    </a:lnTo>
                    <a:lnTo>
                      <a:pt x="1308" y="120"/>
                    </a:lnTo>
                    <a:lnTo>
                      <a:pt x="1316" y="182"/>
                    </a:lnTo>
                    <a:lnTo>
                      <a:pt x="1322" y="252"/>
                    </a:lnTo>
                    <a:lnTo>
                      <a:pt x="1322" y="292"/>
                    </a:lnTo>
                    <a:lnTo>
                      <a:pt x="1322" y="332"/>
                    </a:lnTo>
                    <a:lnTo>
                      <a:pt x="1322" y="372"/>
                    </a:lnTo>
                    <a:lnTo>
                      <a:pt x="1318" y="416"/>
                    </a:lnTo>
                    <a:lnTo>
                      <a:pt x="1314" y="460"/>
                    </a:lnTo>
                    <a:lnTo>
                      <a:pt x="1306" y="506"/>
                    </a:lnTo>
                    <a:lnTo>
                      <a:pt x="1298" y="552"/>
                    </a:lnTo>
                    <a:lnTo>
                      <a:pt x="1286" y="598"/>
                    </a:lnTo>
                    <a:lnTo>
                      <a:pt x="1272" y="644"/>
                    </a:lnTo>
                    <a:lnTo>
                      <a:pt x="1256" y="692"/>
                    </a:lnTo>
                    <a:lnTo>
                      <a:pt x="1236" y="738"/>
                    </a:lnTo>
                    <a:lnTo>
                      <a:pt x="1212" y="786"/>
                    </a:lnTo>
                    <a:lnTo>
                      <a:pt x="1186" y="832"/>
                    </a:lnTo>
                    <a:lnTo>
                      <a:pt x="1156" y="878"/>
                    </a:lnTo>
                    <a:lnTo>
                      <a:pt x="1122" y="922"/>
                    </a:lnTo>
                    <a:lnTo>
                      <a:pt x="1084" y="966"/>
                    </a:lnTo>
                    <a:lnTo>
                      <a:pt x="1042" y="1010"/>
                    </a:lnTo>
                    <a:lnTo>
                      <a:pt x="996" y="1050"/>
                    </a:lnTo>
                    <a:lnTo>
                      <a:pt x="944" y="1090"/>
                    </a:lnTo>
                    <a:lnTo>
                      <a:pt x="888" y="1128"/>
                    </a:lnTo>
                    <a:lnTo>
                      <a:pt x="888" y="1128"/>
                    </a:lnTo>
                    <a:lnTo>
                      <a:pt x="778" y="1202"/>
                    </a:lnTo>
                    <a:lnTo>
                      <a:pt x="676" y="1274"/>
                    </a:lnTo>
                    <a:lnTo>
                      <a:pt x="584" y="1344"/>
                    </a:lnTo>
                    <a:lnTo>
                      <a:pt x="540" y="1378"/>
                    </a:lnTo>
                    <a:lnTo>
                      <a:pt x="500" y="1414"/>
                    </a:lnTo>
                    <a:lnTo>
                      <a:pt x="462" y="1448"/>
                    </a:lnTo>
                    <a:lnTo>
                      <a:pt x="424" y="1482"/>
                    </a:lnTo>
                    <a:lnTo>
                      <a:pt x="390" y="1518"/>
                    </a:lnTo>
                    <a:lnTo>
                      <a:pt x="358" y="1552"/>
                    </a:lnTo>
                    <a:lnTo>
                      <a:pt x="326" y="1588"/>
                    </a:lnTo>
                    <a:lnTo>
                      <a:pt x="298" y="1622"/>
                    </a:lnTo>
                    <a:lnTo>
                      <a:pt x="270" y="1658"/>
                    </a:lnTo>
                    <a:lnTo>
                      <a:pt x="244" y="1692"/>
                    </a:lnTo>
                    <a:lnTo>
                      <a:pt x="220" y="1728"/>
                    </a:lnTo>
                    <a:lnTo>
                      <a:pt x="198" y="1764"/>
                    </a:lnTo>
                    <a:lnTo>
                      <a:pt x="176" y="1800"/>
                    </a:lnTo>
                    <a:lnTo>
                      <a:pt x="156" y="1838"/>
                    </a:lnTo>
                    <a:lnTo>
                      <a:pt x="138" y="1874"/>
                    </a:lnTo>
                    <a:lnTo>
                      <a:pt x="120" y="1912"/>
                    </a:lnTo>
                    <a:lnTo>
                      <a:pt x="104" y="1950"/>
                    </a:lnTo>
                    <a:lnTo>
                      <a:pt x="88" y="1990"/>
                    </a:lnTo>
                    <a:lnTo>
                      <a:pt x="62" y="2068"/>
                    </a:lnTo>
                    <a:lnTo>
                      <a:pt x="38" y="2152"/>
                    </a:lnTo>
                    <a:lnTo>
                      <a:pt x="18" y="2238"/>
                    </a:lnTo>
                    <a:lnTo>
                      <a:pt x="0" y="2326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00" name="Freeform 156"/>
              <p:cNvSpPr>
                <a:spLocks/>
              </p:cNvSpPr>
              <p:nvPr/>
            </p:nvSpPr>
            <p:spPr bwMode="auto">
              <a:xfrm>
                <a:off x="2342" y="1027"/>
                <a:ext cx="1262" cy="2392"/>
              </a:xfrm>
              <a:custGeom>
                <a:avLst/>
                <a:gdLst/>
                <a:ahLst/>
                <a:cxnLst>
                  <a:cxn ang="0">
                    <a:pos x="1212" y="0"/>
                  </a:cxn>
                  <a:cxn ang="0">
                    <a:pos x="1212" y="0"/>
                  </a:cxn>
                  <a:cxn ang="0">
                    <a:pos x="1222" y="32"/>
                  </a:cxn>
                  <a:cxn ang="0">
                    <a:pos x="1232" y="70"/>
                  </a:cxn>
                  <a:cxn ang="0">
                    <a:pos x="1242" y="120"/>
                  </a:cxn>
                  <a:cxn ang="0">
                    <a:pos x="1252" y="182"/>
                  </a:cxn>
                  <a:cxn ang="0">
                    <a:pos x="1260" y="252"/>
                  </a:cxn>
                  <a:cxn ang="0">
                    <a:pos x="1262" y="290"/>
                  </a:cxn>
                  <a:cxn ang="0">
                    <a:pos x="1264" y="332"/>
                  </a:cxn>
                  <a:cxn ang="0">
                    <a:pos x="1264" y="374"/>
                  </a:cxn>
                  <a:cxn ang="0">
                    <a:pos x="1262" y="416"/>
                  </a:cxn>
                  <a:cxn ang="0">
                    <a:pos x="1258" y="462"/>
                  </a:cxn>
                  <a:cxn ang="0">
                    <a:pos x="1252" y="506"/>
                  </a:cxn>
                  <a:cxn ang="0">
                    <a:pos x="1246" y="554"/>
                  </a:cxn>
                  <a:cxn ang="0">
                    <a:pos x="1236" y="600"/>
                  </a:cxn>
                  <a:cxn ang="0">
                    <a:pos x="1222" y="648"/>
                  </a:cxn>
                  <a:cxn ang="0">
                    <a:pos x="1208" y="696"/>
                  </a:cxn>
                  <a:cxn ang="0">
                    <a:pos x="1188" y="744"/>
                  </a:cxn>
                  <a:cxn ang="0">
                    <a:pos x="1166" y="792"/>
                  </a:cxn>
                  <a:cxn ang="0">
                    <a:pos x="1142" y="840"/>
                  </a:cxn>
                  <a:cxn ang="0">
                    <a:pos x="1112" y="888"/>
                  </a:cxn>
                  <a:cxn ang="0">
                    <a:pos x="1080" y="934"/>
                  </a:cxn>
                  <a:cxn ang="0">
                    <a:pos x="1044" y="980"/>
                  </a:cxn>
                  <a:cxn ang="0">
                    <a:pos x="1002" y="1024"/>
                  </a:cxn>
                  <a:cxn ang="0">
                    <a:pos x="958" y="1068"/>
                  </a:cxn>
                  <a:cxn ang="0">
                    <a:pos x="908" y="1110"/>
                  </a:cxn>
                  <a:cxn ang="0">
                    <a:pos x="852" y="1150"/>
                  </a:cxn>
                  <a:cxn ang="0">
                    <a:pos x="852" y="1150"/>
                  </a:cxn>
                  <a:cxn ang="0">
                    <a:pos x="744" y="1228"/>
                  </a:cxn>
                  <a:cxn ang="0">
                    <a:pos x="644" y="1304"/>
                  </a:cxn>
                  <a:cxn ang="0">
                    <a:pos x="554" y="1380"/>
                  </a:cxn>
                  <a:cxn ang="0">
                    <a:pos x="512" y="1416"/>
                  </a:cxn>
                  <a:cxn ang="0">
                    <a:pos x="472" y="1454"/>
                  </a:cxn>
                  <a:cxn ang="0">
                    <a:pos x="434" y="1490"/>
                  </a:cxn>
                  <a:cxn ang="0">
                    <a:pos x="398" y="1526"/>
                  </a:cxn>
                  <a:cxn ang="0">
                    <a:pos x="364" y="1562"/>
                  </a:cxn>
                  <a:cxn ang="0">
                    <a:pos x="334" y="1598"/>
                  </a:cxn>
                  <a:cxn ang="0">
                    <a:pos x="304" y="1634"/>
                  </a:cxn>
                  <a:cxn ang="0">
                    <a:pos x="274" y="1672"/>
                  </a:cxn>
                  <a:cxn ang="0">
                    <a:pos x="248" y="1708"/>
                  </a:cxn>
                  <a:cxn ang="0">
                    <a:pos x="224" y="1744"/>
                  </a:cxn>
                  <a:cxn ang="0">
                    <a:pos x="200" y="1782"/>
                  </a:cxn>
                  <a:cxn ang="0">
                    <a:pos x="178" y="1818"/>
                  </a:cxn>
                  <a:cxn ang="0">
                    <a:pos x="158" y="1856"/>
                  </a:cxn>
                  <a:cxn ang="0">
                    <a:pos x="140" y="1894"/>
                  </a:cxn>
                  <a:cxn ang="0">
                    <a:pos x="122" y="1932"/>
                  </a:cxn>
                  <a:cxn ang="0">
                    <a:pos x="106" y="1970"/>
                  </a:cxn>
                  <a:cxn ang="0">
                    <a:pos x="90" y="2010"/>
                  </a:cxn>
                  <a:cxn ang="0">
                    <a:pos x="78" y="2048"/>
                  </a:cxn>
                  <a:cxn ang="0">
                    <a:pos x="52" y="2130"/>
                  </a:cxn>
                  <a:cxn ang="0">
                    <a:pos x="32" y="2214"/>
                  </a:cxn>
                  <a:cxn ang="0">
                    <a:pos x="14" y="2302"/>
                  </a:cxn>
                  <a:cxn ang="0">
                    <a:pos x="0" y="2392"/>
                  </a:cxn>
                </a:cxnLst>
                <a:rect l="0" t="0" r="r" b="b"/>
                <a:pathLst>
                  <a:path w="1264" h="2392">
                    <a:moveTo>
                      <a:pt x="1212" y="0"/>
                    </a:moveTo>
                    <a:lnTo>
                      <a:pt x="1212" y="0"/>
                    </a:lnTo>
                    <a:lnTo>
                      <a:pt x="1222" y="32"/>
                    </a:lnTo>
                    <a:lnTo>
                      <a:pt x="1232" y="70"/>
                    </a:lnTo>
                    <a:lnTo>
                      <a:pt x="1242" y="120"/>
                    </a:lnTo>
                    <a:lnTo>
                      <a:pt x="1252" y="182"/>
                    </a:lnTo>
                    <a:lnTo>
                      <a:pt x="1260" y="252"/>
                    </a:lnTo>
                    <a:lnTo>
                      <a:pt x="1262" y="290"/>
                    </a:lnTo>
                    <a:lnTo>
                      <a:pt x="1264" y="332"/>
                    </a:lnTo>
                    <a:lnTo>
                      <a:pt x="1264" y="374"/>
                    </a:lnTo>
                    <a:lnTo>
                      <a:pt x="1262" y="416"/>
                    </a:lnTo>
                    <a:lnTo>
                      <a:pt x="1258" y="462"/>
                    </a:lnTo>
                    <a:lnTo>
                      <a:pt x="1252" y="506"/>
                    </a:lnTo>
                    <a:lnTo>
                      <a:pt x="1246" y="554"/>
                    </a:lnTo>
                    <a:lnTo>
                      <a:pt x="1236" y="600"/>
                    </a:lnTo>
                    <a:lnTo>
                      <a:pt x="1222" y="648"/>
                    </a:lnTo>
                    <a:lnTo>
                      <a:pt x="1208" y="696"/>
                    </a:lnTo>
                    <a:lnTo>
                      <a:pt x="1188" y="744"/>
                    </a:lnTo>
                    <a:lnTo>
                      <a:pt x="1166" y="792"/>
                    </a:lnTo>
                    <a:lnTo>
                      <a:pt x="1142" y="840"/>
                    </a:lnTo>
                    <a:lnTo>
                      <a:pt x="1112" y="888"/>
                    </a:lnTo>
                    <a:lnTo>
                      <a:pt x="1080" y="934"/>
                    </a:lnTo>
                    <a:lnTo>
                      <a:pt x="1044" y="980"/>
                    </a:lnTo>
                    <a:lnTo>
                      <a:pt x="1002" y="1024"/>
                    </a:lnTo>
                    <a:lnTo>
                      <a:pt x="958" y="1068"/>
                    </a:lnTo>
                    <a:lnTo>
                      <a:pt x="908" y="1110"/>
                    </a:lnTo>
                    <a:lnTo>
                      <a:pt x="852" y="1150"/>
                    </a:lnTo>
                    <a:lnTo>
                      <a:pt x="852" y="1150"/>
                    </a:lnTo>
                    <a:lnTo>
                      <a:pt x="744" y="1228"/>
                    </a:lnTo>
                    <a:lnTo>
                      <a:pt x="644" y="1304"/>
                    </a:lnTo>
                    <a:lnTo>
                      <a:pt x="554" y="1380"/>
                    </a:lnTo>
                    <a:lnTo>
                      <a:pt x="512" y="1416"/>
                    </a:lnTo>
                    <a:lnTo>
                      <a:pt x="472" y="1454"/>
                    </a:lnTo>
                    <a:lnTo>
                      <a:pt x="434" y="1490"/>
                    </a:lnTo>
                    <a:lnTo>
                      <a:pt x="398" y="1526"/>
                    </a:lnTo>
                    <a:lnTo>
                      <a:pt x="364" y="1562"/>
                    </a:lnTo>
                    <a:lnTo>
                      <a:pt x="334" y="1598"/>
                    </a:lnTo>
                    <a:lnTo>
                      <a:pt x="304" y="1634"/>
                    </a:lnTo>
                    <a:lnTo>
                      <a:pt x="274" y="1672"/>
                    </a:lnTo>
                    <a:lnTo>
                      <a:pt x="248" y="1708"/>
                    </a:lnTo>
                    <a:lnTo>
                      <a:pt x="224" y="1744"/>
                    </a:lnTo>
                    <a:lnTo>
                      <a:pt x="200" y="1782"/>
                    </a:lnTo>
                    <a:lnTo>
                      <a:pt x="178" y="1818"/>
                    </a:lnTo>
                    <a:lnTo>
                      <a:pt x="158" y="1856"/>
                    </a:lnTo>
                    <a:lnTo>
                      <a:pt x="140" y="1894"/>
                    </a:lnTo>
                    <a:lnTo>
                      <a:pt x="122" y="1932"/>
                    </a:lnTo>
                    <a:lnTo>
                      <a:pt x="106" y="1970"/>
                    </a:lnTo>
                    <a:lnTo>
                      <a:pt x="90" y="2010"/>
                    </a:lnTo>
                    <a:lnTo>
                      <a:pt x="78" y="2048"/>
                    </a:lnTo>
                    <a:lnTo>
                      <a:pt x="52" y="2130"/>
                    </a:lnTo>
                    <a:lnTo>
                      <a:pt x="32" y="2214"/>
                    </a:lnTo>
                    <a:lnTo>
                      <a:pt x="14" y="2302"/>
                    </a:lnTo>
                    <a:lnTo>
                      <a:pt x="0" y="2392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01" name="Freeform 157"/>
              <p:cNvSpPr>
                <a:spLocks/>
              </p:cNvSpPr>
              <p:nvPr/>
            </p:nvSpPr>
            <p:spPr bwMode="auto">
              <a:xfrm>
                <a:off x="2390" y="992"/>
                <a:ext cx="1204" cy="2455"/>
              </a:xfrm>
              <a:custGeom>
                <a:avLst/>
                <a:gdLst/>
                <a:ahLst/>
                <a:cxnLst>
                  <a:cxn ang="0">
                    <a:pos x="1142" y="0"/>
                  </a:cxn>
                  <a:cxn ang="0">
                    <a:pos x="1142" y="0"/>
                  </a:cxn>
                  <a:cxn ang="0">
                    <a:pos x="1152" y="32"/>
                  </a:cxn>
                  <a:cxn ang="0">
                    <a:pos x="1164" y="70"/>
                  </a:cxn>
                  <a:cxn ang="0">
                    <a:pos x="1176" y="120"/>
                  </a:cxn>
                  <a:cxn ang="0">
                    <a:pos x="1188" y="182"/>
                  </a:cxn>
                  <a:cxn ang="0">
                    <a:pos x="1198" y="254"/>
                  </a:cxn>
                  <a:cxn ang="0">
                    <a:pos x="1200" y="292"/>
                  </a:cxn>
                  <a:cxn ang="0">
                    <a:pos x="1204" y="332"/>
                  </a:cxn>
                  <a:cxn ang="0">
                    <a:pos x="1204" y="376"/>
                  </a:cxn>
                  <a:cxn ang="0">
                    <a:pos x="1204" y="418"/>
                  </a:cxn>
                  <a:cxn ang="0">
                    <a:pos x="1202" y="464"/>
                  </a:cxn>
                  <a:cxn ang="0">
                    <a:pos x="1198" y="510"/>
                  </a:cxn>
                  <a:cxn ang="0">
                    <a:pos x="1192" y="558"/>
                  </a:cxn>
                  <a:cxn ang="0">
                    <a:pos x="1184" y="606"/>
                  </a:cxn>
                  <a:cxn ang="0">
                    <a:pos x="1172" y="654"/>
                  </a:cxn>
                  <a:cxn ang="0">
                    <a:pos x="1158" y="702"/>
                  </a:cxn>
                  <a:cxn ang="0">
                    <a:pos x="1142" y="752"/>
                  </a:cxn>
                  <a:cxn ang="0">
                    <a:pos x="1120" y="802"/>
                  </a:cxn>
                  <a:cxn ang="0">
                    <a:pos x="1098" y="850"/>
                  </a:cxn>
                  <a:cxn ang="0">
                    <a:pos x="1070" y="898"/>
                  </a:cxn>
                  <a:cxn ang="0">
                    <a:pos x="1038" y="946"/>
                  </a:cxn>
                  <a:cxn ang="0">
                    <a:pos x="1004" y="994"/>
                  </a:cxn>
                  <a:cxn ang="0">
                    <a:pos x="964" y="1042"/>
                  </a:cxn>
                  <a:cxn ang="0">
                    <a:pos x="920" y="1086"/>
                  </a:cxn>
                  <a:cxn ang="0">
                    <a:pos x="870" y="1130"/>
                  </a:cxn>
                  <a:cxn ang="0">
                    <a:pos x="816" y="1174"/>
                  </a:cxn>
                  <a:cxn ang="0">
                    <a:pos x="816" y="1174"/>
                  </a:cxn>
                  <a:cxn ang="0">
                    <a:pos x="710" y="1256"/>
                  </a:cxn>
                  <a:cxn ang="0">
                    <a:pos x="612" y="1338"/>
                  </a:cxn>
                  <a:cxn ang="0">
                    <a:pos x="566" y="1376"/>
                  </a:cxn>
                  <a:cxn ang="0">
                    <a:pos x="524" y="1416"/>
                  </a:cxn>
                  <a:cxn ang="0">
                    <a:pos x="482" y="1454"/>
                  </a:cxn>
                  <a:cxn ang="0">
                    <a:pos x="444" y="1494"/>
                  </a:cxn>
                  <a:cxn ang="0">
                    <a:pos x="408" y="1532"/>
                  </a:cxn>
                  <a:cxn ang="0">
                    <a:pos x="372" y="1570"/>
                  </a:cxn>
                  <a:cxn ang="0">
                    <a:pos x="340" y="1608"/>
                  </a:cxn>
                  <a:cxn ang="0">
                    <a:pos x="310" y="1646"/>
                  </a:cxn>
                  <a:cxn ang="0">
                    <a:pos x="280" y="1684"/>
                  </a:cxn>
                  <a:cxn ang="0">
                    <a:pos x="254" y="1720"/>
                  </a:cxn>
                  <a:cxn ang="0">
                    <a:pos x="228" y="1758"/>
                  </a:cxn>
                  <a:cxn ang="0">
                    <a:pos x="204" y="1796"/>
                  </a:cxn>
                  <a:cxn ang="0">
                    <a:pos x="182" y="1834"/>
                  </a:cxn>
                  <a:cxn ang="0">
                    <a:pos x="162" y="1872"/>
                  </a:cxn>
                  <a:cxn ang="0">
                    <a:pos x="142" y="1912"/>
                  </a:cxn>
                  <a:cxn ang="0">
                    <a:pos x="124" y="1950"/>
                  </a:cxn>
                  <a:cxn ang="0">
                    <a:pos x="108" y="1988"/>
                  </a:cxn>
                  <a:cxn ang="0">
                    <a:pos x="94" y="2028"/>
                  </a:cxn>
                  <a:cxn ang="0">
                    <a:pos x="80" y="2068"/>
                  </a:cxn>
                  <a:cxn ang="0">
                    <a:pos x="66" y="2108"/>
                  </a:cxn>
                  <a:cxn ang="0">
                    <a:pos x="44" y="2192"/>
                  </a:cxn>
                  <a:cxn ang="0">
                    <a:pos x="26" y="2276"/>
                  </a:cxn>
                  <a:cxn ang="0">
                    <a:pos x="12" y="2366"/>
                  </a:cxn>
                  <a:cxn ang="0">
                    <a:pos x="0" y="2456"/>
                  </a:cxn>
                </a:cxnLst>
                <a:rect l="0" t="0" r="r" b="b"/>
                <a:pathLst>
                  <a:path w="1204" h="2456">
                    <a:moveTo>
                      <a:pt x="1142" y="0"/>
                    </a:moveTo>
                    <a:lnTo>
                      <a:pt x="1142" y="0"/>
                    </a:lnTo>
                    <a:lnTo>
                      <a:pt x="1152" y="32"/>
                    </a:lnTo>
                    <a:lnTo>
                      <a:pt x="1164" y="70"/>
                    </a:lnTo>
                    <a:lnTo>
                      <a:pt x="1176" y="120"/>
                    </a:lnTo>
                    <a:lnTo>
                      <a:pt x="1188" y="182"/>
                    </a:lnTo>
                    <a:lnTo>
                      <a:pt x="1198" y="254"/>
                    </a:lnTo>
                    <a:lnTo>
                      <a:pt x="1200" y="292"/>
                    </a:lnTo>
                    <a:lnTo>
                      <a:pt x="1204" y="332"/>
                    </a:lnTo>
                    <a:lnTo>
                      <a:pt x="1204" y="376"/>
                    </a:lnTo>
                    <a:lnTo>
                      <a:pt x="1204" y="418"/>
                    </a:lnTo>
                    <a:lnTo>
                      <a:pt x="1202" y="464"/>
                    </a:lnTo>
                    <a:lnTo>
                      <a:pt x="1198" y="510"/>
                    </a:lnTo>
                    <a:lnTo>
                      <a:pt x="1192" y="558"/>
                    </a:lnTo>
                    <a:lnTo>
                      <a:pt x="1184" y="606"/>
                    </a:lnTo>
                    <a:lnTo>
                      <a:pt x="1172" y="654"/>
                    </a:lnTo>
                    <a:lnTo>
                      <a:pt x="1158" y="702"/>
                    </a:lnTo>
                    <a:lnTo>
                      <a:pt x="1142" y="752"/>
                    </a:lnTo>
                    <a:lnTo>
                      <a:pt x="1120" y="802"/>
                    </a:lnTo>
                    <a:lnTo>
                      <a:pt x="1098" y="850"/>
                    </a:lnTo>
                    <a:lnTo>
                      <a:pt x="1070" y="898"/>
                    </a:lnTo>
                    <a:lnTo>
                      <a:pt x="1038" y="946"/>
                    </a:lnTo>
                    <a:lnTo>
                      <a:pt x="1004" y="994"/>
                    </a:lnTo>
                    <a:lnTo>
                      <a:pt x="964" y="1042"/>
                    </a:lnTo>
                    <a:lnTo>
                      <a:pt x="920" y="1086"/>
                    </a:lnTo>
                    <a:lnTo>
                      <a:pt x="870" y="1130"/>
                    </a:lnTo>
                    <a:lnTo>
                      <a:pt x="816" y="1174"/>
                    </a:lnTo>
                    <a:lnTo>
                      <a:pt x="816" y="1174"/>
                    </a:lnTo>
                    <a:lnTo>
                      <a:pt x="710" y="1256"/>
                    </a:lnTo>
                    <a:lnTo>
                      <a:pt x="612" y="1338"/>
                    </a:lnTo>
                    <a:lnTo>
                      <a:pt x="566" y="1376"/>
                    </a:lnTo>
                    <a:lnTo>
                      <a:pt x="524" y="1416"/>
                    </a:lnTo>
                    <a:lnTo>
                      <a:pt x="482" y="1454"/>
                    </a:lnTo>
                    <a:lnTo>
                      <a:pt x="444" y="1494"/>
                    </a:lnTo>
                    <a:lnTo>
                      <a:pt x="408" y="1532"/>
                    </a:lnTo>
                    <a:lnTo>
                      <a:pt x="372" y="1570"/>
                    </a:lnTo>
                    <a:lnTo>
                      <a:pt x="340" y="1608"/>
                    </a:lnTo>
                    <a:lnTo>
                      <a:pt x="310" y="1646"/>
                    </a:lnTo>
                    <a:lnTo>
                      <a:pt x="280" y="1684"/>
                    </a:lnTo>
                    <a:lnTo>
                      <a:pt x="254" y="1720"/>
                    </a:lnTo>
                    <a:lnTo>
                      <a:pt x="228" y="1758"/>
                    </a:lnTo>
                    <a:lnTo>
                      <a:pt x="204" y="1796"/>
                    </a:lnTo>
                    <a:lnTo>
                      <a:pt x="182" y="1834"/>
                    </a:lnTo>
                    <a:lnTo>
                      <a:pt x="162" y="1872"/>
                    </a:lnTo>
                    <a:lnTo>
                      <a:pt x="142" y="1912"/>
                    </a:lnTo>
                    <a:lnTo>
                      <a:pt x="124" y="1950"/>
                    </a:lnTo>
                    <a:lnTo>
                      <a:pt x="108" y="1988"/>
                    </a:lnTo>
                    <a:lnTo>
                      <a:pt x="94" y="2028"/>
                    </a:lnTo>
                    <a:lnTo>
                      <a:pt x="80" y="2068"/>
                    </a:lnTo>
                    <a:lnTo>
                      <a:pt x="66" y="2108"/>
                    </a:lnTo>
                    <a:lnTo>
                      <a:pt x="44" y="2192"/>
                    </a:lnTo>
                    <a:lnTo>
                      <a:pt x="26" y="2276"/>
                    </a:lnTo>
                    <a:lnTo>
                      <a:pt x="12" y="2366"/>
                    </a:lnTo>
                    <a:lnTo>
                      <a:pt x="0" y="2456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02" name="Freeform 158"/>
              <p:cNvSpPr>
                <a:spLocks/>
              </p:cNvSpPr>
              <p:nvPr/>
            </p:nvSpPr>
            <p:spPr bwMode="auto">
              <a:xfrm>
                <a:off x="2445" y="957"/>
                <a:ext cx="1144" cy="2516"/>
              </a:xfrm>
              <a:custGeom>
                <a:avLst/>
                <a:gdLst/>
                <a:ahLst/>
                <a:cxnLst>
                  <a:cxn ang="0">
                    <a:pos x="1072" y="0"/>
                  </a:cxn>
                  <a:cxn ang="0">
                    <a:pos x="1072" y="0"/>
                  </a:cxn>
                  <a:cxn ang="0">
                    <a:pos x="1084" y="32"/>
                  </a:cxn>
                  <a:cxn ang="0">
                    <a:pos x="1096" y="70"/>
                  </a:cxn>
                  <a:cxn ang="0">
                    <a:pos x="1108" y="120"/>
                  </a:cxn>
                  <a:cxn ang="0">
                    <a:pos x="1122" y="182"/>
                  </a:cxn>
                  <a:cxn ang="0">
                    <a:pos x="1134" y="252"/>
                  </a:cxn>
                  <a:cxn ang="0">
                    <a:pos x="1140" y="292"/>
                  </a:cxn>
                  <a:cxn ang="0">
                    <a:pos x="1144" y="332"/>
                  </a:cxn>
                  <a:cxn ang="0">
                    <a:pos x="1146" y="376"/>
                  </a:cxn>
                  <a:cxn ang="0">
                    <a:pos x="1146" y="420"/>
                  </a:cxn>
                  <a:cxn ang="0">
                    <a:pos x="1146" y="464"/>
                  </a:cxn>
                  <a:cxn ang="0">
                    <a:pos x="1144" y="512"/>
                  </a:cxn>
                  <a:cxn ang="0">
                    <a:pos x="1138" y="558"/>
                  </a:cxn>
                  <a:cxn ang="0">
                    <a:pos x="1132" y="608"/>
                  </a:cxn>
                  <a:cxn ang="0">
                    <a:pos x="1122" y="656"/>
                  </a:cxn>
                  <a:cxn ang="0">
                    <a:pos x="1110" y="706"/>
                  </a:cxn>
                  <a:cxn ang="0">
                    <a:pos x="1094" y="756"/>
                  </a:cxn>
                  <a:cxn ang="0">
                    <a:pos x="1074" y="806"/>
                  </a:cxn>
                  <a:cxn ang="0">
                    <a:pos x="1052" y="858"/>
                  </a:cxn>
                  <a:cxn ang="0">
                    <a:pos x="1026" y="908"/>
                  </a:cxn>
                  <a:cxn ang="0">
                    <a:pos x="996" y="958"/>
                  </a:cxn>
                  <a:cxn ang="0">
                    <a:pos x="962" y="1006"/>
                  </a:cxn>
                  <a:cxn ang="0">
                    <a:pos x="924" y="1054"/>
                  </a:cxn>
                  <a:cxn ang="0">
                    <a:pos x="882" y="1102"/>
                  </a:cxn>
                  <a:cxn ang="0">
                    <a:pos x="834" y="1148"/>
                  </a:cxn>
                  <a:cxn ang="0">
                    <a:pos x="782" y="1194"/>
                  </a:cxn>
                  <a:cxn ang="0">
                    <a:pos x="782" y="1194"/>
                  </a:cxn>
                  <a:cxn ang="0">
                    <a:pos x="676" y="1282"/>
                  </a:cxn>
                  <a:cxn ang="0">
                    <a:pos x="580" y="1366"/>
                  </a:cxn>
                  <a:cxn ang="0">
                    <a:pos x="536" y="1408"/>
                  </a:cxn>
                  <a:cxn ang="0">
                    <a:pos x="494" y="1450"/>
                  </a:cxn>
                  <a:cxn ang="0">
                    <a:pos x="456" y="1490"/>
                  </a:cxn>
                  <a:cxn ang="0">
                    <a:pos x="418" y="1530"/>
                  </a:cxn>
                  <a:cxn ang="0">
                    <a:pos x="382" y="1570"/>
                  </a:cxn>
                  <a:cxn ang="0">
                    <a:pos x="348" y="1610"/>
                  </a:cxn>
                  <a:cxn ang="0">
                    <a:pos x="316" y="1650"/>
                  </a:cxn>
                  <a:cxn ang="0">
                    <a:pos x="288" y="1688"/>
                  </a:cxn>
                  <a:cxn ang="0">
                    <a:pos x="260" y="1728"/>
                  </a:cxn>
                  <a:cxn ang="0">
                    <a:pos x="234" y="1766"/>
                  </a:cxn>
                  <a:cxn ang="0">
                    <a:pos x="210" y="1806"/>
                  </a:cxn>
                  <a:cxn ang="0">
                    <a:pos x="186" y="1846"/>
                  </a:cxn>
                  <a:cxn ang="0">
                    <a:pos x="166" y="1884"/>
                  </a:cxn>
                  <a:cxn ang="0">
                    <a:pos x="146" y="1924"/>
                  </a:cxn>
                  <a:cxn ang="0">
                    <a:pos x="128" y="1962"/>
                  </a:cxn>
                  <a:cxn ang="0">
                    <a:pos x="112" y="2002"/>
                  </a:cxn>
                  <a:cxn ang="0">
                    <a:pos x="96" y="2042"/>
                  </a:cxn>
                  <a:cxn ang="0">
                    <a:pos x="82" y="2082"/>
                  </a:cxn>
                  <a:cxn ang="0">
                    <a:pos x="70" y="2124"/>
                  </a:cxn>
                  <a:cxn ang="0">
                    <a:pos x="58" y="2164"/>
                  </a:cxn>
                  <a:cxn ang="0">
                    <a:pos x="38" y="2248"/>
                  </a:cxn>
                  <a:cxn ang="0">
                    <a:pos x="22" y="2336"/>
                  </a:cxn>
                  <a:cxn ang="0">
                    <a:pos x="10" y="2424"/>
                  </a:cxn>
                  <a:cxn ang="0">
                    <a:pos x="0" y="2518"/>
                  </a:cxn>
                </a:cxnLst>
                <a:rect l="0" t="0" r="r" b="b"/>
                <a:pathLst>
                  <a:path w="1146" h="2518">
                    <a:moveTo>
                      <a:pt x="1072" y="0"/>
                    </a:moveTo>
                    <a:lnTo>
                      <a:pt x="1072" y="0"/>
                    </a:lnTo>
                    <a:lnTo>
                      <a:pt x="1084" y="32"/>
                    </a:lnTo>
                    <a:lnTo>
                      <a:pt x="1096" y="70"/>
                    </a:lnTo>
                    <a:lnTo>
                      <a:pt x="1108" y="120"/>
                    </a:lnTo>
                    <a:lnTo>
                      <a:pt x="1122" y="182"/>
                    </a:lnTo>
                    <a:lnTo>
                      <a:pt x="1134" y="252"/>
                    </a:lnTo>
                    <a:lnTo>
                      <a:pt x="1140" y="292"/>
                    </a:lnTo>
                    <a:lnTo>
                      <a:pt x="1144" y="332"/>
                    </a:lnTo>
                    <a:lnTo>
                      <a:pt x="1146" y="376"/>
                    </a:lnTo>
                    <a:lnTo>
                      <a:pt x="1146" y="420"/>
                    </a:lnTo>
                    <a:lnTo>
                      <a:pt x="1146" y="464"/>
                    </a:lnTo>
                    <a:lnTo>
                      <a:pt x="1144" y="512"/>
                    </a:lnTo>
                    <a:lnTo>
                      <a:pt x="1138" y="558"/>
                    </a:lnTo>
                    <a:lnTo>
                      <a:pt x="1132" y="608"/>
                    </a:lnTo>
                    <a:lnTo>
                      <a:pt x="1122" y="656"/>
                    </a:lnTo>
                    <a:lnTo>
                      <a:pt x="1110" y="706"/>
                    </a:lnTo>
                    <a:lnTo>
                      <a:pt x="1094" y="756"/>
                    </a:lnTo>
                    <a:lnTo>
                      <a:pt x="1074" y="806"/>
                    </a:lnTo>
                    <a:lnTo>
                      <a:pt x="1052" y="858"/>
                    </a:lnTo>
                    <a:lnTo>
                      <a:pt x="1026" y="908"/>
                    </a:lnTo>
                    <a:lnTo>
                      <a:pt x="996" y="958"/>
                    </a:lnTo>
                    <a:lnTo>
                      <a:pt x="962" y="1006"/>
                    </a:lnTo>
                    <a:lnTo>
                      <a:pt x="924" y="1054"/>
                    </a:lnTo>
                    <a:lnTo>
                      <a:pt x="882" y="1102"/>
                    </a:lnTo>
                    <a:lnTo>
                      <a:pt x="834" y="1148"/>
                    </a:lnTo>
                    <a:lnTo>
                      <a:pt x="782" y="1194"/>
                    </a:lnTo>
                    <a:lnTo>
                      <a:pt x="782" y="1194"/>
                    </a:lnTo>
                    <a:lnTo>
                      <a:pt x="676" y="1282"/>
                    </a:lnTo>
                    <a:lnTo>
                      <a:pt x="580" y="1366"/>
                    </a:lnTo>
                    <a:lnTo>
                      <a:pt x="536" y="1408"/>
                    </a:lnTo>
                    <a:lnTo>
                      <a:pt x="494" y="1450"/>
                    </a:lnTo>
                    <a:lnTo>
                      <a:pt x="456" y="1490"/>
                    </a:lnTo>
                    <a:lnTo>
                      <a:pt x="418" y="1530"/>
                    </a:lnTo>
                    <a:lnTo>
                      <a:pt x="382" y="1570"/>
                    </a:lnTo>
                    <a:lnTo>
                      <a:pt x="348" y="1610"/>
                    </a:lnTo>
                    <a:lnTo>
                      <a:pt x="316" y="1650"/>
                    </a:lnTo>
                    <a:lnTo>
                      <a:pt x="288" y="1688"/>
                    </a:lnTo>
                    <a:lnTo>
                      <a:pt x="260" y="1728"/>
                    </a:lnTo>
                    <a:lnTo>
                      <a:pt x="234" y="1766"/>
                    </a:lnTo>
                    <a:lnTo>
                      <a:pt x="210" y="1806"/>
                    </a:lnTo>
                    <a:lnTo>
                      <a:pt x="186" y="1846"/>
                    </a:lnTo>
                    <a:lnTo>
                      <a:pt x="166" y="1884"/>
                    </a:lnTo>
                    <a:lnTo>
                      <a:pt x="146" y="1924"/>
                    </a:lnTo>
                    <a:lnTo>
                      <a:pt x="128" y="1962"/>
                    </a:lnTo>
                    <a:lnTo>
                      <a:pt x="112" y="2002"/>
                    </a:lnTo>
                    <a:lnTo>
                      <a:pt x="96" y="2042"/>
                    </a:lnTo>
                    <a:lnTo>
                      <a:pt x="82" y="2082"/>
                    </a:lnTo>
                    <a:lnTo>
                      <a:pt x="70" y="2124"/>
                    </a:lnTo>
                    <a:lnTo>
                      <a:pt x="58" y="2164"/>
                    </a:lnTo>
                    <a:lnTo>
                      <a:pt x="38" y="2248"/>
                    </a:lnTo>
                    <a:lnTo>
                      <a:pt x="22" y="2336"/>
                    </a:lnTo>
                    <a:lnTo>
                      <a:pt x="10" y="2424"/>
                    </a:lnTo>
                    <a:lnTo>
                      <a:pt x="0" y="251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03" name="Freeform 159"/>
              <p:cNvSpPr>
                <a:spLocks/>
              </p:cNvSpPr>
              <p:nvPr/>
            </p:nvSpPr>
            <p:spPr bwMode="auto">
              <a:xfrm>
                <a:off x="2504" y="917"/>
                <a:ext cx="1084" cy="2576"/>
              </a:xfrm>
              <a:custGeom>
                <a:avLst/>
                <a:gdLst/>
                <a:ahLst/>
                <a:cxnLst>
                  <a:cxn ang="0">
                    <a:pos x="996" y="0"/>
                  </a:cxn>
                  <a:cxn ang="0">
                    <a:pos x="996" y="0"/>
                  </a:cxn>
                  <a:cxn ang="0">
                    <a:pos x="1008" y="32"/>
                  </a:cxn>
                  <a:cxn ang="0">
                    <a:pos x="1022" y="68"/>
                  </a:cxn>
                  <a:cxn ang="0">
                    <a:pos x="1038" y="118"/>
                  </a:cxn>
                  <a:cxn ang="0">
                    <a:pos x="1052" y="180"/>
                  </a:cxn>
                  <a:cxn ang="0">
                    <a:pos x="1068" y="250"/>
                  </a:cxn>
                  <a:cxn ang="0">
                    <a:pos x="1074" y="290"/>
                  </a:cxn>
                  <a:cxn ang="0">
                    <a:pos x="1078" y="330"/>
                  </a:cxn>
                  <a:cxn ang="0">
                    <a:pos x="1082" y="374"/>
                  </a:cxn>
                  <a:cxn ang="0">
                    <a:pos x="1084" y="418"/>
                  </a:cxn>
                  <a:cxn ang="0">
                    <a:pos x="1084" y="464"/>
                  </a:cxn>
                  <a:cxn ang="0">
                    <a:pos x="1084" y="510"/>
                  </a:cxn>
                  <a:cxn ang="0">
                    <a:pos x="1080" y="558"/>
                  </a:cxn>
                  <a:cxn ang="0">
                    <a:pos x="1074" y="608"/>
                  </a:cxn>
                  <a:cxn ang="0">
                    <a:pos x="1066" y="658"/>
                  </a:cxn>
                  <a:cxn ang="0">
                    <a:pos x="1056" y="708"/>
                  </a:cxn>
                  <a:cxn ang="0">
                    <a:pos x="1042" y="760"/>
                  </a:cxn>
                  <a:cxn ang="0">
                    <a:pos x="1024" y="810"/>
                  </a:cxn>
                  <a:cxn ang="0">
                    <a:pos x="1004" y="862"/>
                  </a:cxn>
                  <a:cxn ang="0">
                    <a:pos x="978" y="914"/>
                  </a:cxn>
                  <a:cxn ang="0">
                    <a:pos x="950" y="966"/>
                  </a:cxn>
                  <a:cxn ang="0">
                    <a:pos x="918" y="1016"/>
                  </a:cxn>
                  <a:cxn ang="0">
                    <a:pos x="880" y="1066"/>
                  </a:cxn>
                  <a:cxn ang="0">
                    <a:pos x="840" y="1116"/>
                  </a:cxn>
                  <a:cxn ang="0">
                    <a:pos x="794" y="1164"/>
                  </a:cxn>
                  <a:cxn ang="0">
                    <a:pos x="742" y="1212"/>
                  </a:cxn>
                  <a:cxn ang="0">
                    <a:pos x="742" y="1212"/>
                  </a:cxn>
                  <a:cxn ang="0">
                    <a:pos x="640" y="1304"/>
                  </a:cxn>
                  <a:cxn ang="0">
                    <a:pos x="546" y="1394"/>
                  </a:cxn>
                  <a:cxn ang="0">
                    <a:pos x="504" y="1438"/>
                  </a:cxn>
                  <a:cxn ang="0">
                    <a:pos x="462" y="1480"/>
                  </a:cxn>
                  <a:cxn ang="0">
                    <a:pos x="424" y="1524"/>
                  </a:cxn>
                  <a:cxn ang="0">
                    <a:pos x="388" y="1566"/>
                  </a:cxn>
                  <a:cxn ang="0">
                    <a:pos x="352" y="1606"/>
                  </a:cxn>
                  <a:cxn ang="0">
                    <a:pos x="320" y="1648"/>
                  </a:cxn>
                  <a:cxn ang="0">
                    <a:pos x="290" y="1688"/>
                  </a:cxn>
                  <a:cxn ang="0">
                    <a:pos x="262" y="1730"/>
                  </a:cxn>
                  <a:cxn ang="0">
                    <a:pos x="234" y="1770"/>
                  </a:cxn>
                  <a:cxn ang="0">
                    <a:pos x="210" y="1810"/>
                  </a:cxn>
                  <a:cxn ang="0">
                    <a:pos x="186" y="1850"/>
                  </a:cxn>
                  <a:cxn ang="0">
                    <a:pos x="166" y="1890"/>
                  </a:cxn>
                  <a:cxn ang="0">
                    <a:pos x="146" y="1930"/>
                  </a:cxn>
                  <a:cxn ang="0">
                    <a:pos x="128" y="1972"/>
                  </a:cxn>
                  <a:cxn ang="0">
                    <a:pos x="110" y="2012"/>
                  </a:cxn>
                  <a:cxn ang="0">
                    <a:pos x="94" y="2052"/>
                  </a:cxn>
                  <a:cxn ang="0">
                    <a:pos x="80" y="2094"/>
                  </a:cxn>
                  <a:cxn ang="0">
                    <a:pos x="68" y="2134"/>
                  </a:cxn>
                  <a:cxn ang="0">
                    <a:pos x="56" y="2176"/>
                  </a:cxn>
                  <a:cxn ang="0">
                    <a:pos x="46" y="2218"/>
                  </a:cxn>
                  <a:cxn ang="0">
                    <a:pos x="30" y="2304"/>
                  </a:cxn>
                  <a:cxn ang="0">
                    <a:pos x="16" y="2390"/>
                  </a:cxn>
                  <a:cxn ang="0">
                    <a:pos x="6" y="2482"/>
                  </a:cxn>
                  <a:cxn ang="0">
                    <a:pos x="0" y="2576"/>
                  </a:cxn>
                </a:cxnLst>
                <a:rect l="0" t="0" r="r" b="b"/>
                <a:pathLst>
                  <a:path w="1084" h="2576">
                    <a:moveTo>
                      <a:pt x="996" y="0"/>
                    </a:moveTo>
                    <a:lnTo>
                      <a:pt x="996" y="0"/>
                    </a:lnTo>
                    <a:lnTo>
                      <a:pt x="1008" y="32"/>
                    </a:lnTo>
                    <a:lnTo>
                      <a:pt x="1022" y="68"/>
                    </a:lnTo>
                    <a:lnTo>
                      <a:pt x="1038" y="118"/>
                    </a:lnTo>
                    <a:lnTo>
                      <a:pt x="1052" y="180"/>
                    </a:lnTo>
                    <a:lnTo>
                      <a:pt x="1068" y="250"/>
                    </a:lnTo>
                    <a:lnTo>
                      <a:pt x="1074" y="290"/>
                    </a:lnTo>
                    <a:lnTo>
                      <a:pt x="1078" y="330"/>
                    </a:lnTo>
                    <a:lnTo>
                      <a:pt x="1082" y="374"/>
                    </a:lnTo>
                    <a:lnTo>
                      <a:pt x="1084" y="418"/>
                    </a:lnTo>
                    <a:lnTo>
                      <a:pt x="1084" y="464"/>
                    </a:lnTo>
                    <a:lnTo>
                      <a:pt x="1084" y="510"/>
                    </a:lnTo>
                    <a:lnTo>
                      <a:pt x="1080" y="558"/>
                    </a:lnTo>
                    <a:lnTo>
                      <a:pt x="1074" y="608"/>
                    </a:lnTo>
                    <a:lnTo>
                      <a:pt x="1066" y="658"/>
                    </a:lnTo>
                    <a:lnTo>
                      <a:pt x="1056" y="708"/>
                    </a:lnTo>
                    <a:lnTo>
                      <a:pt x="1042" y="760"/>
                    </a:lnTo>
                    <a:lnTo>
                      <a:pt x="1024" y="810"/>
                    </a:lnTo>
                    <a:lnTo>
                      <a:pt x="1004" y="862"/>
                    </a:lnTo>
                    <a:lnTo>
                      <a:pt x="978" y="914"/>
                    </a:lnTo>
                    <a:lnTo>
                      <a:pt x="950" y="966"/>
                    </a:lnTo>
                    <a:lnTo>
                      <a:pt x="918" y="1016"/>
                    </a:lnTo>
                    <a:lnTo>
                      <a:pt x="880" y="1066"/>
                    </a:lnTo>
                    <a:lnTo>
                      <a:pt x="840" y="1116"/>
                    </a:lnTo>
                    <a:lnTo>
                      <a:pt x="794" y="1164"/>
                    </a:lnTo>
                    <a:lnTo>
                      <a:pt x="742" y="1212"/>
                    </a:lnTo>
                    <a:lnTo>
                      <a:pt x="742" y="1212"/>
                    </a:lnTo>
                    <a:lnTo>
                      <a:pt x="640" y="1304"/>
                    </a:lnTo>
                    <a:lnTo>
                      <a:pt x="546" y="1394"/>
                    </a:lnTo>
                    <a:lnTo>
                      <a:pt x="504" y="1438"/>
                    </a:lnTo>
                    <a:lnTo>
                      <a:pt x="462" y="1480"/>
                    </a:lnTo>
                    <a:lnTo>
                      <a:pt x="424" y="1524"/>
                    </a:lnTo>
                    <a:lnTo>
                      <a:pt x="388" y="1566"/>
                    </a:lnTo>
                    <a:lnTo>
                      <a:pt x="352" y="1606"/>
                    </a:lnTo>
                    <a:lnTo>
                      <a:pt x="320" y="1648"/>
                    </a:lnTo>
                    <a:lnTo>
                      <a:pt x="290" y="1688"/>
                    </a:lnTo>
                    <a:lnTo>
                      <a:pt x="262" y="1730"/>
                    </a:lnTo>
                    <a:lnTo>
                      <a:pt x="234" y="1770"/>
                    </a:lnTo>
                    <a:lnTo>
                      <a:pt x="210" y="1810"/>
                    </a:lnTo>
                    <a:lnTo>
                      <a:pt x="186" y="1850"/>
                    </a:lnTo>
                    <a:lnTo>
                      <a:pt x="166" y="1890"/>
                    </a:lnTo>
                    <a:lnTo>
                      <a:pt x="146" y="1930"/>
                    </a:lnTo>
                    <a:lnTo>
                      <a:pt x="128" y="1972"/>
                    </a:lnTo>
                    <a:lnTo>
                      <a:pt x="110" y="2012"/>
                    </a:lnTo>
                    <a:lnTo>
                      <a:pt x="94" y="2052"/>
                    </a:lnTo>
                    <a:lnTo>
                      <a:pt x="80" y="2094"/>
                    </a:lnTo>
                    <a:lnTo>
                      <a:pt x="68" y="2134"/>
                    </a:lnTo>
                    <a:lnTo>
                      <a:pt x="56" y="2176"/>
                    </a:lnTo>
                    <a:lnTo>
                      <a:pt x="46" y="2218"/>
                    </a:lnTo>
                    <a:lnTo>
                      <a:pt x="30" y="2304"/>
                    </a:lnTo>
                    <a:lnTo>
                      <a:pt x="16" y="2390"/>
                    </a:lnTo>
                    <a:lnTo>
                      <a:pt x="6" y="2482"/>
                    </a:lnTo>
                    <a:lnTo>
                      <a:pt x="0" y="2576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04" name="Freeform 160"/>
              <p:cNvSpPr>
                <a:spLocks/>
              </p:cNvSpPr>
              <p:nvPr/>
            </p:nvSpPr>
            <p:spPr bwMode="auto">
              <a:xfrm>
                <a:off x="2562" y="893"/>
                <a:ext cx="1024" cy="2633"/>
              </a:xfrm>
              <a:custGeom>
                <a:avLst/>
                <a:gdLst/>
                <a:ahLst/>
                <a:cxnLst>
                  <a:cxn ang="0">
                    <a:pos x="920" y="0"/>
                  </a:cxn>
                  <a:cxn ang="0">
                    <a:pos x="920" y="0"/>
                  </a:cxn>
                  <a:cxn ang="0">
                    <a:pos x="934" y="30"/>
                  </a:cxn>
                  <a:cxn ang="0">
                    <a:pos x="948" y="68"/>
                  </a:cxn>
                  <a:cxn ang="0">
                    <a:pos x="964" y="118"/>
                  </a:cxn>
                  <a:cxn ang="0">
                    <a:pos x="982" y="178"/>
                  </a:cxn>
                  <a:cxn ang="0">
                    <a:pos x="998" y="250"/>
                  </a:cxn>
                  <a:cxn ang="0">
                    <a:pos x="1006" y="288"/>
                  </a:cxn>
                  <a:cxn ang="0">
                    <a:pos x="1012" y="330"/>
                  </a:cxn>
                  <a:cxn ang="0">
                    <a:pos x="1018" y="372"/>
                  </a:cxn>
                  <a:cxn ang="0">
                    <a:pos x="1020" y="416"/>
                  </a:cxn>
                  <a:cxn ang="0">
                    <a:pos x="1022" y="462"/>
                  </a:cxn>
                  <a:cxn ang="0">
                    <a:pos x="1024" y="510"/>
                  </a:cxn>
                  <a:cxn ang="0">
                    <a:pos x="1022" y="560"/>
                  </a:cxn>
                  <a:cxn ang="0">
                    <a:pos x="1018" y="608"/>
                  </a:cxn>
                  <a:cxn ang="0">
                    <a:pos x="1010" y="660"/>
                  </a:cxn>
                  <a:cxn ang="0">
                    <a:pos x="1000" y="710"/>
                  </a:cxn>
                  <a:cxn ang="0">
                    <a:pos x="988" y="762"/>
                  </a:cxn>
                  <a:cxn ang="0">
                    <a:pos x="972" y="816"/>
                  </a:cxn>
                  <a:cxn ang="0">
                    <a:pos x="954" y="868"/>
                  </a:cxn>
                  <a:cxn ang="0">
                    <a:pos x="930" y="920"/>
                  </a:cxn>
                  <a:cxn ang="0">
                    <a:pos x="904" y="974"/>
                  </a:cxn>
                  <a:cxn ang="0">
                    <a:pos x="872" y="1026"/>
                  </a:cxn>
                  <a:cxn ang="0">
                    <a:pos x="836" y="1078"/>
                  </a:cxn>
                  <a:cxn ang="0">
                    <a:pos x="796" y="1130"/>
                  </a:cxn>
                  <a:cxn ang="0">
                    <a:pos x="752" y="1180"/>
                  </a:cxn>
                  <a:cxn ang="0">
                    <a:pos x="702" y="1230"/>
                  </a:cxn>
                  <a:cxn ang="0">
                    <a:pos x="702" y="1230"/>
                  </a:cxn>
                  <a:cxn ang="0">
                    <a:pos x="602" y="1328"/>
                  </a:cxn>
                  <a:cxn ang="0">
                    <a:pos x="512" y="1420"/>
                  </a:cxn>
                  <a:cxn ang="0">
                    <a:pos x="470" y="1466"/>
                  </a:cxn>
                  <a:cxn ang="0">
                    <a:pos x="430" y="1512"/>
                  </a:cxn>
                  <a:cxn ang="0">
                    <a:pos x="392" y="1556"/>
                  </a:cxn>
                  <a:cxn ang="0">
                    <a:pos x="358" y="1600"/>
                  </a:cxn>
                  <a:cxn ang="0">
                    <a:pos x="324" y="1642"/>
                  </a:cxn>
                  <a:cxn ang="0">
                    <a:pos x="292" y="1686"/>
                  </a:cxn>
                  <a:cxn ang="0">
                    <a:pos x="264" y="1728"/>
                  </a:cxn>
                  <a:cxn ang="0">
                    <a:pos x="236" y="1770"/>
                  </a:cxn>
                  <a:cxn ang="0">
                    <a:pos x="210" y="1812"/>
                  </a:cxn>
                  <a:cxn ang="0">
                    <a:pos x="188" y="1854"/>
                  </a:cxn>
                  <a:cxn ang="0">
                    <a:pos x="166" y="1894"/>
                  </a:cxn>
                  <a:cxn ang="0">
                    <a:pos x="144" y="1936"/>
                  </a:cxn>
                  <a:cxn ang="0">
                    <a:pos x="126" y="1978"/>
                  </a:cxn>
                  <a:cxn ang="0">
                    <a:pos x="110" y="2018"/>
                  </a:cxn>
                  <a:cxn ang="0">
                    <a:pos x="94" y="2060"/>
                  </a:cxn>
                  <a:cxn ang="0">
                    <a:pos x="80" y="2102"/>
                  </a:cxn>
                  <a:cxn ang="0">
                    <a:pos x="66" y="2144"/>
                  </a:cxn>
                  <a:cxn ang="0">
                    <a:pos x="54" y="2184"/>
                  </a:cxn>
                  <a:cxn ang="0">
                    <a:pos x="44" y="2228"/>
                  </a:cxn>
                  <a:cxn ang="0">
                    <a:pos x="36" y="2270"/>
                  </a:cxn>
                  <a:cxn ang="0">
                    <a:pos x="20" y="2356"/>
                  </a:cxn>
                  <a:cxn ang="0">
                    <a:pos x="10" y="2446"/>
                  </a:cxn>
                  <a:cxn ang="0">
                    <a:pos x="4" y="2536"/>
                  </a:cxn>
                  <a:cxn ang="0">
                    <a:pos x="0" y="2632"/>
                  </a:cxn>
                </a:cxnLst>
                <a:rect l="0" t="0" r="r" b="b"/>
                <a:pathLst>
                  <a:path w="1024" h="2632">
                    <a:moveTo>
                      <a:pt x="920" y="0"/>
                    </a:moveTo>
                    <a:lnTo>
                      <a:pt x="920" y="0"/>
                    </a:lnTo>
                    <a:lnTo>
                      <a:pt x="934" y="30"/>
                    </a:lnTo>
                    <a:lnTo>
                      <a:pt x="948" y="68"/>
                    </a:lnTo>
                    <a:lnTo>
                      <a:pt x="964" y="118"/>
                    </a:lnTo>
                    <a:lnTo>
                      <a:pt x="982" y="178"/>
                    </a:lnTo>
                    <a:lnTo>
                      <a:pt x="998" y="250"/>
                    </a:lnTo>
                    <a:lnTo>
                      <a:pt x="1006" y="288"/>
                    </a:lnTo>
                    <a:lnTo>
                      <a:pt x="1012" y="330"/>
                    </a:lnTo>
                    <a:lnTo>
                      <a:pt x="1018" y="372"/>
                    </a:lnTo>
                    <a:lnTo>
                      <a:pt x="1020" y="416"/>
                    </a:lnTo>
                    <a:lnTo>
                      <a:pt x="1022" y="462"/>
                    </a:lnTo>
                    <a:lnTo>
                      <a:pt x="1024" y="510"/>
                    </a:lnTo>
                    <a:lnTo>
                      <a:pt x="1022" y="560"/>
                    </a:lnTo>
                    <a:lnTo>
                      <a:pt x="1018" y="608"/>
                    </a:lnTo>
                    <a:lnTo>
                      <a:pt x="1010" y="660"/>
                    </a:lnTo>
                    <a:lnTo>
                      <a:pt x="1000" y="710"/>
                    </a:lnTo>
                    <a:lnTo>
                      <a:pt x="988" y="762"/>
                    </a:lnTo>
                    <a:lnTo>
                      <a:pt x="972" y="816"/>
                    </a:lnTo>
                    <a:lnTo>
                      <a:pt x="954" y="868"/>
                    </a:lnTo>
                    <a:lnTo>
                      <a:pt x="930" y="920"/>
                    </a:lnTo>
                    <a:lnTo>
                      <a:pt x="904" y="974"/>
                    </a:lnTo>
                    <a:lnTo>
                      <a:pt x="872" y="1026"/>
                    </a:lnTo>
                    <a:lnTo>
                      <a:pt x="836" y="1078"/>
                    </a:lnTo>
                    <a:lnTo>
                      <a:pt x="796" y="1130"/>
                    </a:lnTo>
                    <a:lnTo>
                      <a:pt x="752" y="1180"/>
                    </a:lnTo>
                    <a:lnTo>
                      <a:pt x="702" y="1230"/>
                    </a:lnTo>
                    <a:lnTo>
                      <a:pt x="702" y="1230"/>
                    </a:lnTo>
                    <a:lnTo>
                      <a:pt x="602" y="1328"/>
                    </a:lnTo>
                    <a:lnTo>
                      <a:pt x="512" y="1420"/>
                    </a:lnTo>
                    <a:lnTo>
                      <a:pt x="470" y="1466"/>
                    </a:lnTo>
                    <a:lnTo>
                      <a:pt x="430" y="1512"/>
                    </a:lnTo>
                    <a:lnTo>
                      <a:pt x="392" y="1556"/>
                    </a:lnTo>
                    <a:lnTo>
                      <a:pt x="358" y="1600"/>
                    </a:lnTo>
                    <a:lnTo>
                      <a:pt x="324" y="1642"/>
                    </a:lnTo>
                    <a:lnTo>
                      <a:pt x="292" y="1686"/>
                    </a:lnTo>
                    <a:lnTo>
                      <a:pt x="264" y="1728"/>
                    </a:lnTo>
                    <a:lnTo>
                      <a:pt x="236" y="1770"/>
                    </a:lnTo>
                    <a:lnTo>
                      <a:pt x="210" y="1812"/>
                    </a:lnTo>
                    <a:lnTo>
                      <a:pt x="188" y="1854"/>
                    </a:lnTo>
                    <a:lnTo>
                      <a:pt x="166" y="1894"/>
                    </a:lnTo>
                    <a:lnTo>
                      <a:pt x="144" y="1936"/>
                    </a:lnTo>
                    <a:lnTo>
                      <a:pt x="126" y="1978"/>
                    </a:lnTo>
                    <a:lnTo>
                      <a:pt x="110" y="2018"/>
                    </a:lnTo>
                    <a:lnTo>
                      <a:pt x="94" y="2060"/>
                    </a:lnTo>
                    <a:lnTo>
                      <a:pt x="80" y="2102"/>
                    </a:lnTo>
                    <a:lnTo>
                      <a:pt x="66" y="2144"/>
                    </a:lnTo>
                    <a:lnTo>
                      <a:pt x="54" y="2184"/>
                    </a:lnTo>
                    <a:lnTo>
                      <a:pt x="44" y="2228"/>
                    </a:lnTo>
                    <a:lnTo>
                      <a:pt x="36" y="2270"/>
                    </a:lnTo>
                    <a:lnTo>
                      <a:pt x="20" y="2356"/>
                    </a:lnTo>
                    <a:lnTo>
                      <a:pt x="10" y="2446"/>
                    </a:lnTo>
                    <a:lnTo>
                      <a:pt x="4" y="2536"/>
                    </a:lnTo>
                    <a:lnTo>
                      <a:pt x="0" y="2632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05" name="Freeform 161"/>
              <p:cNvSpPr>
                <a:spLocks/>
              </p:cNvSpPr>
              <p:nvPr/>
            </p:nvSpPr>
            <p:spPr bwMode="auto">
              <a:xfrm>
                <a:off x="2622" y="866"/>
                <a:ext cx="961" cy="2684"/>
              </a:xfrm>
              <a:custGeom>
                <a:avLst/>
                <a:gdLst/>
                <a:ahLst/>
                <a:cxnLst>
                  <a:cxn ang="0">
                    <a:pos x="842" y="0"/>
                  </a:cxn>
                  <a:cxn ang="0">
                    <a:pos x="842" y="0"/>
                  </a:cxn>
                  <a:cxn ang="0">
                    <a:pos x="856" y="30"/>
                  </a:cxn>
                  <a:cxn ang="0">
                    <a:pos x="872" y="66"/>
                  </a:cxn>
                  <a:cxn ang="0">
                    <a:pos x="890" y="116"/>
                  </a:cxn>
                  <a:cxn ang="0">
                    <a:pos x="910" y="176"/>
                  </a:cxn>
                  <a:cxn ang="0">
                    <a:pos x="930" y="248"/>
                  </a:cxn>
                  <a:cxn ang="0">
                    <a:pos x="938" y="286"/>
                  </a:cxn>
                  <a:cxn ang="0">
                    <a:pos x="946" y="328"/>
                  </a:cxn>
                  <a:cxn ang="0">
                    <a:pos x="952" y="370"/>
                  </a:cxn>
                  <a:cxn ang="0">
                    <a:pos x="956" y="414"/>
                  </a:cxn>
                  <a:cxn ang="0">
                    <a:pos x="960" y="462"/>
                  </a:cxn>
                  <a:cxn ang="0">
                    <a:pos x="962" y="508"/>
                  </a:cxn>
                  <a:cxn ang="0">
                    <a:pos x="962" y="558"/>
                  </a:cxn>
                  <a:cxn ang="0">
                    <a:pos x="958" y="608"/>
                  </a:cxn>
                  <a:cxn ang="0">
                    <a:pos x="954" y="660"/>
                  </a:cxn>
                  <a:cxn ang="0">
                    <a:pos x="946" y="712"/>
                  </a:cxn>
                  <a:cxn ang="0">
                    <a:pos x="934" y="764"/>
                  </a:cxn>
                  <a:cxn ang="0">
                    <a:pos x="920" y="818"/>
                  </a:cxn>
                  <a:cxn ang="0">
                    <a:pos x="902" y="872"/>
                  </a:cxn>
                  <a:cxn ang="0">
                    <a:pos x="880" y="926"/>
                  </a:cxn>
                  <a:cxn ang="0">
                    <a:pos x="856" y="980"/>
                  </a:cxn>
                  <a:cxn ang="0">
                    <a:pos x="826" y="1034"/>
                  </a:cxn>
                  <a:cxn ang="0">
                    <a:pos x="792" y="1088"/>
                  </a:cxn>
                  <a:cxn ang="0">
                    <a:pos x="754" y="1140"/>
                  </a:cxn>
                  <a:cxn ang="0">
                    <a:pos x="710" y="1194"/>
                  </a:cxn>
                  <a:cxn ang="0">
                    <a:pos x="662" y="1246"/>
                  </a:cxn>
                  <a:cxn ang="0">
                    <a:pos x="662" y="1246"/>
                  </a:cxn>
                  <a:cxn ang="0">
                    <a:pos x="564" y="1348"/>
                  </a:cxn>
                  <a:cxn ang="0">
                    <a:pos x="476" y="1446"/>
                  </a:cxn>
                  <a:cxn ang="0">
                    <a:pos x="436" y="1494"/>
                  </a:cxn>
                  <a:cxn ang="0">
                    <a:pos x="398" y="1540"/>
                  </a:cxn>
                  <a:cxn ang="0">
                    <a:pos x="362" y="1586"/>
                  </a:cxn>
                  <a:cxn ang="0">
                    <a:pos x="328" y="1632"/>
                  </a:cxn>
                  <a:cxn ang="0">
                    <a:pos x="296" y="1676"/>
                  </a:cxn>
                  <a:cxn ang="0">
                    <a:pos x="266" y="1720"/>
                  </a:cxn>
                  <a:cxn ang="0">
                    <a:pos x="238" y="1764"/>
                  </a:cxn>
                  <a:cxn ang="0">
                    <a:pos x="212" y="1808"/>
                  </a:cxn>
                  <a:cxn ang="0">
                    <a:pos x="188" y="1850"/>
                  </a:cxn>
                  <a:cxn ang="0">
                    <a:pos x="164" y="1894"/>
                  </a:cxn>
                  <a:cxn ang="0">
                    <a:pos x="144" y="1936"/>
                  </a:cxn>
                  <a:cxn ang="0">
                    <a:pos x="124" y="1978"/>
                  </a:cxn>
                  <a:cxn ang="0">
                    <a:pos x="108" y="2020"/>
                  </a:cxn>
                  <a:cxn ang="0">
                    <a:pos x="92" y="2064"/>
                  </a:cxn>
                  <a:cxn ang="0">
                    <a:pos x="76" y="2106"/>
                  </a:cxn>
                  <a:cxn ang="0">
                    <a:pos x="64" y="2148"/>
                  </a:cxn>
                  <a:cxn ang="0">
                    <a:pos x="52" y="2190"/>
                  </a:cxn>
                  <a:cxn ang="0">
                    <a:pos x="42" y="2232"/>
                  </a:cxn>
                  <a:cxn ang="0">
                    <a:pos x="34" y="2276"/>
                  </a:cxn>
                  <a:cxn ang="0">
                    <a:pos x="26" y="2318"/>
                  </a:cxn>
                  <a:cxn ang="0">
                    <a:pos x="14" y="2406"/>
                  </a:cxn>
                  <a:cxn ang="0">
                    <a:pos x="6" y="2496"/>
                  </a:cxn>
                  <a:cxn ang="0">
                    <a:pos x="2" y="2588"/>
                  </a:cxn>
                  <a:cxn ang="0">
                    <a:pos x="0" y="2684"/>
                  </a:cxn>
                </a:cxnLst>
                <a:rect l="0" t="0" r="r" b="b"/>
                <a:pathLst>
                  <a:path w="962" h="2684">
                    <a:moveTo>
                      <a:pt x="842" y="0"/>
                    </a:moveTo>
                    <a:lnTo>
                      <a:pt x="842" y="0"/>
                    </a:lnTo>
                    <a:lnTo>
                      <a:pt x="856" y="30"/>
                    </a:lnTo>
                    <a:lnTo>
                      <a:pt x="872" y="66"/>
                    </a:lnTo>
                    <a:lnTo>
                      <a:pt x="890" y="116"/>
                    </a:lnTo>
                    <a:lnTo>
                      <a:pt x="910" y="176"/>
                    </a:lnTo>
                    <a:lnTo>
                      <a:pt x="930" y="248"/>
                    </a:lnTo>
                    <a:lnTo>
                      <a:pt x="938" y="286"/>
                    </a:lnTo>
                    <a:lnTo>
                      <a:pt x="946" y="328"/>
                    </a:lnTo>
                    <a:lnTo>
                      <a:pt x="952" y="370"/>
                    </a:lnTo>
                    <a:lnTo>
                      <a:pt x="956" y="414"/>
                    </a:lnTo>
                    <a:lnTo>
                      <a:pt x="960" y="462"/>
                    </a:lnTo>
                    <a:lnTo>
                      <a:pt x="962" y="508"/>
                    </a:lnTo>
                    <a:lnTo>
                      <a:pt x="962" y="558"/>
                    </a:lnTo>
                    <a:lnTo>
                      <a:pt x="958" y="608"/>
                    </a:lnTo>
                    <a:lnTo>
                      <a:pt x="954" y="660"/>
                    </a:lnTo>
                    <a:lnTo>
                      <a:pt x="946" y="712"/>
                    </a:lnTo>
                    <a:lnTo>
                      <a:pt x="934" y="764"/>
                    </a:lnTo>
                    <a:lnTo>
                      <a:pt x="920" y="818"/>
                    </a:lnTo>
                    <a:lnTo>
                      <a:pt x="902" y="872"/>
                    </a:lnTo>
                    <a:lnTo>
                      <a:pt x="880" y="926"/>
                    </a:lnTo>
                    <a:lnTo>
                      <a:pt x="856" y="980"/>
                    </a:lnTo>
                    <a:lnTo>
                      <a:pt x="826" y="1034"/>
                    </a:lnTo>
                    <a:lnTo>
                      <a:pt x="792" y="1088"/>
                    </a:lnTo>
                    <a:lnTo>
                      <a:pt x="754" y="1140"/>
                    </a:lnTo>
                    <a:lnTo>
                      <a:pt x="710" y="1194"/>
                    </a:lnTo>
                    <a:lnTo>
                      <a:pt x="662" y="1246"/>
                    </a:lnTo>
                    <a:lnTo>
                      <a:pt x="662" y="1246"/>
                    </a:lnTo>
                    <a:lnTo>
                      <a:pt x="564" y="1348"/>
                    </a:lnTo>
                    <a:lnTo>
                      <a:pt x="476" y="1446"/>
                    </a:lnTo>
                    <a:lnTo>
                      <a:pt x="436" y="1494"/>
                    </a:lnTo>
                    <a:lnTo>
                      <a:pt x="398" y="1540"/>
                    </a:lnTo>
                    <a:lnTo>
                      <a:pt x="362" y="1586"/>
                    </a:lnTo>
                    <a:lnTo>
                      <a:pt x="328" y="1632"/>
                    </a:lnTo>
                    <a:lnTo>
                      <a:pt x="296" y="1676"/>
                    </a:lnTo>
                    <a:lnTo>
                      <a:pt x="266" y="1720"/>
                    </a:lnTo>
                    <a:lnTo>
                      <a:pt x="238" y="1764"/>
                    </a:lnTo>
                    <a:lnTo>
                      <a:pt x="212" y="1808"/>
                    </a:lnTo>
                    <a:lnTo>
                      <a:pt x="188" y="1850"/>
                    </a:lnTo>
                    <a:lnTo>
                      <a:pt x="164" y="1894"/>
                    </a:lnTo>
                    <a:lnTo>
                      <a:pt x="144" y="1936"/>
                    </a:lnTo>
                    <a:lnTo>
                      <a:pt x="124" y="1978"/>
                    </a:lnTo>
                    <a:lnTo>
                      <a:pt x="108" y="2020"/>
                    </a:lnTo>
                    <a:lnTo>
                      <a:pt x="92" y="2064"/>
                    </a:lnTo>
                    <a:lnTo>
                      <a:pt x="76" y="2106"/>
                    </a:lnTo>
                    <a:lnTo>
                      <a:pt x="64" y="2148"/>
                    </a:lnTo>
                    <a:lnTo>
                      <a:pt x="52" y="2190"/>
                    </a:lnTo>
                    <a:lnTo>
                      <a:pt x="42" y="2232"/>
                    </a:lnTo>
                    <a:lnTo>
                      <a:pt x="34" y="2276"/>
                    </a:lnTo>
                    <a:lnTo>
                      <a:pt x="26" y="2318"/>
                    </a:lnTo>
                    <a:lnTo>
                      <a:pt x="14" y="2406"/>
                    </a:lnTo>
                    <a:lnTo>
                      <a:pt x="6" y="2496"/>
                    </a:lnTo>
                    <a:lnTo>
                      <a:pt x="2" y="2588"/>
                    </a:lnTo>
                    <a:lnTo>
                      <a:pt x="0" y="2684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06" name="Freeform 162"/>
              <p:cNvSpPr>
                <a:spLocks/>
              </p:cNvSpPr>
              <p:nvPr/>
            </p:nvSpPr>
            <p:spPr bwMode="auto">
              <a:xfrm>
                <a:off x="2681" y="828"/>
                <a:ext cx="898" cy="2736"/>
              </a:xfrm>
              <a:custGeom>
                <a:avLst/>
                <a:gdLst/>
                <a:ahLst/>
                <a:cxnLst>
                  <a:cxn ang="0">
                    <a:pos x="764" y="0"/>
                  </a:cxn>
                  <a:cxn ang="0">
                    <a:pos x="764" y="0"/>
                  </a:cxn>
                  <a:cxn ang="0">
                    <a:pos x="780" y="30"/>
                  </a:cxn>
                  <a:cxn ang="0">
                    <a:pos x="796" y="66"/>
                  </a:cxn>
                  <a:cxn ang="0">
                    <a:pos x="816" y="116"/>
                  </a:cxn>
                  <a:cxn ang="0">
                    <a:pos x="838" y="176"/>
                  </a:cxn>
                  <a:cxn ang="0">
                    <a:pos x="858" y="246"/>
                  </a:cxn>
                  <a:cxn ang="0">
                    <a:pos x="868" y="286"/>
                  </a:cxn>
                  <a:cxn ang="0">
                    <a:pos x="878" y="326"/>
                  </a:cxn>
                  <a:cxn ang="0">
                    <a:pos x="884" y="370"/>
                  </a:cxn>
                  <a:cxn ang="0">
                    <a:pos x="892" y="414"/>
                  </a:cxn>
                  <a:cxn ang="0">
                    <a:pos x="896" y="460"/>
                  </a:cxn>
                  <a:cxn ang="0">
                    <a:pos x="900" y="508"/>
                  </a:cxn>
                  <a:cxn ang="0">
                    <a:pos x="900" y="558"/>
                  </a:cxn>
                  <a:cxn ang="0">
                    <a:pos x="900" y="608"/>
                  </a:cxn>
                  <a:cxn ang="0">
                    <a:pos x="896" y="660"/>
                  </a:cxn>
                  <a:cxn ang="0">
                    <a:pos x="890" y="712"/>
                  </a:cxn>
                  <a:cxn ang="0">
                    <a:pos x="880" y="766"/>
                  </a:cxn>
                  <a:cxn ang="0">
                    <a:pos x="866" y="820"/>
                  </a:cxn>
                  <a:cxn ang="0">
                    <a:pos x="850" y="876"/>
                  </a:cxn>
                  <a:cxn ang="0">
                    <a:pos x="830" y="930"/>
                  </a:cxn>
                  <a:cxn ang="0">
                    <a:pos x="808" y="986"/>
                  </a:cxn>
                  <a:cxn ang="0">
                    <a:pos x="780" y="1042"/>
                  </a:cxn>
                  <a:cxn ang="0">
                    <a:pos x="746" y="1098"/>
                  </a:cxn>
                  <a:cxn ang="0">
                    <a:pos x="710" y="1152"/>
                  </a:cxn>
                  <a:cxn ang="0">
                    <a:pos x="668" y="1208"/>
                  </a:cxn>
                  <a:cxn ang="0">
                    <a:pos x="620" y="1262"/>
                  </a:cxn>
                  <a:cxn ang="0">
                    <a:pos x="620" y="1262"/>
                  </a:cxn>
                  <a:cxn ang="0">
                    <a:pos x="526" y="1368"/>
                  </a:cxn>
                  <a:cxn ang="0">
                    <a:pos x="442" y="1470"/>
                  </a:cxn>
                  <a:cxn ang="0">
                    <a:pos x="402" y="1520"/>
                  </a:cxn>
                  <a:cxn ang="0">
                    <a:pos x="366" y="1568"/>
                  </a:cxn>
                  <a:cxn ang="0">
                    <a:pos x="330" y="1616"/>
                  </a:cxn>
                  <a:cxn ang="0">
                    <a:pos x="298" y="1664"/>
                  </a:cxn>
                  <a:cxn ang="0">
                    <a:pos x="268" y="1710"/>
                  </a:cxn>
                  <a:cxn ang="0">
                    <a:pos x="238" y="1756"/>
                  </a:cxn>
                  <a:cxn ang="0">
                    <a:pos x="212" y="1800"/>
                  </a:cxn>
                  <a:cxn ang="0">
                    <a:pos x="186" y="1846"/>
                  </a:cxn>
                  <a:cxn ang="0">
                    <a:pos x="164" y="1890"/>
                  </a:cxn>
                  <a:cxn ang="0">
                    <a:pos x="142" y="1934"/>
                  </a:cxn>
                  <a:cxn ang="0">
                    <a:pos x="124" y="1978"/>
                  </a:cxn>
                  <a:cxn ang="0">
                    <a:pos x="106" y="2020"/>
                  </a:cxn>
                  <a:cxn ang="0">
                    <a:pos x="90" y="2064"/>
                  </a:cxn>
                  <a:cxn ang="0">
                    <a:pos x="74" y="2106"/>
                  </a:cxn>
                  <a:cxn ang="0">
                    <a:pos x="62" y="2150"/>
                  </a:cxn>
                  <a:cxn ang="0">
                    <a:pos x="50" y="2194"/>
                  </a:cxn>
                  <a:cxn ang="0">
                    <a:pos x="40" y="2236"/>
                  </a:cxn>
                  <a:cxn ang="0">
                    <a:pos x="30" y="2280"/>
                  </a:cxn>
                  <a:cxn ang="0">
                    <a:pos x="22" y="2324"/>
                  </a:cxn>
                  <a:cxn ang="0">
                    <a:pos x="16" y="2368"/>
                  </a:cxn>
                  <a:cxn ang="0">
                    <a:pos x="6" y="2456"/>
                  </a:cxn>
                  <a:cxn ang="0">
                    <a:pos x="2" y="2546"/>
                  </a:cxn>
                  <a:cxn ang="0">
                    <a:pos x="0" y="2640"/>
                  </a:cxn>
                  <a:cxn ang="0">
                    <a:pos x="2" y="2736"/>
                  </a:cxn>
                </a:cxnLst>
                <a:rect l="0" t="0" r="r" b="b"/>
                <a:pathLst>
                  <a:path w="900" h="2736">
                    <a:moveTo>
                      <a:pt x="764" y="0"/>
                    </a:moveTo>
                    <a:lnTo>
                      <a:pt x="764" y="0"/>
                    </a:lnTo>
                    <a:lnTo>
                      <a:pt x="780" y="30"/>
                    </a:lnTo>
                    <a:lnTo>
                      <a:pt x="796" y="66"/>
                    </a:lnTo>
                    <a:lnTo>
                      <a:pt x="816" y="116"/>
                    </a:lnTo>
                    <a:lnTo>
                      <a:pt x="838" y="176"/>
                    </a:lnTo>
                    <a:lnTo>
                      <a:pt x="858" y="246"/>
                    </a:lnTo>
                    <a:lnTo>
                      <a:pt x="868" y="286"/>
                    </a:lnTo>
                    <a:lnTo>
                      <a:pt x="878" y="326"/>
                    </a:lnTo>
                    <a:lnTo>
                      <a:pt x="884" y="370"/>
                    </a:lnTo>
                    <a:lnTo>
                      <a:pt x="892" y="414"/>
                    </a:lnTo>
                    <a:lnTo>
                      <a:pt x="896" y="460"/>
                    </a:lnTo>
                    <a:lnTo>
                      <a:pt x="900" y="508"/>
                    </a:lnTo>
                    <a:lnTo>
                      <a:pt x="900" y="558"/>
                    </a:lnTo>
                    <a:lnTo>
                      <a:pt x="900" y="608"/>
                    </a:lnTo>
                    <a:lnTo>
                      <a:pt x="896" y="660"/>
                    </a:lnTo>
                    <a:lnTo>
                      <a:pt x="890" y="712"/>
                    </a:lnTo>
                    <a:lnTo>
                      <a:pt x="880" y="766"/>
                    </a:lnTo>
                    <a:lnTo>
                      <a:pt x="866" y="820"/>
                    </a:lnTo>
                    <a:lnTo>
                      <a:pt x="850" y="876"/>
                    </a:lnTo>
                    <a:lnTo>
                      <a:pt x="830" y="930"/>
                    </a:lnTo>
                    <a:lnTo>
                      <a:pt x="808" y="986"/>
                    </a:lnTo>
                    <a:lnTo>
                      <a:pt x="780" y="1042"/>
                    </a:lnTo>
                    <a:lnTo>
                      <a:pt x="746" y="1098"/>
                    </a:lnTo>
                    <a:lnTo>
                      <a:pt x="710" y="1152"/>
                    </a:lnTo>
                    <a:lnTo>
                      <a:pt x="668" y="1208"/>
                    </a:lnTo>
                    <a:lnTo>
                      <a:pt x="620" y="1262"/>
                    </a:lnTo>
                    <a:lnTo>
                      <a:pt x="620" y="1262"/>
                    </a:lnTo>
                    <a:lnTo>
                      <a:pt x="526" y="1368"/>
                    </a:lnTo>
                    <a:lnTo>
                      <a:pt x="442" y="1470"/>
                    </a:lnTo>
                    <a:lnTo>
                      <a:pt x="402" y="1520"/>
                    </a:lnTo>
                    <a:lnTo>
                      <a:pt x="366" y="1568"/>
                    </a:lnTo>
                    <a:lnTo>
                      <a:pt x="330" y="1616"/>
                    </a:lnTo>
                    <a:lnTo>
                      <a:pt x="298" y="1664"/>
                    </a:lnTo>
                    <a:lnTo>
                      <a:pt x="268" y="1710"/>
                    </a:lnTo>
                    <a:lnTo>
                      <a:pt x="238" y="1756"/>
                    </a:lnTo>
                    <a:lnTo>
                      <a:pt x="212" y="1800"/>
                    </a:lnTo>
                    <a:lnTo>
                      <a:pt x="186" y="1846"/>
                    </a:lnTo>
                    <a:lnTo>
                      <a:pt x="164" y="1890"/>
                    </a:lnTo>
                    <a:lnTo>
                      <a:pt x="142" y="1934"/>
                    </a:lnTo>
                    <a:lnTo>
                      <a:pt x="124" y="1978"/>
                    </a:lnTo>
                    <a:lnTo>
                      <a:pt x="106" y="2020"/>
                    </a:lnTo>
                    <a:lnTo>
                      <a:pt x="90" y="2064"/>
                    </a:lnTo>
                    <a:lnTo>
                      <a:pt x="74" y="2106"/>
                    </a:lnTo>
                    <a:lnTo>
                      <a:pt x="62" y="2150"/>
                    </a:lnTo>
                    <a:lnTo>
                      <a:pt x="50" y="2194"/>
                    </a:lnTo>
                    <a:lnTo>
                      <a:pt x="40" y="2236"/>
                    </a:lnTo>
                    <a:lnTo>
                      <a:pt x="30" y="2280"/>
                    </a:lnTo>
                    <a:lnTo>
                      <a:pt x="22" y="2324"/>
                    </a:lnTo>
                    <a:lnTo>
                      <a:pt x="16" y="2368"/>
                    </a:lnTo>
                    <a:lnTo>
                      <a:pt x="6" y="2456"/>
                    </a:lnTo>
                    <a:lnTo>
                      <a:pt x="2" y="2546"/>
                    </a:lnTo>
                    <a:lnTo>
                      <a:pt x="0" y="2640"/>
                    </a:lnTo>
                    <a:lnTo>
                      <a:pt x="2" y="2736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07" name="Freeform 163"/>
              <p:cNvSpPr>
                <a:spLocks/>
              </p:cNvSpPr>
              <p:nvPr/>
            </p:nvSpPr>
            <p:spPr bwMode="auto">
              <a:xfrm>
                <a:off x="2738" y="802"/>
                <a:ext cx="843" cy="2783"/>
              </a:xfrm>
              <a:custGeom>
                <a:avLst/>
                <a:gdLst/>
                <a:ahLst/>
                <a:cxnLst>
                  <a:cxn ang="0">
                    <a:pos x="688" y="0"/>
                  </a:cxn>
                  <a:cxn ang="0">
                    <a:pos x="688" y="0"/>
                  </a:cxn>
                  <a:cxn ang="0">
                    <a:pos x="704" y="30"/>
                  </a:cxn>
                  <a:cxn ang="0">
                    <a:pos x="722" y="66"/>
                  </a:cxn>
                  <a:cxn ang="0">
                    <a:pos x="742" y="114"/>
                  </a:cxn>
                  <a:cxn ang="0">
                    <a:pos x="766" y="174"/>
                  </a:cxn>
                  <a:cxn ang="0">
                    <a:pos x="790" y="244"/>
                  </a:cxn>
                  <a:cxn ang="0">
                    <a:pos x="800" y="284"/>
                  </a:cxn>
                  <a:cxn ang="0">
                    <a:pos x="810" y="324"/>
                  </a:cxn>
                  <a:cxn ang="0">
                    <a:pos x="820" y="368"/>
                  </a:cxn>
                  <a:cxn ang="0">
                    <a:pos x="828" y="412"/>
                  </a:cxn>
                  <a:cxn ang="0">
                    <a:pos x="834" y="458"/>
                  </a:cxn>
                  <a:cxn ang="0">
                    <a:pos x="838" y="506"/>
                  </a:cxn>
                  <a:cxn ang="0">
                    <a:pos x="840" y="556"/>
                  </a:cxn>
                  <a:cxn ang="0">
                    <a:pos x="842" y="608"/>
                  </a:cxn>
                  <a:cxn ang="0">
                    <a:pos x="838" y="660"/>
                  </a:cxn>
                  <a:cxn ang="0">
                    <a:pos x="834" y="712"/>
                  </a:cxn>
                  <a:cxn ang="0">
                    <a:pos x="826" y="768"/>
                  </a:cxn>
                  <a:cxn ang="0">
                    <a:pos x="816" y="822"/>
                  </a:cxn>
                  <a:cxn ang="0">
                    <a:pos x="800" y="878"/>
                  </a:cxn>
                  <a:cxn ang="0">
                    <a:pos x="782" y="934"/>
                  </a:cxn>
                  <a:cxn ang="0">
                    <a:pos x="760" y="992"/>
                  </a:cxn>
                  <a:cxn ang="0">
                    <a:pos x="734" y="1048"/>
                  </a:cxn>
                  <a:cxn ang="0">
                    <a:pos x="704" y="1106"/>
                  </a:cxn>
                  <a:cxn ang="0">
                    <a:pos x="668" y="1162"/>
                  </a:cxn>
                  <a:cxn ang="0">
                    <a:pos x="628" y="1220"/>
                  </a:cxn>
                  <a:cxn ang="0">
                    <a:pos x="582" y="1276"/>
                  </a:cxn>
                  <a:cxn ang="0">
                    <a:pos x="582" y="1276"/>
                  </a:cxn>
                  <a:cxn ang="0">
                    <a:pos x="490" y="1386"/>
                  </a:cxn>
                  <a:cxn ang="0">
                    <a:pos x="408" y="1492"/>
                  </a:cxn>
                  <a:cxn ang="0">
                    <a:pos x="370" y="1544"/>
                  </a:cxn>
                  <a:cxn ang="0">
                    <a:pos x="336" y="1594"/>
                  </a:cxn>
                  <a:cxn ang="0">
                    <a:pos x="302" y="1644"/>
                  </a:cxn>
                  <a:cxn ang="0">
                    <a:pos x="270" y="1692"/>
                  </a:cxn>
                  <a:cxn ang="0">
                    <a:pos x="242" y="1740"/>
                  </a:cxn>
                  <a:cxn ang="0">
                    <a:pos x="214" y="1788"/>
                  </a:cxn>
                  <a:cxn ang="0">
                    <a:pos x="188" y="1834"/>
                  </a:cxn>
                  <a:cxn ang="0">
                    <a:pos x="164" y="1880"/>
                  </a:cxn>
                  <a:cxn ang="0">
                    <a:pos x="144" y="1926"/>
                  </a:cxn>
                  <a:cxn ang="0">
                    <a:pos x="124" y="1970"/>
                  </a:cxn>
                  <a:cxn ang="0">
                    <a:pos x="104" y="2016"/>
                  </a:cxn>
                  <a:cxn ang="0">
                    <a:pos x="88" y="2060"/>
                  </a:cxn>
                  <a:cxn ang="0">
                    <a:pos x="74" y="2104"/>
                  </a:cxn>
                  <a:cxn ang="0">
                    <a:pos x="60" y="2148"/>
                  </a:cxn>
                  <a:cxn ang="0">
                    <a:pos x="48" y="2192"/>
                  </a:cxn>
                  <a:cxn ang="0">
                    <a:pos x="38" y="2236"/>
                  </a:cxn>
                  <a:cxn ang="0">
                    <a:pos x="28" y="2280"/>
                  </a:cxn>
                  <a:cxn ang="0">
                    <a:pos x="20" y="2324"/>
                  </a:cxn>
                  <a:cxn ang="0">
                    <a:pos x="14" y="2368"/>
                  </a:cxn>
                  <a:cxn ang="0">
                    <a:pos x="10" y="2412"/>
                  </a:cxn>
                  <a:cxn ang="0">
                    <a:pos x="2" y="2502"/>
                  </a:cxn>
                  <a:cxn ang="0">
                    <a:pos x="0" y="2594"/>
                  </a:cxn>
                  <a:cxn ang="0">
                    <a:pos x="2" y="2688"/>
                  </a:cxn>
                  <a:cxn ang="0">
                    <a:pos x="8" y="2784"/>
                  </a:cxn>
                </a:cxnLst>
                <a:rect l="0" t="0" r="r" b="b"/>
                <a:pathLst>
                  <a:path w="842" h="2784">
                    <a:moveTo>
                      <a:pt x="688" y="0"/>
                    </a:moveTo>
                    <a:lnTo>
                      <a:pt x="688" y="0"/>
                    </a:lnTo>
                    <a:lnTo>
                      <a:pt x="704" y="30"/>
                    </a:lnTo>
                    <a:lnTo>
                      <a:pt x="722" y="66"/>
                    </a:lnTo>
                    <a:lnTo>
                      <a:pt x="742" y="114"/>
                    </a:lnTo>
                    <a:lnTo>
                      <a:pt x="766" y="174"/>
                    </a:lnTo>
                    <a:lnTo>
                      <a:pt x="790" y="244"/>
                    </a:lnTo>
                    <a:lnTo>
                      <a:pt x="800" y="284"/>
                    </a:lnTo>
                    <a:lnTo>
                      <a:pt x="810" y="324"/>
                    </a:lnTo>
                    <a:lnTo>
                      <a:pt x="820" y="368"/>
                    </a:lnTo>
                    <a:lnTo>
                      <a:pt x="828" y="412"/>
                    </a:lnTo>
                    <a:lnTo>
                      <a:pt x="834" y="458"/>
                    </a:lnTo>
                    <a:lnTo>
                      <a:pt x="838" y="506"/>
                    </a:lnTo>
                    <a:lnTo>
                      <a:pt x="840" y="556"/>
                    </a:lnTo>
                    <a:lnTo>
                      <a:pt x="842" y="608"/>
                    </a:lnTo>
                    <a:lnTo>
                      <a:pt x="838" y="660"/>
                    </a:lnTo>
                    <a:lnTo>
                      <a:pt x="834" y="712"/>
                    </a:lnTo>
                    <a:lnTo>
                      <a:pt x="826" y="768"/>
                    </a:lnTo>
                    <a:lnTo>
                      <a:pt x="816" y="822"/>
                    </a:lnTo>
                    <a:lnTo>
                      <a:pt x="800" y="878"/>
                    </a:lnTo>
                    <a:lnTo>
                      <a:pt x="782" y="934"/>
                    </a:lnTo>
                    <a:lnTo>
                      <a:pt x="760" y="992"/>
                    </a:lnTo>
                    <a:lnTo>
                      <a:pt x="734" y="1048"/>
                    </a:lnTo>
                    <a:lnTo>
                      <a:pt x="704" y="1106"/>
                    </a:lnTo>
                    <a:lnTo>
                      <a:pt x="668" y="1162"/>
                    </a:lnTo>
                    <a:lnTo>
                      <a:pt x="628" y="1220"/>
                    </a:lnTo>
                    <a:lnTo>
                      <a:pt x="582" y="1276"/>
                    </a:lnTo>
                    <a:lnTo>
                      <a:pt x="582" y="1276"/>
                    </a:lnTo>
                    <a:lnTo>
                      <a:pt x="490" y="1386"/>
                    </a:lnTo>
                    <a:lnTo>
                      <a:pt x="408" y="1492"/>
                    </a:lnTo>
                    <a:lnTo>
                      <a:pt x="370" y="1544"/>
                    </a:lnTo>
                    <a:lnTo>
                      <a:pt x="336" y="1594"/>
                    </a:lnTo>
                    <a:lnTo>
                      <a:pt x="302" y="1644"/>
                    </a:lnTo>
                    <a:lnTo>
                      <a:pt x="270" y="1692"/>
                    </a:lnTo>
                    <a:lnTo>
                      <a:pt x="242" y="1740"/>
                    </a:lnTo>
                    <a:lnTo>
                      <a:pt x="214" y="1788"/>
                    </a:lnTo>
                    <a:lnTo>
                      <a:pt x="188" y="1834"/>
                    </a:lnTo>
                    <a:lnTo>
                      <a:pt x="164" y="1880"/>
                    </a:lnTo>
                    <a:lnTo>
                      <a:pt x="144" y="1926"/>
                    </a:lnTo>
                    <a:lnTo>
                      <a:pt x="124" y="1970"/>
                    </a:lnTo>
                    <a:lnTo>
                      <a:pt x="104" y="2016"/>
                    </a:lnTo>
                    <a:lnTo>
                      <a:pt x="88" y="2060"/>
                    </a:lnTo>
                    <a:lnTo>
                      <a:pt x="74" y="2104"/>
                    </a:lnTo>
                    <a:lnTo>
                      <a:pt x="60" y="2148"/>
                    </a:lnTo>
                    <a:lnTo>
                      <a:pt x="48" y="2192"/>
                    </a:lnTo>
                    <a:lnTo>
                      <a:pt x="38" y="2236"/>
                    </a:lnTo>
                    <a:lnTo>
                      <a:pt x="28" y="2280"/>
                    </a:lnTo>
                    <a:lnTo>
                      <a:pt x="20" y="2324"/>
                    </a:lnTo>
                    <a:lnTo>
                      <a:pt x="14" y="2368"/>
                    </a:lnTo>
                    <a:lnTo>
                      <a:pt x="10" y="2412"/>
                    </a:lnTo>
                    <a:lnTo>
                      <a:pt x="2" y="2502"/>
                    </a:lnTo>
                    <a:lnTo>
                      <a:pt x="0" y="2594"/>
                    </a:lnTo>
                    <a:lnTo>
                      <a:pt x="2" y="2688"/>
                    </a:lnTo>
                    <a:lnTo>
                      <a:pt x="8" y="2784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08" name="Freeform 164"/>
              <p:cNvSpPr>
                <a:spLocks/>
              </p:cNvSpPr>
              <p:nvPr/>
            </p:nvSpPr>
            <p:spPr bwMode="auto">
              <a:xfrm>
                <a:off x="2790" y="775"/>
                <a:ext cx="780" cy="2828"/>
              </a:xfrm>
              <a:custGeom>
                <a:avLst/>
                <a:gdLst/>
                <a:ahLst/>
                <a:cxnLst>
                  <a:cxn ang="0">
                    <a:pos x="610" y="0"/>
                  </a:cxn>
                  <a:cxn ang="0">
                    <a:pos x="610" y="0"/>
                  </a:cxn>
                  <a:cxn ang="0">
                    <a:pos x="626" y="30"/>
                  </a:cxn>
                  <a:cxn ang="0">
                    <a:pos x="646" y="64"/>
                  </a:cxn>
                  <a:cxn ang="0">
                    <a:pos x="668" y="112"/>
                  </a:cxn>
                  <a:cxn ang="0">
                    <a:pos x="694" y="172"/>
                  </a:cxn>
                  <a:cxn ang="0">
                    <a:pos x="720" y="242"/>
                  </a:cxn>
                  <a:cxn ang="0">
                    <a:pos x="732" y="280"/>
                  </a:cxn>
                  <a:cxn ang="0">
                    <a:pos x="742" y="322"/>
                  </a:cxn>
                  <a:cxn ang="0">
                    <a:pos x="752" y="364"/>
                  </a:cxn>
                  <a:cxn ang="0">
                    <a:pos x="762" y="408"/>
                  </a:cxn>
                  <a:cxn ang="0">
                    <a:pos x="770" y="456"/>
                  </a:cxn>
                  <a:cxn ang="0">
                    <a:pos x="776" y="504"/>
                  </a:cxn>
                  <a:cxn ang="0">
                    <a:pos x="780" y="554"/>
                  </a:cxn>
                  <a:cxn ang="0">
                    <a:pos x="782" y="604"/>
                  </a:cxn>
                  <a:cxn ang="0">
                    <a:pos x="782" y="658"/>
                  </a:cxn>
                  <a:cxn ang="0">
                    <a:pos x="778" y="712"/>
                  </a:cxn>
                  <a:cxn ang="0">
                    <a:pos x="772" y="766"/>
                  </a:cxn>
                  <a:cxn ang="0">
                    <a:pos x="762" y="822"/>
                  </a:cxn>
                  <a:cxn ang="0">
                    <a:pos x="750" y="878"/>
                  </a:cxn>
                  <a:cxn ang="0">
                    <a:pos x="734" y="936"/>
                  </a:cxn>
                  <a:cxn ang="0">
                    <a:pos x="712" y="994"/>
                  </a:cxn>
                  <a:cxn ang="0">
                    <a:pos x="688" y="1052"/>
                  </a:cxn>
                  <a:cxn ang="0">
                    <a:pos x="660" y="1112"/>
                  </a:cxn>
                  <a:cxn ang="0">
                    <a:pos x="626" y="1170"/>
                  </a:cxn>
                  <a:cxn ang="0">
                    <a:pos x="586" y="1230"/>
                  </a:cxn>
                  <a:cxn ang="0">
                    <a:pos x="542" y="1288"/>
                  </a:cxn>
                  <a:cxn ang="0">
                    <a:pos x="542" y="1288"/>
                  </a:cxn>
                  <a:cxn ang="0">
                    <a:pos x="454" y="1404"/>
                  </a:cxn>
                  <a:cxn ang="0">
                    <a:pos x="376" y="1514"/>
                  </a:cxn>
                  <a:cxn ang="0">
                    <a:pos x="340" y="1566"/>
                  </a:cxn>
                  <a:cxn ang="0">
                    <a:pos x="306" y="1618"/>
                  </a:cxn>
                  <a:cxn ang="0">
                    <a:pos x="274" y="1670"/>
                  </a:cxn>
                  <a:cxn ang="0">
                    <a:pos x="244" y="1720"/>
                  </a:cxn>
                  <a:cxn ang="0">
                    <a:pos x="216" y="1770"/>
                  </a:cxn>
                  <a:cxn ang="0">
                    <a:pos x="190" y="1818"/>
                  </a:cxn>
                  <a:cxn ang="0">
                    <a:pos x="166" y="1866"/>
                  </a:cxn>
                  <a:cxn ang="0">
                    <a:pos x="144" y="1912"/>
                  </a:cxn>
                  <a:cxn ang="0">
                    <a:pos x="122" y="1960"/>
                  </a:cxn>
                  <a:cxn ang="0">
                    <a:pos x="104" y="2006"/>
                  </a:cxn>
                  <a:cxn ang="0">
                    <a:pos x="88" y="2052"/>
                  </a:cxn>
                  <a:cxn ang="0">
                    <a:pos x="72" y="2096"/>
                  </a:cxn>
                  <a:cxn ang="0">
                    <a:pos x="58" y="2142"/>
                  </a:cxn>
                  <a:cxn ang="0">
                    <a:pos x="46" y="2186"/>
                  </a:cxn>
                  <a:cxn ang="0">
                    <a:pos x="36" y="2232"/>
                  </a:cxn>
                  <a:cxn ang="0">
                    <a:pos x="26" y="2276"/>
                  </a:cxn>
                  <a:cxn ang="0">
                    <a:pos x="18" y="2320"/>
                  </a:cxn>
                  <a:cxn ang="0">
                    <a:pos x="12" y="2364"/>
                  </a:cxn>
                  <a:cxn ang="0">
                    <a:pos x="8" y="2410"/>
                  </a:cxn>
                  <a:cxn ang="0">
                    <a:pos x="4" y="2454"/>
                  </a:cxn>
                  <a:cxn ang="0">
                    <a:pos x="0" y="2544"/>
                  </a:cxn>
                  <a:cxn ang="0">
                    <a:pos x="0" y="2638"/>
                  </a:cxn>
                  <a:cxn ang="0">
                    <a:pos x="4" y="2732"/>
                  </a:cxn>
                  <a:cxn ang="0">
                    <a:pos x="12" y="2828"/>
                  </a:cxn>
                </a:cxnLst>
                <a:rect l="0" t="0" r="r" b="b"/>
                <a:pathLst>
                  <a:path w="782" h="2828">
                    <a:moveTo>
                      <a:pt x="610" y="0"/>
                    </a:moveTo>
                    <a:lnTo>
                      <a:pt x="610" y="0"/>
                    </a:lnTo>
                    <a:lnTo>
                      <a:pt x="626" y="30"/>
                    </a:lnTo>
                    <a:lnTo>
                      <a:pt x="646" y="64"/>
                    </a:lnTo>
                    <a:lnTo>
                      <a:pt x="668" y="112"/>
                    </a:lnTo>
                    <a:lnTo>
                      <a:pt x="694" y="172"/>
                    </a:lnTo>
                    <a:lnTo>
                      <a:pt x="720" y="242"/>
                    </a:lnTo>
                    <a:lnTo>
                      <a:pt x="732" y="280"/>
                    </a:lnTo>
                    <a:lnTo>
                      <a:pt x="742" y="322"/>
                    </a:lnTo>
                    <a:lnTo>
                      <a:pt x="752" y="364"/>
                    </a:lnTo>
                    <a:lnTo>
                      <a:pt x="762" y="408"/>
                    </a:lnTo>
                    <a:lnTo>
                      <a:pt x="770" y="456"/>
                    </a:lnTo>
                    <a:lnTo>
                      <a:pt x="776" y="504"/>
                    </a:lnTo>
                    <a:lnTo>
                      <a:pt x="780" y="554"/>
                    </a:lnTo>
                    <a:lnTo>
                      <a:pt x="782" y="604"/>
                    </a:lnTo>
                    <a:lnTo>
                      <a:pt x="782" y="658"/>
                    </a:lnTo>
                    <a:lnTo>
                      <a:pt x="778" y="712"/>
                    </a:lnTo>
                    <a:lnTo>
                      <a:pt x="772" y="766"/>
                    </a:lnTo>
                    <a:lnTo>
                      <a:pt x="762" y="822"/>
                    </a:lnTo>
                    <a:lnTo>
                      <a:pt x="750" y="878"/>
                    </a:lnTo>
                    <a:lnTo>
                      <a:pt x="734" y="936"/>
                    </a:lnTo>
                    <a:lnTo>
                      <a:pt x="712" y="994"/>
                    </a:lnTo>
                    <a:lnTo>
                      <a:pt x="688" y="1052"/>
                    </a:lnTo>
                    <a:lnTo>
                      <a:pt x="660" y="1112"/>
                    </a:lnTo>
                    <a:lnTo>
                      <a:pt x="626" y="1170"/>
                    </a:lnTo>
                    <a:lnTo>
                      <a:pt x="586" y="1230"/>
                    </a:lnTo>
                    <a:lnTo>
                      <a:pt x="542" y="1288"/>
                    </a:lnTo>
                    <a:lnTo>
                      <a:pt x="542" y="1288"/>
                    </a:lnTo>
                    <a:lnTo>
                      <a:pt x="454" y="1404"/>
                    </a:lnTo>
                    <a:lnTo>
                      <a:pt x="376" y="1514"/>
                    </a:lnTo>
                    <a:lnTo>
                      <a:pt x="340" y="1566"/>
                    </a:lnTo>
                    <a:lnTo>
                      <a:pt x="306" y="1618"/>
                    </a:lnTo>
                    <a:lnTo>
                      <a:pt x="274" y="1670"/>
                    </a:lnTo>
                    <a:lnTo>
                      <a:pt x="244" y="1720"/>
                    </a:lnTo>
                    <a:lnTo>
                      <a:pt x="216" y="1770"/>
                    </a:lnTo>
                    <a:lnTo>
                      <a:pt x="190" y="1818"/>
                    </a:lnTo>
                    <a:lnTo>
                      <a:pt x="166" y="1866"/>
                    </a:lnTo>
                    <a:lnTo>
                      <a:pt x="144" y="1912"/>
                    </a:lnTo>
                    <a:lnTo>
                      <a:pt x="122" y="1960"/>
                    </a:lnTo>
                    <a:lnTo>
                      <a:pt x="104" y="2006"/>
                    </a:lnTo>
                    <a:lnTo>
                      <a:pt x="88" y="2052"/>
                    </a:lnTo>
                    <a:lnTo>
                      <a:pt x="72" y="2096"/>
                    </a:lnTo>
                    <a:lnTo>
                      <a:pt x="58" y="2142"/>
                    </a:lnTo>
                    <a:lnTo>
                      <a:pt x="46" y="2186"/>
                    </a:lnTo>
                    <a:lnTo>
                      <a:pt x="36" y="2232"/>
                    </a:lnTo>
                    <a:lnTo>
                      <a:pt x="26" y="2276"/>
                    </a:lnTo>
                    <a:lnTo>
                      <a:pt x="18" y="2320"/>
                    </a:lnTo>
                    <a:lnTo>
                      <a:pt x="12" y="2364"/>
                    </a:lnTo>
                    <a:lnTo>
                      <a:pt x="8" y="2410"/>
                    </a:lnTo>
                    <a:lnTo>
                      <a:pt x="4" y="2454"/>
                    </a:lnTo>
                    <a:lnTo>
                      <a:pt x="0" y="2544"/>
                    </a:lnTo>
                    <a:lnTo>
                      <a:pt x="0" y="2638"/>
                    </a:lnTo>
                    <a:lnTo>
                      <a:pt x="4" y="2732"/>
                    </a:lnTo>
                    <a:lnTo>
                      <a:pt x="12" y="282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09" name="Freeform 165"/>
              <p:cNvSpPr>
                <a:spLocks/>
              </p:cNvSpPr>
              <p:nvPr/>
            </p:nvSpPr>
            <p:spPr bwMode="auto">
              <a:xfrm>
                <a:off x="2846" y="757"/>
                <a:ext cx="725" cy="2870"/>
              </a:xfrm>
              <a:custGeom>
                <a:avLst/>
                <a:gdLst/>
                <a:ahLst/>
                <a:cxnLst>
                  <a:cxn ang="0">
                    <a:pos x="532" y="0"/>
                  </a:cxn>
                  <a:cxn ang="0">
                    <a:pos x="532" y="0"/>
                  </a:cxn>
                  <a:cxn ang="0">
                    <a:pos x="550" y="28"/>
                  </a:cxn>
                  <a:cxn ang="0">
                    <a:pos x="570" y="64"/>
                  </a:cxn>
                  <a:cxn ang="0">
                    <a:pos x="596" y="110"/>
                  </a:cxn>
                  <a:cxn ang="0">
                    <a:pos x="622" y="170"/>
                  </a:cxn>
                  <a:cxn ang="0">
                    <a:pos x="650" y="238"/>
                  </a:cxn>
                  <a:cxn ang="0">
                    <a:pos x="664" y="276"/>
                  </a:cxn>
                  <a:cxn ang="0">
                    <a:pos x="676" y="318"/>
                  </a:cxn>
                  <a:cxn ang="0">
                    <a:pos x="688" y="360"/>
                  </a:cxn>
                  <a:cxn ang="0">
                    <a:pos x="698" y="404"/>
                  </a:cxn>
                  <a:cxn ang="0">
                    <a:pos x="708" y="450"/>
                  </a:cxn>
                  <a:cxn ang="0">
                    <a:pos x="716" y="500"/>
                  </a:cxn>
                  <a:cxn ang="0">
                    <a:pos x="720" y="550"/>
                  </a:cxn>
                  <a:cxn ang="0">
                    <a:pos x="724" y="600"/>
                  </a:cxn>
                  <a:cxn ang="0">
                    <a:pos x="726" y="654"/>
                  </a:cxn>
                  <a:cxn ang="0">
                    <a:pos x="724" y="708"/>
                  </a:cxn>
                  <a:cxn ang="0">
                    <a:pos x="720" y="764"/>
                  </a:cxn>
                  <a:cxn ang="0">
                    <a:pos x="712" y="820"/>
                  </a:cxn>
                  <a:cxn ang="0">
                    <a:pos x="700" y="878"/>
                  </a:cxn>
                  <a:cxn ang="0">
                    <a:pos x="686" y="936"/>
                  </a:cxn>
                  <a:cxn ang="0">
                    <a:pos x="666" y="996"/>
                  </a:cxn>
                  <a:cxn ang="0">
                    <a:pos x="644" y="1056"/>
                  </a:cxn>
                  <a:cxn ang="0">
                    <a:pos x="616" y="1116"/>
                  </a:cxn>
                  <a:cxn ang="0">
                    <a:pos x="584" y="1176"/>
                  </a:cxn>
                  <a:cxn ang="0">
                    <a:pos x="548" y="1238"/>
                  </a:cxn>
                  <a:cxn ang="0">
                    <a:pos x="506" y="1298"/>
                  </a:cxn>
                  <a:cxn ang="0">
                    <a:pos x="506" y="1298"/>
                  </a:cxn>
                  <a:cxn ang="0">
                    <a:pos x="420" y="1418"/>
                  </a:cxn>
                  <a:cxn ang="0">
                    <a:pos x="344" y="1532"/>
                  </a:cxn>
                  <a:cxn ang="0">
                    <a:pos x="310" y="1586"/>
                  </a:cxn>
                  <a:cxn ang="0">
                    <a:pos x="278" y="1640"/>
                  </a:cxn>
                  <a:cxn ang="0">
                    <a:pos x="246" y="1692"/>
                  </a:cxn>
                  <a:cxn ang="0">
                    <a:pos x="218" y="1744"/>
                  </a:cxn>
                  <a:cxn ang="0">
                    <a:pos x="192" y="1796"/>
                  </a:cxn>
                  <a:cxn ang="0">
                    <a:pos x="168" y="1846"/>
                  </a:cxn>
                  <a:cxn ang="0">
                    <a:pos x="144" y="1894"/>
                  </a:cxn>
                  <a:cxn ang="0">
                    <a:pos x="124" y="1942"/>
                  </a:cxn>
                  <a:cxn ang="0">
                    <a:pos x="104" y="1990"/>
                  </a:cxn>
                  <a:cxn ang="0">
                    <a:pos x="88" y="2038"/>
                  </a:cxn>
                  <a:cxn ang="0">
                    <a:pos x="72" y="2084"/>
                  </a:cxn>
                  <a:cxn ang="0">
                    <a:pos x="58" y="2130"/>
                  </a:cxn>
                  <a:cxn ang="0">
                    <a:pos x="46" y="2176"/>
                  </a:cxn>
                  <a:cxn ang="0">
                    <a:pos x="34" y="2222"/>
                  </a:cxn>
                  <a:cxn ang="0">
                    <a:pos x="26" y="2268"/>
                  </a:cxn>
                  <a:cxn ang="0">
                    <a:pos x="18" y="2312"/>
                  </a:cxn>
                  <a:cxn ang="0">
                    <a:pos x="12" y="2358"/>
                  </a:cxn>
                  <a:cxn ang="0">
                    <a:pos x="6" y="2402"/>
                  </a:cxn>
                  <a:cxn ang="0">
                    <a:pos x="2" y="2448"/>
                  </a:cxn>
                  <a:cxn ang="0">
                    <a:pos x="0" y="2494"/>
                  </a:cxn>
                  <a:cxn ang="0">
                    <a:pos x="0" y="2584"/>
                  </a:cxn>
                  <a:cxn ang="0">
                    <a:pos x="2" y="2678"/>
                  </a:cxn>
                  <a:cxn ang="0">
                    <a:pos x="10" y="2772"/>
                  </a:cxn>
                  <a:cxn ang="0">
                    <a:pos x="20" y="2870"/>
                  </a:cxn>
                </a:cxnLst>
                <a:rect l="0" t="0" r="r" b="b"/>
                <a:pathLst>
                  <a:path w="726" h="2870">
                    <a:moveTo>
                      <a:pt x="532" y="0"/>
                    </a:moveTo>
                    <a:lnTo>
                      <a:pt x="532" y="0"/>
                    </a:lnTo>
                    <a:lnTo>
                      <a:pt x="550" y="28"/>
                    </a:lnTo>
                    <a:lnTo>
                      <a:pt x="570" y="64"/>
                    </a:lnTo>
                    <a:lnTo>
                      <a:pt x="596" y="110"/>
                    </a:lnTo>
                    <a:lnTo>
                      <a:pt x="622" y="170"/>
                    </a:lnTo>
                    <a:lnTo>
                      <a:pt x="650" y="238"/>
                    </a:lnTo>
                    <a:lnTo>
                      <a:pt x="664" y="276"/>
                    </a:lnTo>
                    <a:lnTo>
                      <a:pt x="676" y="318"/>
                    </a:lnTo>
                    <a:lnTo>
                      <a:pt x="688" y="360"/>
                    </a:lnTo>
                    <a:lnTo>
                      <a:pt x="698" y="404"/>
                    </a:lnTo>
                    <a:lnTo>
                      <a:pt x="708" y="450"/>
                    </a:lnTo>
                    <a:lnTo>
                      <a:pt x="716" y="500"/>
                    </a:lnTo>
                    <a:lnTo>
                      <a:pt x="720" y="550"/>
                    </a:lnTo>
                    <a:lnTo>
                      <a:pt x="724" y="600"/>
                    </a:lnTo>
                    <a:lnTo>
                      <a:pt x="726" y="654"/>
                    </a:lnTo>
                    <a:lnTo>
                      <a:pt x="724" y="708"/>
                    </a:lnTo>
                    <a:lnTo>
                      <a:pt x="720" y="764"/>
                    </a:lnTo>
                    <a:lnTo>
                      <a:pt x="712" y="820"/>
                    </a:lnTo>
                    <a:lnTo>
                      <a:pt x="700" y="878"/>
                    </a:lnTo>
                    <a:lnTo>
                      <a:pt x="686" y="936"/>
                    </a:lnTo>
                    <a:lnTo>
                      <a:pt x="666" y="996"/>
                    </a:lnTo>
                    <a:lnTo>
                      <a:pt x="644" y="1056"/>
                    </a:lnTo>
                    <a:lnTo>
                      <a:pt x="616" y="1116"/>
                    </a:lnTo>
                    <a:lnTo>
                      <a:pt x="584" y="1176"/>
                    </a:lnTo>
                    <a:lnTo>
                      <a:pt x="548" y="1238"/>
                    </a:lnTo>
                    <a:lnTo>
                      <a:pt x="506" y="1298"/>
                    </a:lnTo>
                    <a:lnTo>
                      <a:pt x="506" y="1298"/>
                    </a:lnTo>
                    <a:lnTo>
                      <a:pt x="420" y="1418"/>
                    </a:lnTo>
                    <a:lnTo>
                      <a:pt x="344" y="1532"/>
                    </a:lnTo>
                    <a:lnTo>
                      <a:pt x="310" y="1586"/>
                    </a:lnTo>
                    <a:lnTo>
                      <a:pt x="278" y="1640"/>
                    </a:lnTo>
                    <a:lnTo>
                      <a:pt x="246" y="1692"/>
                    </a:lnTo>
                    <a:lnTo>
                      <a:pt x="218" y="1744"/>
                    </a:lnTo>
                    <a:lnTo>
                      <a:pt x="192" y="1796"/>
                    </a:lnTo>
                    <a:lnTo>
                      <a:pt x="168" y="1846"/>
                    </a:lnTo>
                    <a:lnTo>
                      <a:pt x="144" y="1894"/>
                    </a:lnTo>
                    <a:lnTo>
                      <a:pt x="124" y="1942"/>
                    </a:lnTo>
                    <a:lnTo>
                      <a:pt x="104" y="1990"/>
                    </a:lnTo>
                    <a:lnTo>
                      <a:pt x="88" y="2038"/>
                    </a:lnTo>
                    <a:lnTo>
                      <a:pt x="72" y="2084"/>
                    </a:lnTo>
                    <a:lnTo>
                      <a:pt x="58" y="2130"/>
                    </a:lnTo>
                    <a:lnTo>
                      <a:pt x="46" y="2176"/>
                    </a:lnTo>
                    <a:lnTo>
                      <a:pt x="34" y="2222"/>
                    </a:lnTo>
                    <a:lnTo>
                      <a:pt x="26" y="2268"/>
                    </a:lnTo>
                    <a:lnTo>
                      <a:pt x="18" y="2312"/>
                    </a:lnTo>
                    <a:lnTo>
                      <a:pt x="12" y="2358"/>
                    </a:lnTo>
                    <a:lnTo>
                      <a:pt x="6" y="2402"/>
                    </a:lnTo>
                    <a:lnTo>
                      <a:pt x="2" y="2448"/>
                    </a:lnTo>
                    <a:lnTo>
                      <a:pt x="0" y="2494"/>
                    </a:lnTo>
                    <a:lnTo>
                      <a:pt x="0" y="2584"/>
                    </a:lnTo>
                    <a:lnTo>
                      <a:pt x="2" y="2678"/>
                    </a:lnTo>
                    <a:lnTo>
                      <a:pt x="10" y="2772"/>
                    </a:lnTo>
                    <a:lnTo>
                      <a:pt x="20" y="287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10" name="Freeform 166"/>
              <p:cNvSpPr>
                <a:spLocks/>
              </p:cNvSpPr>
              <p:nvPr/>
            </p:nvSpPr>
            <p:spPr bwMode="auto">
              <a:xfrm>
                <a:off x="2893" y="730"/>
                <a:ext cx="670" cy="2909"/>
              </a:xfrm>
              <a:custGeom>
                <a:avLst/>
                <a:gdLst/>
                <a:ahLst/>
                <a:cxnLst>
                  <a:cxn ang="0">
                    <a:pos x="458" y="0"/>
                  </a:cxn>
                  <a:cxn ang="0">
                    <a:pos x="458" y="0"/>
                  </a:cxn>
                  <a:cxn ang="0">
                    <a:pos x="476" y="28"/>
                  </a:cxn>
                  <a:cxn ang="0">
                    <a:pos x="498" y="62"/>
                  </a:cxn>
                  <a:cxn ang="0">
                    <a:pos x="524" y="110"/>
                  </a:cxn>
                  <a:cxn ang="0">
                    <a:pos x="552" y="168"/>
                  </a:cxn>
                  <a:cxn ang="0">
                    <a:pos x="582" y="236"/>
                  </a:cxn>
                  <a:cxn ang="0">
                    <a:pos x="596" y="274"/>
                  </a:cxn>
                  <a:cxn ang="0">
                    <a:pos x="610" y="314"/>
                  </a:cxn>
                  <a:cxn ang="0">
                    <a:pos x="624" y="356"/>
                  </a:cxn>
                  <a:cxn ang="0">
                    <a:pos x="636" y="402"/>
                  </a:cxn>
                  <a:cxn ang="0">
                    <a:pos x="646" y="448"/>
                  </a:cxn>
                  <a:cxn ang="0">
                    <a:pos x="656" y="496"/>
                  </a:cxn>
                  <a:cxn ang="0">
                    <a:pos x="662" y="546"/>
                  </a:cxn>
                  <a:cxn ang="0">
                    <a:pos x="668" y="598"/>
                  </a:cxn>
                  <a:cxn ang="0">
                    <a:pos x="670" y="652"/>
                  </a:cxn>
                  <a:cxn ang="0">
                    <a:pos x="670" y="706"/>
                  </a:cxn>
                  <a:cxn ang="0">
                    <a:pos x="668" y="762"/>
                  </a:cxn>
                  <a:cxn ang="0">
                    <a:pos x="662" y="820"/>
                  </a:cxn>
                  <a:cxn ang="0">
                    <a:pos x="652" y="878"/>
                  </a:cxn>
                  <a:cxn ang="0">
                    <a:pos x="640" y="938"/>
                  </a:cxn>
                  <a:cxn ang="0">
                    <a:pos x="622" y="998"/>
                  </a:cxn>
                  <a:cxn ang="0">
                    <a:pos x="600" y="1058"/>
                  </a:cxn>
                  <a:cxn ang="0">
                    <a:pos x="576" y="1120"/>
                  </a:cxn>
                  <a:cxn ang="0">
                    <a:pos x="546" y="1182"/>
                  </a:cxn>
                  <a:cxn ang="0">
                    <a:pos x="510" y="1246"/>
                  </a:cxn>
                  <a:cxn ang="0">
                    <a:pos x="470" y="1308"/>
                  </a:cxn>
                  <a:cxn ang="0">
                    <a:pos x="470" y="1308"/>
                  </a:cxn>
                  <a:cxn ang="0">
                    <a:pos x="388" y="1432"/>
                  </a:cxn>
                  <a:cxn ang="0">
                    <a:pos x="316" y="1550"/>
                  </a:cxn>
                  <a:cxn ang="0">
                    <a:pos x="282" y="1606"/>
                  </a:cxn>
                  <a:cxn ang="0">
                    <a:pos x="252" y="1662"/>
                  </a:cxn>
                  <a:cxn ang="0">
                    <a:pos x="222" y="1716"/>
                  </a:cxn>
                  <a:cxn ang="0">
                    <a:pos x="196" y="1770"/>
                  </a:cxn>
                  <a:cxn ang="0">
                    <a:pos x="170" y="1822"/>
                  </a:cxn>
                  <a:cxn ang="0">
                    <a:pos x="148" y="1872"/>
                  </a:cxn>
                  <a:cxn ang="0">
                    <a:pos x="126" y="1922"/>
                  </a:cxn>
                  <a:cxn ang="0">
                    <a:pos x="106" y="1972"/>
                  </a:cxn>
                  <a:cxn ang="0">
                    <a:pos x="90" y="2022"/>
                  </a:cxn>
                  <a:cxn ang="0">
                    <a:pos x="74" y="2070"/>
                  </a:cxn>
                  <a:cxn ang="0">
                    <a:pos x="60" y="2116"/>
                  </a:cxn>
                  <a:cxn ang="0">
                    <a:pos x="46" y="2164"/>
                  </a:cxn>
                  <a:cxn ang="0">
                    <a:pos x="36" y="2210"/>
                  </a:cxn>
                  <a:cxn ang="0">
                    <a:pos x="26" y="2256"/>
                  </a:cxn>
                  <a:cxn ang="0">
                    <a:pos x="18" y="2302"/>
                  </a:cxn>
                  <a:cxn ang="0">
                    <a:pos x="12" y="2348"/>
                  </a:cxn>
                  <a:cxn ang="0">
                    <a:pos x="6" y="2394"/>
                  </a:cxn>
                  <a:cxn ang="0">
                    <a:pos x="4" y="2440"/>
                  </a:cxn>
                  <a:cxn ang="0">
                    <a:pos x="0" y="2486"/>
                  </a:cxn>
                  <a:cxn ang="0">
                    <a:pos x="0" y="2532"/>
                  </a:cxn>
                  <a:cxn ang="0">
                    <a:pos x="2" y="2624"/>
                  </a:cxn>
                  <a:cxn ang="0">
                    <a:pos x="8" y="2716"/>
                  </a:cxn>
                  <a:cxn ang="0">
                    <a:pos x="18" y="2812"/>
                  </a:cxn>
                  <a:cxn ang="0">
                    <a:pos x="32" y="2908"/>
                  </a:cxn>
                </a:cxnLst>
                <a:rect l="0" t="0" r="r" b="b"/>
                <a:pathLst>
                  <a:path w="670" h="2908">
                    <a:moveTo>
                      <a:pt x="458" y="0"/>
                    </a:moveTo>
                    <a:lnTo>
                      <a:pt x="458" y="0"/>
                    </a:lnTo>
                    <a:lnTo>
                      <a:pt x="476" y="28"/>
                    </a:lnTo>
                    <a:lnTo>
                      <a:pt x="498" y="62"/>
                    </a:lnTo>
                    <a:lnTo>
                      <a:pt x="524" y="110"/>
                    </a:lnTo>
                    <a:lnTo>
                      <a:pt x="552" y="168"/>
                    </a:lnTo>
                    <a:lnTo>
                      <a:pt x="582" y="236"/>
                    </a:lnTo>
                    <a:lnTo>
                      <a:pt x="596" y="274"/>
                    </a:lnTo>
                    <a:lnTo>
                      <a:pt x="610" y="314"/>
                    </a:lnTo>
                    <a:lnTo>
                      <a:pt x="624" y="356"/>
                    </a:lnTo>
                    <a:lnTo>
                      <a:pt x="636" y="402"/>
                    </a:lnTo>
                    <a:lnTo>
                      <a:pt x="646" y="448"/>
                    </a:lnTo>
                    <a:lnTo>
                      <a:pt x="656" y="496"/>
                    </a:lnTo>
                    <a:lnTo>
                      <a:pt x="662" y="546"/>
                    </a:lnTo>
                    <a:lnTo>
                      <a:pt x="668" y="598"/>
                    </a:lnTo>
                    <a:lnTo>
                      <a:pt x="670" y="652"/>
                    </a:lnTo>
                    <a:lnTo>
                      <a:pt x="670" y="706"/>
                    </a:lnTo>
                    <a:lnTo>
                      <a:pt x="668" y="762"/>
                    </a:lnTo>
                    <a:lnTo>
                      <a:pt x="662" y="820"/>
                    </a:lnTo>
                    <a:lnTo>
                      <a:pt x="652" y="878"/>
                    </a:lnTo>
                    <a:lnTo>
                      <a:pt x="640" y="938"/>
                    </a:lnTo>
                    <a:lnTo>
                      <a:pt x="622" y="998"/>
                    </a:lnTo>
                    <a:lnTo>
                      <a:pt x="600" y="1058"/>
                    </a:lnTo>
                    <a:lnTo>
                      <a:pt x="576" y="1120"/>
                    </a:lnTo>
                    <a:lnTo>
                      <a:pt x="546" y="1182"/>
                    </a:lnTo>
                    <a:lnTo>
                      <a:pt x="510" y="1246"/>
                    </a:lnTo>
                    <a:lnTo>
                      <a:pt x="470" y="1308"/>
                    </a:lnTo>
                    <a:lnTo>
                      <a:pt x="470" y="1308"/>
                    </a:lnTo>
                    <a:lnTo>
                      <a:pt x="388" y="1432"/>
                    </a:lnTo>
                    <a:lnTo>
                      <a:pt x="316" y="1550"/>
                    </a:lnTo>
                    <a:lnTo>
                      <a:pt x="282" y="1606"/>
                    </a:lnTo>
                    <a:lnTo>
                      <a:pt x="252" y="1662"/>
                    </a:lnTo>
                    <a:lnTo>
                      <a:pt x="222" y="1716"/>
                    </a:lnTo>
                    <a:lnTo>
                      <a:pt x="196" y="1770"/>
                    </a:lnTo>
                    <a:lnTo>
                      <a:pt x="170" y="1822"/>
                    </a:lnTo>
                    <a:lnTo>
                      <a:pt x="148" y="1872"/>
                    </a:lnTo>
                    <a:lnTo>
                      <a:pt x="126" y="1922"/>
                    </a:lnTo>
                    <a:lnTo>
                      <a:pt x="106" y="1972"/>
                    </a:lnTo>
                    <a:lnTo>
                      <a:pt x="90" y="2022"/>
                    </a:lnTo>
                    <a:lnTo>
                      <a:pt x="74" y="2070"/>
                    </a:lnTo>
                    <a:lnTo>
                      <a:pt x="60" y="2116"/>
                    </a:lnTo>
                    <a:lnTo>
                      <a:pt x="46" y="2164"/>
                    </a:lnTo>
                    <a:lnTo>
                      <a:pt x="36" y="2210"/>
                    </a:lnTo>
                    <a:lnTo>
                      <a:pt x="26" y="2256"/>
                    </a:lnTo>
                    <a:lnTo>
                      <a:pt x="18" y="2302"/>
                    </a:lnTo>
                    <a:lnTo>
                      <a:pt x="12" y="2348"/>
                    </a:lnTo>
                    <a:lnTo>
                      <a:pt x="6" y="2394"/>
                    </a:lnTo>
                    <a:lnTo>
                      <a:pt x="4" y="2440"/>
                    </a:lnTo>
                    <a:lnTo>
                      <a:pt x="0" y="2486"/>
                    </a:lnTo>
                    <a:lnTo>
                      <a:pt x="0" y="2532"/>
                    </a:lnTo>
                    <a:lnTo>
                      <a:pt x="2" y="2624"/>
                    </a:lnTo>
                    <a:lnTo>
                      <a:pt x="8" y="2716"/>
                    </a:lnTo>
                    <a:lnTo>
                      <a:pt x="18" y="2812"/>
                    </a:lnTo>
                    <a:lnTo>
                      <a:pt x="32" y="290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11" name="Freeform 167"/>
              <p:cNvSpPr>
                <a:spLocks/>
              </p:cNvSpPr>
              <p:nvPr/>
            </p:nvSpPr>
            <p:spPr bwMode="auto">
              <a:xfrm>
                <a:off x="2948" y="702"/>
                <a:ext cx="614" cy="2944"/>
              </a:xfrm>
              <a:custGeom>
                <a:avLst/>
                <a:gdLst/>
                <a:ahLst/>
                <a:cxnLst>
                  <a:cxn ang="0">
                    <a:pos x="380" y="0"/>
                  </a:cxn>
                  <a:cxn ang="0">
                    <a:pos x="380" y="0"/>
                  </a:cxn>
                  <a:cxn ang="0">
                    <a:pos x="402" y="28"/>
                  </a:cxn>
                  <a:cxn ang="0">
                    <a:pos x="424" y="62"/>
                  </a:cxn>
                  <a:cxn ang="0">
                    <a:pos x="452" y="108"/>
                  </a:cxn>
                  <a:cxn ang="0">
                    <a:pos x="482" y="166"/>
                  </a:cxn>
                  <a:cxn ang="0">
                    <a:pos x="514" y="232"/>
                  </a:cxn>
                  <a:cxn ang="0">
                    <a:pos x="530" y="270"/>
                  </a:cxn>
                  <a:cxn ang="0">
                    <a:pos x="544" y="310"/>
                  </a:cxn>
                  <a:cxn ang="0">
                    <a:pos x="558" y="352"/>
                  </a:cxn>
                  <a:cxn ang="0">
                    <a:pos x="572" y="398"/>
                  </a:cxn>
                  <a:cxn ang="0">
                    <a:pos x="584" y="444"/>
                  </a:cxn>
                  <a:cxn ang="0">
                    <a:pos x="594" y="492"/>
                  </a:cxn>
                  <a:cxn ang="0">
                    <a:pos x="604" y="542"/>
                  </a:cxn>
                  <a:cxn ang="0">
                    <a:pos x="610" y="594"/>
                  </a:cxn>
                  <a:cxn ang="0">
                    <a:pos x="614" y="648"/>
                  </a:cxn>
                  <a:cxn ang="0">
                    <a:pos x="616" y="702"/>
                  </a:cxn>
                  <a:cxn ang="0">
                    <a:pos x="616" y="760"/>
                  </a:cxn>
                  <a:cxn ang="0">
                    <a:pos x="610" y="816"/>
                  </a:cxn>
                  <a:cxn ang="0">
                    <a:pos x="604" y="876"/>
                  </a:cxn>
                  <a:cxn ang="0">
                    <a:pos x="592" y="936"/>
                  </a:cxn>
                  <a:cxn ang="0">
                    <a:pos x="576" y="998"/>
                  </a:cxn>
                  <a:cxn ang="0">
                    <a:pos x="558" y="1060"/>
                  </a:cxn>
                  <a:cxn ang="0">
                    <a:pos x="534" y="1124"/>
                  </a:cxn>
                  <a:cxn ang="0">
                    <a:pos x="506" y="1188"/>
                  </a:cxn>
                  <a:cxn ang="0">
                    <a:pos x="472" y="1252"/>
                  </a:cxn>
                  <a:cxn ang="0">
                    <a:pos x="434" y="1316"/>
                  </a:cxn>
                  <a:cxn ang="0">
                    <a:pos x="434" y="1316"/>
                  </a:cxn>
                  <a:cxn ang="0">
                    <a:pos x="356" y="1444"/>
                  </a:cxn>
                  <a:cxn ang="0">
                    <a:pos x="286" y="1566"/>
                  </a:cxn>
                  <a:cxn ang="0">
                    <a:pos x="254" y="1624"/>
                  </a:cxn>
                  <a:cxn ang="0">
                    <a:pos x="226" y="1680"/>
                  </a:cxn>
                  <a:cxn ang="0">
                    <a:pos x="198" y="1736"/>
                  </a:cxn>
                  <a:cxn ang="0">
                    <a:pos x="172" y="1792"/>
                  </a:cxn>
                  <a:cxn ang="0">
                    <a:pos x="150" y="1844"/>
                  </a:cxn>
                  <a:cxn ang="0">
                    <a:pos x="128" y="1898"/>
                  </a:cxn>
                  <a:cxn ang="0">
                    <a:pos x="108" y="1948"/>
                  </a:cxn>
                  <a:cxn ang="0">
                    <a:pos x="90" y="2000"/>
                  </a:cxn>
                  <a:cxn ang="0">
                    <a:pos x="74" y="2050"/>
                  </a:cxn>
                  <a:cxn ang="0">
                    <a:pos x="60" y="2098"/>
                  </a:cxn>
                  <a:cxn ang="0">
                    <a:pos x="46" y="2146"/>
                  </a:cxn>
                  <a:cxn ang="0">
                    <a:pos x="36" y="2194"/>
                  </a:cxn>
                  <a:cxn ang="0">
                    <a:pos x="26" y="2242"/>
                  </a:cxn>
                  <a:cxn ang="0">
                    <a:pos x="18" y="2288"/>
                  </a:cxn>
                  <a:cxn ang="0">
                    <a:pos x="12" y="2336"/>
                  </a:cxn>
                  <a:cxn ang="0">
                    <a:pos x="6" y="2382"/>
                  </a:cxn>
                  <a:cxn ang="0">
                    <a:pos x="2" y="2428"/>
                  </a:cxn>
                  <a:cxn ang="0">
                    <a:pos x="0" y="2474"/>
                  </a:cxn>
                  <a:cxn ang="0">
                    <a:pos x="0" y="2520"/>
                  </a:cxn>
                  <a:cxn ang="0">
                    <a:pos x="0" y="2566"/>
                  </a:cxn>
                  <a:cxn ang="0">
                    <a:pos x="4" y="2658"/>
                  </a:cxn>
                  <a:cxn ang="0">
                    <a:pos x="14" y="2752"/>
                  </a:cxn>
                  <a:cxn ang="0">
                    <a:pos x="26" y="2848"/>
                  </a:cxn>
                  <a:cxn ang="0">
                    <a:pos x="44" y="2944"/>
                  </a:cxn>
                </a:cxnLst>
                <a:rect l="0" t="0" r="r" b="b"/>
                <a:pathLst>
                  <a:path w="616" h="2944">
                    <a:moveTo>
                      <a:pt x="380" y="0"/>
                    </a:moveTo>
                    <a:lnTo>
                      <a:pt x="380" y="0"/>
                    </a:lnTo>
                    <a:lnTo>
                      <a:pt x="402" y="28"/>
                    </a:lnTo>
                    <a:lnTo>
                      <a:pt x="424" y="62"/>
                    </a:lnTo>
                    <a:lnTo>
                      <a:pt x="452" y="108"/>
                    </a:lnTo>
                    <a:lnTo>
                      <a:pt x="482" y="166"/>
                    </a:lnTo>
                    <a:lnTo>
                      <a:pt x="514" y="232"/>
                    </a:lnTo>
                    <a:lnTo>
                      <a:pt x="530" y="270"/>
                    </a:lnTo>
                    <a:lnTo>
                      <a:pt x="544" y="310"/>
                    </a:lnTo>
                    <a:lnTo>
                      <a:pt x="558" y="352"/>
                    </a:lnTo>
                    <a:lnTo>
                      <a:pt x="572" y="398"/>
                    </a:lnTo>
                    <a:lnTo>
                      <a:pt x="584" y="444"/>
                    </a:lnTo>
                    <a:lnTo>
                      <a:pt x="594" y="492"/>
                    </a:lnTo>
                    <a:lnTo>
                      <a:pt x="604" y="542"/>
                    </a:lnTo>
                    <a:lnTo>
                      <a:pt x="610" y="594"/>
                    </a:lnTo>
                    <a:lnTo>
                      <a:pt x="614" y="648"/>
                    </a:lnTo>
                    <a:lnTo>
                      <a:pt x="616" y="702"/>
                    </a:lnTo>
                    <a:lnTo>
                      <a:pt x="616" y="760"/>
                    </a:lnTo>
                    <a:lnTo>
                      <a:pt x="610" y="816"/>
                    </a:lnTo>
                    <a:lnTo>
                      <a:pt x="604" y="876"/>
                    </a:lnTo>
                    <a:lnTo>
                      <a:pt x="592" y="936"/>
                    </a:lnTo>
                    <a:lnTo>
                      <a:pt x="576" y="998"/>
                    </a:lnTo>
                    <a:lnTo>
                      <a:pt x="558" y="1060"/>
                    </a:lnTo>
                    <a:lnTo>
                      <a:pt x="534" y="1124"/>
                    </a:lnTo>
                    <a:lnTo>
                      <a:pt x="506" y="1188"/>
                    </a:lnTo>
                    <a:lnTo>
                      <a:pt x="472" y="1252"/>
                    </a:lnTo>
                    <a:lnTo>
                      <a:pt x="434" y="1316"/>
                    </a:lnTo>
                    <a:lnTo>
                      <a:pt x="434" y="1316"/>
                    </a:lnTo>
                    <a:lnTo>
                      <a:pt x="356" y="1444"/>
                    </a:lnTo>
                    <a:lnTo>
                      <a:pt x="286" y="1566"/>
                    </a:lnTo>
                    <a:lnTo>
                      <a:pt x="254" y="1624"/>
                    </a:lnTo>
                    <a:lnTo>
                      <a:pt x="226" y="1680"/>
                    </a:lnTo>
                    <a:lnTo>
                      <a:pt x="198" y="1736"/>
                    </a:lnTo>
                    <a:lnTo>
                      <a:pt x="172" y="1792"/>
                    </a:lnTo>
                    <a:lnTo>
                      <a:pt x="150" y="1844"/>
                    </a:lnTo>
                    <a:lnTo>
                      <a:pt x="128" y="1898"/>
                    </a:lnTo>
                    <a:lnTo>
                      <a:pt x="108" y="1948"/>
                    </a:lnTo>
                    <a:lnTo>
                      <a:pt x="90" y="2000"/>
                    </a:lnTo>
                    <a:lnTo>
                      <a:pt x="74" y="2050"/>
                    </a:lnTo>
                    <a:lnTo>
                      <a:pt x="60" y="2098"/>
                    </a:lnTo>
                    <a:lnTo>
                      <a:pt x="46" y="2146"/>
                    </a:lnTo>
                    <a:lnTo>
                      <a:pt x="36" y="2194"/>
                    </a:lnTo>
                    <a:lnTo>
                      <a:pt x="26" y="2242"/>
                    </a:lnTo>
                    <a:lnTo>
                      <a:pt x="18" y="2288"/>
                    </a:lnTo>
                    <a:lnTo>
                      <a:pt x="12" y="2336"/>
                    </a:lnTo>
                    <a:lnTo>
                      <a:pt x="6" y="2382"/>
                    </a:lnTo>
                    <a:lnTo>
                      <a:pt x="2" y="2428"/>
                    </a:lnTo>
                    <a:lnTo>
                      <a:pt x="0" y="2474"/>
                    </a:lnTo>
                    <a:lnTo>
                      <a:pt x="0" y="2520"/>
                    </a:lnTo>
                    <a:lnTo>
                      <a:pt x="0" y="2566"/>
                    </a:lnTo>
                    <a:lnTo>
                      <a:pt x="4" y="2658"/>
                    </a:lnTo>
                    <a:lnTo>
                      <a:pt x="14" y="2752"/>
                    </a:lnTo>
                    <a:lnTo>
                      <a:pt x="26" y="2848"/>
                    </a:lnTo>
                    <a:lnTo>
                      <a:pt x="44" y="2944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12" name="Freeform 168"/>
              <p:cNvSpPr>
                <a:spLocks/>
              </p:cNvSpPr>
              <p:nvPr/>
            </p:nvSpPr>
            <p:spPr bwMode="auto">
              <a:xfrm>
                <a:off x="2998" y="680"/>
                <a:ext cx="561" cy="2977"/>
              </a:xfrm>
              <a:custGeom>
                <a:avLst/>
                <a:gdLst/>
                <a:ahLst/>
                <a:cxnLst>
                  <a:cxn ang="0">
                    <a:pos x="306" y="0"/>
                  </a:cxn>
                  <a:cxn ang="0">
                    <a:pos x="306" y="0"/>
                  </a:cxn>
                  <a:cxn ang="0">
                    <a:pos x="328" y="28"/>
                  </a:cxn>
                  <a:cxn ang="0">
                    <a:pos x="350" y="60"/>
                  </a:cxn>
                  <a:cxn ang="0">
                    <a:pos x="380" y="106"/>
                  </a:cxn>
                  <a:cxn ang="0">
                    <a:pos x="412" y="162"/>
                  </a:cxn>
                  <a:cxn ang="0">
                    <a:pos x="446" y="230"/>
                  </a:cxn>
                  <a:cxn ang="0">
                    <a:pos x="464" y="266"/>
                  </a:cxn>
                  <a:cxn ang="0">
                    <a:pos x="480" y="306"/>
                  </a:cxn>
                  <a:cxn ang="0">
                    <a:pos x="496" y="348"/>
                  </a:cxn>
                  <a:cxn ang="0">
                    <a:pos x="510" y="392"/>
                  </a:cxn>
                  <a:cxn ang="0">
                    <a:pos x="524" y="438"/>
                  </a:cxn>
                  <a:cxn ang="0">
                    <a:pos x="536" y="486"/>
                  </a:cxn>
                  <a:cxn ang="0">
                    <a:pos x="546" y="536"/>
                  </a:cxn>
                  <a:cxn ang="0">
                    <a:pos x="554" y="588"/>
                  </a:cxn>
                  <a:cxn ang="0">
                    <a:pos x="560" y="642"/>
                  </a:cxn>
                  <a:cxn ang="0">
                    <a:pos x="564" y="698"/>
                  </a:cxn>
                  <a:cxn ang="0">
                    <a:pos x="564" y="754"/>
                  </a:cxn>
                  <a:cxn ang="0">
                    <a:pos x="562" y="814"/>
                  </a:cxn>
                  <a:cxn ang="0">
                    <a:pos x="556" y="872"/>
                  </a:cxn>
                  <a:cxn ang="0">
                    <a:pos x="546" y="934"/>
                  </a:cxn>
                  <a:cxn ang="0">
                    <a:pos x="532" y="996"/>
                  </a:cxn>
                  <a:cxn ang="0">
                    <a:pos x="516" y="1060"/>
                  </a:cxn>
                  <a:cxn ang="0">
                    <a:pos x="494" y="1124"/>
                  </a:cxn>
                  <a:cxn ang="0">
                    <a:pos x="468" y="1190"/>
                  </a:cxn>
                  <a:cxn ang="0">
                    <a:pos x="436" y="1256"/>
                  </a:cxn>
                  <a:cxn ang="0">
                    <a:pos x="398" y="1324"/>
                  </a:cxn>
                  <a:cxn ang="0">
                    <a:pos x="398" y="1324"/>
                  </a:cxn>
                  <a:cxn ang="0">
                    <a:pos x="324" y="1454"/>
                  </a:cxn>
                  <a:cxn ang="0">
                    <a:pos x="258" y="1580"/>
                  </a:cxn>
                  <a:cxn ang="0">
                    <a:pos x="230" y="1640"/>
                  </a:cxn>
                  <a:cxn ang="0">
                    <a:pos x="202" y="1698"/>
                  </a:cxn>
                  <a:cxn ang="0">
                    <a:pos x="176" y="1754"/>
                  </a:cxn>
                  <a:cxn ang="0">
                    <a:pos x="152" y="1810"/>
                  </a:cxn>
                  <a:cxn ang="0">
                    <a:pos x="130" y="1866"/>
                  </a:cxn>
                  <a:cxn ang="0">
                    <a:pos x="110" y="1920"/>
                  </a:cxn>
                  <a:cxn ang="0">
                    <a:pos x="92" y="1972"/>
                  </a:cxn>
                  <a:cxn ang="0">
                    <a:pos x="76" y="2024"/>
                  </a:cxn>
                  <a:cxn ang="0">
                    <a:pos x="60" y="2074"/>
                  </a:cxn>
                  <a:cxn ang="0">
                    <a:pos x="48" y="2124"/>
                  </a:cxn>
                  <a:cxn ang="0">
                    <a:pos x="36" y="2174"/>
                  </a:cxn>
                  <a:cxn ang="0">
                    <a:pos x="26" y="2222"/>
                  </a:cxn>
                  <a:cxn ang="0">
                    <a:pos x="18" y="2270"/>
                  </a:cxn>
                  <a:cxn ang="0">
                    <a:pos x="12" y="2318"/>
                  </a:cxn>
                  <a:cxn ang="0">
                    <a:pos x="8" y="2366"/>
                  </a:cxn>
                  <a:cxn ang="0">
                    <a:pos x="4" y="2412"/>
                  </a:cxn>
                  <a:cxn ang="0">
                    <a:pos x="2" y="2458"/>
                  </a:cxn>
                  <a:cxn ang="0">
                    <a:pos x="0" y="2504"/>
                  </a:cxn>
                  <a:cxn ang="0">
                    <a:pos x="0" y="2552"/>
                  </a:cxn>
                  <a:cxn ang="0">
                    <a:pos x="2" y="2598"/>
                  </a:cxn>
                  <a:cxn ang="0">
                    <a:pos x="6" y="2644"/>
                  </a:cxn>
                  <a:cxn ang="0">
                    <a:pos x="10" y="2690"/>
                  </a:cxn>
                  <a:cxn ang="0">
                    <a:pos x="22" y="2784"/>
                  </a:cxn>
                  <a:cxn ang="0">
                    <a:pos x="38" y="2880"/>
                  </a:cxn>
                  <a:cxn ang="0">
                    <a:pos x="58" y="2978"/>
                  </a:cxn>
                </a:cxnLst>
                <a:rect l="0" t="0" r="r" b="b"/>
                <a:pathLst>
                  <a:path w="564" h="2978">
                    <a:moveTo>
                      <a:pt x="306" y="0"/>
                    </a:moveTo>
                    <a:lnTo>
                      <a:pt x="306" y="0"/>
                    </a:lnTo>
                    <a:lnTo>
                      <a:pt x="328" y="28"/>
                    </a:lnTo>
                    <a:lnTo>
                      <a:pt x="350" y="60"/>
                    </a:lnTo>
                    <a:lnTo>
                      <a:pt x="380" y="106"/>
                    </a:lnTo>
                    <a:lnTo>
                      <a:pt x="412" y="162"/>
                    </a:lnTo>
                    <a:lnTo>
                      <a:pt x="446" y="230"/>
                    </a:lnTo>
                    <a:lnTo>
                      <a:pt x="464" y="266"/>
                    </a:lnTo>
                    <a:lnTo>
                      <a:pt x="480" y="306"/>
                    </a:lnTo>
                    <a:lnTo>
                      <a:pt x="496" y="348"/>
                    </a:lnTo>
                    <a:lnTo>
                      <a:pt x="510" y="392"/>
                    </a:lnTo>
                    <a:lnTo>
                      <a:pt x="524" y="438"/>
                    </a:lnTo>
                    <a:lnTo>
                      <a:pt x="536" y="486"/>
                    </a:lnTo>
                    <a:lnTo>
                      <a:pt x="546" y="536"/>
                    </a:lnTo>
                    <a:lnTo>
                      <a:pt x="554" y="588"/>
                    </a:lnTo>
                    <a:lnTo>
                      <a:pt x="560" y="642"/>
                    </a:lnTo>
                    <a:lnTo>
                      <a:pt x="564" y="698"/>
                    </a:lnTo>
                    <a:lnTo>
                      <a:pt x="564" y="754"/>
                    </a:lnTo>
                    <a:lnTo>
                      <a:pt x="562" y="814"/>
                    </a:lnTo>
                    <a:lnTo>
                      <a:pt x="556" y="872"/>
                    </a:lnTo>
                    <a:lnTo>
                      <a:pt x="546" y="934"/>
                    </a:lnTo>
                    <a:lnTo>
                      <a:pt x="532" y="996"/>
                    </a:lnTo>
                    <a:lnTo>
                      <a:pt x="516" y="1060"/>
                    </a:lnTo>
                    <a:lnTo>
                      <a:pt x="494" y="1124"/>
                    </a:lnTo>
                    <a:lnTo>
                      <a:pt x="468" y="1190"/>
                    </a:lnTo>
                    <a:lnTo>
                      <a:pt x="436" y="1256"/>
                    </a:lnTo>
                    <a:lnTo>
                      <a:pt x="398" y="1324"/>
                    </a:lnTo>
                    <a:lnTo>
                      <a:pt x="398" y="1324"/>
                    </a:lnTo>
                    <a:lnTo>
                      <a:pt x="324" y="1454"/>
                    </a:lnTo>
                    <a:lnTo>
                      <a:pt x="258" y="1580"/>
                    </a:lnTo>
                    <a:lnTo>
                      <a:pt x="230" y="1640"/>
                    </a:lnTo>
                    <a:lnTo>
                      <a:pt x="202" y="1698"/>
                    </a:lnTo>
                    <a:lnTo>
                      <a:pt x="176" y="1754"/>
                    </a:lnTo>
                    <a:lnTo>
                      <a:pt x="152" y="1810"/>
                    </a:lnTo>
                    <a:lnTo>
                      <a:pt x="130" y="1866"/>
                    </a:lnTo>
                    <a:lnTo>
                      <a:pt x="110" y="1920"/>
                    </a:lnTo>
                    <a:lnTo>
                      <a:pt x="92" y="1972"/>
                    </a:lnTo>
                    <a:lnTo>
                      <a:pt x="76" y="2024"/>
                    </a:lnTo>
                    <a:lnTo>
                      <a:pt x="60" y="2074"/>
                    </a:lnTo>
                    <a:lnTo>
                      <a:pt x="48" y="2124"/>
                    </a:lnTo>
                    <a:lnTo>
                      <a:pt x="36" y="2174"/>
                    </a:lnTo>
                    <a:lnTo>
                      <a:pt x="26" y="2222"/>
                    </a:lnTo>
                    <a:lnTo>
                      <a:pt x="18" y="2270"/>
                    </a:lnTo>
                    <a:lnTo>
                      <a:pt x="12" y="2318"/>
                    </a:lnTo>
                    <a:lnTo>
                      <a:pt x="8" y="2366"/>
                    </a:lnTo>
                    <a:lnTo>
                      <a:pt x="4" y="2412"/>
                    </a:lnTo>
                    <a:lnTo>
                      <a:pt x="2" y="2458"/>
                    </a:lnTo>
                    <a:lnTo>
                      <a:pt x="0" y="2504"/>
                    </a:lnTo>
                    <a:lnTo>
                      <a:pt x="0" y="2552"/>
                    </a:lnTo>
                    <a:lnTo>
                      <a:pt x="2" y="2598"/>
                    </a:lnTo>
                    <a:lnTo>
                      <a:pt x="6" y="2644"/>
                    </a:lnTo>
                    <a:lnTo>
                      <a:pt x="10" y="2690"/>
                    </a:lnTo>
                    <a:lnTo>
                      <a:pt x="22" y="2784"/>
                    </a:lnTo>
                    <a:lnTo>
                      <a:pt x="38" y="2880"/>
                    </a:lnTo>
                    <a:lnTo>
                      <a:pt x="58" y="297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13" name="Freeform 169"/>
              <p:cNvSpPr>
                <a:spLocks/>
              </p:cNvSpPr>
              <p:nvPr/>
            </p:nvSpPr>
            <p:spPr bwMode="auto">
              <a:xfrm>
                <a:off x="3048" y="664"/>
                <a:ext cx="509" cy="3009"/>
              </a:xfrm>
              <a:custGeom>
                <a:avLst/>
                <a:gdLst/>
                <a:ahLst/>
                <a:cxnLst>
                  <a:cxn ang="0">
                    <a:pos x="230" y="0"/>
                  </a:cxn>
                  <a:cxn ang="0">
                    <a:pos x="230" y="0"/>
                  </a:cxn>
                  <a:cxn ang="0">
                    <a:pos x="252" y="26"/>
                  </a:cxn>
                  <a:cxn ang="0">
                    <a:pos x="278" y="58"/>
                  </a:cxn>
                  <a:cxn ang="0">
                    <a:pos x="308" y="104"/>
                  </a:cxn>
                  <a:cxn ang="0">
                    <a:pos x="342" y="158"/>
                  </a:cxn>
                  <a:cxn ang="0">
                    <a:pos x="378" y="224"/>
                  </a:cxn>
                  <a:cxn ang="0">
                    <a:pos x="396" y="262"/>
                  </a:cxn>
                  <a:cxn ang="0">
                    <a:pos x="414" y="300"/>
                  </a:cxn>
                  <a:cxn ang="0">
                    <a:pos x="430" y="342"/>
                  </a:cxn>
                  <a:cxn ang="0">
                    <a:pos x="448" y="386"/>
                  </a:cxn>
                  <a:cxn ang="0">
                    <a:pos x="462" y="432"/>
                  </a:cxn>
                  <a:cxn ang="0">
                    <a:pos x="476" y="480"/>
                  </a:cxn>
                  <a:cxn ang="0">
                    <a:pos x="488" y="530"/>
                  </a:cxn>
                  <a:cxn ang="0">
                    <a:pos x="498" y="582"/>
                  </a:cxn>
                  <a:cxn ang="0">
                    <a:pos x="504" y="636"/>
                  </a:cxn>
                  <a:cxn ang="0">
                    <a:pos x="510" y="692"/>
                  </a:cxn>
                  <a:cxn ang="0">
                    <a:pos x="512" y="748"/>
                  </a:cxn>
                  <a:cxn ang="0">
                    <a:pos x="512" y="808"/>
                  </a:cxn>
                  <a:cxn ang="0">
                    <a:pos x="508" y="868"/>
                  </a:cxn>
                  <a:cxn ang="0">
                    <a:pos x="500" y="930"/>
                  </a:cxn>
                  <a:cxn ang="0">
                    <a:pos x="488" y="994"/>
                  </a:cxn>
                  <a:cxn ang="0">
                    <a:pos x="472" y="1058"/>
                  </a:cxn>
                  <a:cxn ang="0">
                    <a:pos x="452" y="1124"/>
                  </a:cxn>
                  <a:cxn ang="0">
                    <a:pos x="428" y="1190"/>
                  </a:cxn>
                  <a:cxn ang="0">
                    <a:pos x="398" y="1258"/>
                  </a:cxn>
                  <a:cxn ang="0">
                    <a:pos x="364" y="1328"/>
                  </a:cxn>
                  <a:cxn ang="0">
                    <a:pos x="364" y="1328"/>
                  </a:cxn>
                  <a:cxn ang="0">
                    <a:pos x="294" y="1462"/>
                  </a:cxn>
                  <a:cxn ang="0">
                    <a:pos x="232" y="1590"/>
                  </a:cxn>
                  <a:cxn ang="0">
                    <a:pos x="204" y="1652"/>
                  </a:cxn>
                  <a:cxn ang="0">
                    <a:pos x="178" y="1712"/>
                  </a:cxn>
                  <a:cxn ang="0">
                    <a:pos x="154" y="1772"/>
                  </a:cxn>
                  <a:cxn ang="0">
                    <a:pos x="132" y="1828"/>
                  </a:cxn>
                  <a:cxn ang="0">
                    <a:pos x="112" y="1884"/>
                  </a:cxn>
                  <a:cxn ang="0">
                    <a:pos x="92" y="1940"/>
                  </a:cxn>
                  <a:cxn ang="0">
                    <a:pos x="76" y="1992"/>
                  </a:cxn>
                  <a:cxn ang="0">
                    <a:pos x="62" y="2046"/>
                  </a:cxn>
                  <a:cxn ang="0">
                    <a:pos x="48" y="2098"/>
                  </a:cxn>
                  <a:cxn ang="0">
                    <a:pos x="36" y="2148"/>
                  </a:cxn>
                  <a:cxn ang="0">
                    <a:pos x="26" y="2198"/>
                  </a:cxn>
                  <a:cxn ang="0">
                    <a:pos x="18" y="2248"/>
                  </a:cxn>
                  <a:cxn ang="0">
                    <a:pos x="12" y="2296"/>
                  </a:cxn>
                  <a:cxn ang="0">
                    <a:pos x="6" y="2344"/>
                  </a:cxn>
                  <a:cxn ang="0">
                    <a:pos x="4" y="2392"/>
                  </a:cxn>
                  <a:cxn ang="0">
                    <a:pos x="0" y="2440"/>
                  </a:cxn>
                  <a:cxn ang="0">
                    <a:pos x="0" y="2486"/>
                  </a:cxn>
                  <a:cxn ang="0">
                    <a:pos x="0" y="2532"/>
                  </a:cxn>
                  <a:cxn ang="0">
                    <a:pos x="2" y="2580"/>
                  </a:cxn>
                  <a:cxn ang="0">
                    <a:pos x="6" y="2626"/>
                  </a:cxn>
                  <a:cxn ang="0">
                    <a:pos x="10" y="2672"/>
                  </a:cxn>
                  <a:cxn ang="0">
                    <a:pos x="16" y="2720"/>
                  </a:cxn>
                  <a:cxn ang="0">
                    <a:pos x="30" y="2814"/>
                  </a:cxn>
                  <a:cxn ang="0">
                    <a:pos x="50" y="2908"/>
                  </a:cxn>
                  <a:cxn ang="0">
                    <a:pos x="72" y="3006"/>
                  </a:cxn>
                </a:cxnLst>
                <a:rect l="0" t="0" r="r" b="b"/>
                <a:pathLst>
                  <a:path w="512" h="3006">
                    <a:moveTo>
                      <a:pt x="230" y="0"/>
                    </a:moveTo>
                    <a:lnTo>
                      <a:pt x="230" y="0"/>
                    </a:lnTo>
                    <a:lnTo>
                      <a:pt x="252" y="26"/>
                    </a:lnTo>
                    <a:lnTo>
                      <a:pt x="278" y="58"/>
                    </a:lnTo>
                    <a:lnTo>
                      <a:pt x="308" y="104"/>
                    </a:lnTo>
                    <a:lnTo>
                      <a:pt x="342" y="158"/>
                    </a:lnTo>
                    <a:lnTo>
                      <a:pt x="378" y="224"/>
                    </a:lnTo>
                    <a:lnTo>
                      <a:pt x="396" y="262"/>
                    </a:lnTo>
                    <a:lnTo>
                      <a:pt x="414" y="300"/>
                    </a:lnTo>
                    <a:lnTo>
                      <a:pt x="430" y="342"/>
                    </a:lnTo>
                    <a:lnTo>
                      <a:pt x="448" y="386"/>
                    </a:lnTo>
                    <a:lnTo>
                      <a:pt x="462" y="432"/>
                    </a:lnTo>
                    <a:lnTo>
                      <a:pt x="476" y="480"/>
                    </a:lnTo>
                    <a:lnTo>
                      <a:pt x="488" y="530"/>
                    </a:lnTo>
                    <a:lnTo>
                      <a:pt x="498" y="582"/>
                    </a:lnTo>
                    <a:lnTo>
                      <a:pt x="504" y="636"/>
                    </a:lnTo>
                    <a:lnTo>
                      <a:pt x="510" y="692"/>
                    </a:lnTo>
                    <a:lnTo>
                      <a:pt x="512" y="748"/>
                    </a:lnTo>
                    <a:lnTo>
                      <a:pt x="512" y="808"/>
                    </a:lnTo>
                    <a:lnTo>
                      <a:pt x="508" y="868"/>
                    </a:lnTo>
                    <a:lnTo>
                      <a:pt x="500" y="930"/>
                    </a:lnTo>
                    <a:lnTo>
                      <a:pt x="488" y="994"/>
                    </a:lnTo>
                    <a:lnTo>
                      <a:pt x="472" y="1058"/>
                    </a:lnTo>
                    <a:lnTo>
                      <a:pt x="452" y="1124"/>
                    </a:lnTo>
                    <a:lnTo>
                      <a:pt x="428" y="1190"/>
                    </a:lnTo>
                    <a:lnTo>
                      <a:pt x="398" y="1258"/>
                    </a:lnTo>
                    <a:lnTo>
                      <a:pt x="364" y="1328"/>
                    </a:lnTo>
                    <a:lnTo>
                      <a:pt x="364" y="1328"/>
                    </a:lnTo>
                    <a:lnTo>
                      <a:pt x="294" y="1462"/>
                    </a:lnTo>
                    <a:lnTo>
                      <a:pt x="232" y="1590"/>
                    </a:lnTo>
                    <a:lnTo>
                      <a:pt x="204" y="1652"/>
                    </a:lnTo>
                    <a:lnTo>
                      <a:pt x="178" y="1712"/>
                    </a:lnTo>
                    <a:lnTo>
                      <a:pt x="154" y="1772"/>
                    </a:lnTo>
                    <a:lnTo>
                      <a:pt x="132" y="1828"/>
                    </a:lnTo>
                    <a:lnTo>
                      <a:pt x="112" y="1884"/>
                    </a:lnTo>
                    <a:lnTo>
                      <a:pt x="92" y="1940"/>
                    </a:lnTo>
                    <a:lnTo>
                      <a:pt x="76" y="1992"/>
                    </a:lnTo>
                    <a:lnTo>
                      <a:pt x="62" y="2046"/>
                    </a:lnTo>
                    <a:lnTo>
                      <a:pt x="48" y="2098"/>
                    </a:lnTo>
                    <a:lnTo>
                      <a:pt x="36" y="2148"/>
                    </a:lnTo>
                    <a:lnTo>
                      <a:pt x="26" y="2198"/>
                    </a:lnTo>
                    <a:lnTo>
                      <a:pt x="18" y="2248"/>
                    </a:lnTo>
                    <a:lnTo>
                      <a:pt x="12" y="2296"/>
                    </a:lnTo>
                    <a:lnTo>
                      <a:pt x="6" y="2344"/>
                    </a:lnTo>
                    <a:lnTo>
                      <a:pt x="4" y="2392"/>
                    </a:lnTo>
                    <a:lnTo>
                      <a:pt x="0" y="2440"/>
                    </a:lnTo>
                    <a:lnTo>
                      <a:pt x="0" y="2486"/>
                    </a:lnTo>
                    <a:lnTo>
                      <a:pt x="0" y="2532"/>
                    </a:lnTo>
                    <a:lnTo>
                      <a:pt x="2" y="2580"/>
                    </a:lnTo>
                    <a:lnTo>
                      <a:pt x="6" y="2626"/>
                    </a:lnTo>
                    <a:lnTo>
                      <a:pt x="10" y="2672"/>
                    </a:lnTo>
                    <a:lnTo>
                      <a:pt x="16" y="2720"/>
                    </a:lnTo>
                    <a:lnTo>
                      <a:pt x="30" y="2814"/>
                    </a:lnTo>
                    <a:lnTo>
                      <a:pt x="50" y="2908"/>
                    </a:lnTo>
                    <a:lnTo>
                      <a:pt x="72" y="3006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14" name="Freeform 170"/>
              <p:cNvSpPr>
                <a:spLocks/>
              </p:cNvSpPr>
              <p:nvPr/>
            </p:nvSpPr>
            <p:spPr bwMode="auto">
              <a:xfrm>
                <a:off x="3093" y="651"/>
                <a:ext cx="463" cy="3029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156" y="0"/>
                  </a:cxn>
                  <a:cxn ang="0">
                    <a:pos x="180" y="26"/>
                  </a:cxn>
                  <a:cxn ang="0">
                    <a:pos x="206" y="56"/>
                  </a:cxn>
                  <a:cxn ang="0">
                    <a:pos x="238" y="100"/>
                  </a:cxn>
                  <a:cxn ang="0">
                    <a:pos x="274" y="154"/>
                  </a:cxn>
                  <a:cxn ang="0">
                    <a:pos x="312" y="220"/>
                  </a:cxn>
                  <a:cxn ang="0">
                    <a:pos x="330" y="256"/>
                  </a:cxn>
                  <a:cxn ang="0">
                    <a:pos x="350" y="294"/>
                  </a:cxn>
                  <a:cxn ang="0">
                    <a:pos x="368" y="336"/>
                  </a:cxn>
                  <a:cxn ang="0">
                    <a:pos x="386" y="380"/>
                  </a:cxn>
                  <a:cxn ang="0">
                    <a:pos x="402" y="424"/>
                  </a:cxn>
                  <a:cxn ang="0">
                    <a:pos x="416" y="472"/>
                  </a:cxn>
                  <a:cxn ang="0">
                    <a:pos x="430" y="522"/>
                  </a:cxn>
                  <a:cxn ang="0">
                    <a:pos x="442" y="574"/>
                  </a:cxn>
                  <a:cxn ang="0">
                    <a:pos x="450" y="628"/>
                  </a:cxn>
                  <a:cxn ang="0">
                    <a:pos x="458" y="684"/>
                  </a:cxn>
                  <a:cxn ang="0">
                    <a:pos x="462" y="742"/>
                  </a:cxn>
                  <a:cxn ang="0">
                    <a:pos x="462" y="802"/>
                  </a:cxn>
                  <a:cxn ang="0">
                    <a:pos x="460" y="862"/>
                  </a:cxn>
                  <a:cxn ang="0">
                    <a:pos x="456" y="924"/>
                  </a:cxn>
                  <a:cxn ang="0">
                    <a:pos x="446" y="988"/>
                  </a:cxn>
                  <a:cxn ang="0">
                    <a:pos x="432" y="1054"/>
                  </a:cxn>
                  <a:cxn ang="0">
                    <a:pos x="414" y="1122"/>
                  </a:cxn>
                  <a:cxn ang="0">
                    <a:pos x="392" y="1190"/>
                  </a:cxn>
                  <a:cxn ang="0">
                    <a:pos x="364" y="1260"/>
                  </a:cxn>
                  <a:cxn ang="0">
                    <a:pos x="332" y="1330"/>
                  </a:cxn>
                  <a:cxn ang="0">
                    <a:pos x="332" y="1330"/>
                  </a:cxn>
                  <a:cxn ang="0">
                    <a:pos x="264" y="1470"/>
                  </a:cxn>
                  <a:cxn ang="0">
                    <a:pos x="206" y="1600"/>
                  </a:cxn>
                  <a:cxn ang="0">
                    <a:pos x="180" y="1664"/>
                  </a:cxn>
                  <a:cxn ang="0">
                    <a:pos x="156" y="1724"/>
                  </a:cxn>
                  <a:cxn ang="0">
                    <a:pos x="134" y="1784"/>
                  </a:cxn>
                  <a:cxn ang="0">
                    <a:pos x="114" y="1844"/>
                  </a:cxn>
                  <a:cxn ang="0">
                    <a:pos x="94" y="1900"/>
                  </a:cxn>
                  <a:cxn ang="0">
                    <a:pos x="78" y="1956"/>
                  </a:cxn>
                  <a:cxn ang="0">
                    <a:pos x="62" y="2012"/>
                  </a:cxn>
                  <a:cxn ang="0">
                    <a:pos x="50" y="2064"/>
                  </a:cxn>
                  <a:cxn ang="0">
                    <a:pos x="38" y="2118"/>
                  </a:cxn>
                  <a:cxn ang="0">
                    <a:pos x="28" y="2168"/>
                  </a:cxn>
                  <a:cxn ang="0">
                    <a:pos x="20" y="2220"/>
                  </a:cxn>
                  <a:cxn ang="0">
                    <a:pos x="12" y="2270"/>
                  </a:cxn>
                  <a:cxn ang="0">
                    <a:pos x="8" y="2318"/>
                  </a:cxn>
                  <a:cxn ang="0">
                    <a:pos x="4" y="2368"/>
                  </a:cxn>
                  <a:cxn ang="0">
                    <a:pos x="2" y="2416"/>
                  </a:cxn>
                  <a:cxn ang="0">
                    <a:pos x="0" y="2464"/>
                  </a:cxn>
                  <a:cxn ang="0">
                    <a:pos x="2" y="2510"/>
                  </a:cxn>
                  <a:cxn ang="0">
                    <a:pos x="4" y="2558"/>
                  </a:cxn>
                  <a:cxn ang="0">
                    <a:pos x="6" y="2604"/>
                  </a:cxn>
                  <a:cxn ang="0">
                    <a:pos x="12" y="2652"/>
                  </a:cxn>
                  <a:cxn ang="0">
                    <a:pos x="18" y="2698"/>
                  </a:cxn>
                  <a:cxn ang="0">
                    <a:pos x="24" y="2744"/>
                  </a:cxn>
                  <a:cxn ang="0">
                    <a:pos x="42" y="2838"/>
                  </a:cxn>
                  <a:cxn ang="0">
                    <a:pos x="64" y="2934"/>
                  </a:cxn>
                  <a:cxn ang="0">
                    <a:pos x="90" y="3030"/>
                  </a:cxn>
                </a:cxnLst>
                <a:rect l="0" t="0" r="r" b="b"/>
                <a:pathLst>
                  <a:path w="462" h="3030">
                    <a:moveTo>
                      <a:pt x="156" y="0"/>
                    </a:moveTo>
                    <a:lnTo>
                      <a:pt x="156" y="0"/>
                    </a:lnTo>
                    <a:lnTo>
                      <a:pt x="180" y="26"/>
                    </a:lnTo>
                    <a:lnTo>
                      <a:pt x="206" y="56"/>
                    </a:lnTo>
                    <a:lnTo>
                      <a:pt x="238" y="100"/>
                    </a:lnTo>
                    <a:lnTo>
                      <a:pt x="274" y="154"/>
                    </a:lnTo>
                    <a:lnTo>
                      <a:pt x="312" y="220"/>
                    </a:lnTo>
                    <a:lnTo>
                      <a:pt x="330" y="256"/>
                    </a:lnTo>
                    <a:lnTo>
                      <a:pt x="350" y="294"/>
                    </a:lnTo>
                    <a:lnTo>
                      <a:pt x="368" y="336"/>
                    </a:lnTo>
                    <a:lnTo>
                      <a:pt x="386" y="380"/>
                    </a:lnTo>
                    <a:lnTo>
                      <a:pt x="402" y="424"/>
                    </a:lnTo>
                    <a:lnTo>
                      <a:pt x="416" y="472"/>
                    </a:lnTo>
                    <a:lnTo>
                      <a:pt x="430" y="522"/>
                    </a:lnTo>
                    <a:lnTo>
                      <a:pt x="442" y="574"/>
                    </a:lnTo>
                    <a:lnTo>
                      <a:pt x="450" y="628"/>
                    </a:lnTo>
                    <a:lnTo>
                      <a:pt x="458" y="684"/>
                    </a:lnTo>
                    <a:lnTo>
                      <a:pt x="462" y="742"/>
                    </a:lnTo>
                    <a:lnTo>
                      <a:pt x="462" y="802"/>
                    </a:lnTo>
                    <a:lnTo>
                      <a:pt x="460" y="862"/>
                    </a:lnTo>
                    <a:lnTo>
                      <a:pt x="456" y="924"/>
                    </a:lnTo>
                    <a:lnTo>
                      <a:pt x="446" y="988"/>
                    </a:lnTo>
                    <a:lnTo>
                      <a:pt x="432" y="1054"/>
                    </a:lnTo>
                    <a:lnTo>
                      <a:pt x="414" y="1122"/>
                    </a:lnTo>
                    <a:lnTo>
                      <a:pt x="392" y="1190"/>
                    </a:lnTo>
                    <a:lnTo>
                      <a:pt x="364" y="1260"/>
                    </a:lnTo>
                    <a:lnTo>
                      <a:pt x="332" y="1330"/>
                    </a:lnTo>
                    <a:lnTo>
                      <a:pt x="332" y="1330"/>
                    </a:lnTo>
                    <a:lnTo>
                      <a:pt x="264" y="1470"/>
                    </a:lnTo>
                    <a:lnTo>
                      <a:pt x="206" y="1600"/>
                    </a:lnTo>
                    <a:lnTo>
                      <a:pt x="180" y="1664"/>
                    </a:lnTo>
                    <a:lnTo>
                      <a:pt x="156" y="1724"/>
                    </a:lnTo>
                    <a:lnTo>
                      <a:pt x="134" y="1784"/>
                    </a:lnTo>
                    <a:lnTo>
                      <a:pt x="114" y="1844"/>
                    </a:lnTo>
                    <a:lnTo>
                      <a:pt x="94" y="1900"/>
                    </a:lnTo>
                    <a:lnTo>
                      <a:pt x="78" y="1956"/>
                    </a:lnTo>
                    <a:lnTo>
                      <a:pt x="62" y="2012"/>
                    </a:lnTo>
                    <a:lnTo>
                      <a:pt x="50" y="2064"/>
                    </a:lnTo>
                    <a:lnTo>
                      <a:pt x="38" y="2118"/>
                    </a:lnTo>
                    <a:lnTo>
                      <a:pt x="28" y="2168"/>
                    </a:lnTo>
                    <a:lnTo>
                      <a:pt x="20" y="2220"/>
                    </a:lnTo>
                    <a:lnTo>
                      <a:pt x="12" y="2270"/>
                    </a:lnTo>
                    <a:lnTo>
                      <a:pt x="8" y="2318"/>
                    </a:lnTo>
                    <a:lnTo>
                      <a:pt x="4" y="2368"/>
                    </a:lnTo>
                    <a:lnTo>
                      <a:pt x="2" y="2416"/>
                    </a:lnTo>
                    <a:lnTo>
                      <a:pt x="0" y="2464"/>
                    </a:lnTo>
                    <a:lnTo>
                      <a:pt x="2" y="2510"/>
                    </a:lnTo>
                    <a:lnTo>
                      <a:pt x="4" y="2558"/>
                    </a:lnTo>
                    <a:lnTo>
                      <a:pt x="6" y="2604"/>
                    </a:lnTo>
                    <a:lnTo>
                      <a:pt x="12" y="2652"/>
                    </a:lnTo>
                    <a:lnTo>
                      <a:pt x="18" y="2698"/>
                    </a:lnTo>
                    <a:lnTo>
                      <a:pt x="24" y="2744"/>
                    </a:lnTo>
                    <a:lnTo>
                      <a:pt x="42" y="2838"/>
                    </a:lnTo>
                    <a:lnTo>
                      <a:pt x="64" y="2934"/>
                    </a:lnTo>
                    <a:lnTo>
                      <a:pt x="90" y="303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15" name="Freeform 171"/>
              <p:cNvSpPr>
                <a:spLocks/>
              </p:cNvSpPr>
              <p:nvPr/>
            </p:nvSpPr>
            <p:spPr bwMode="auto">
              <a:xfrm>
                <a:off x="3141" y="637"/>
                <a:ext cx="415" cy="3056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82" y="0"/>
                  </a:cxn>
                  <a:cxn ang="0">
                    <a:pos x="106" y="26"/>
                  </a:cxn>
                  <a:cxn ang="0">
                    <a:pos x="132" y="56"/>
                  </a:cxn>
                  <a:cxn ang="0">
                    <a:pos x="166" y="98"/>
                  </a:cxn>
                  <a:cxn ang="0">
                    <a:pos x="204" y="152"/>
                  </a:cxn>
                  <a:cxn ang="0">
                    <a:pos x="244" y="216"/>
                  </a:cxn>
                  <a:cxn ang="0">
                    <a:pos x="264" y="252"/>
                  </a:cxn>
                  <a:cxn ang="0">
                    <a:pos x="284" y="290"/>
                  </a:cxn>
                  <a:cxn ang="0">
                    <a:pos x="304" y="330"/>
                  </a:cxn>
                  <a:cxn ang="0">
                    <a:pos x="324" y="374"/>
                  </a:cxn>
                  <a:cxn ang="0">
                    <a:pos x="342" y="420"/>
                  </a:cxn>
                  <a:cxn ang="0">
                    <a:pos x="358" y="466"/>
                  </a:cxn>
                  <a:cxn ang="0">
                    <a:pos x="372" y="516"/>
                  </a:cxn>
                  <a:cxn ang="0">
                    <a:pos x="386" y="568"/>
                  </a:cxn>
                  <a:cxn ang="0">
                    <a:pos x="396" y="622"/>
                  </a:cxn>
                  <a:cxn ang="0">
                    <a:pos x="406" y="678"/>
                  </a:cxn>
                  <a:cxn ang="0">
                    <a:pos x="410" y="736"/>
                  </a:cxn>
                  <a:cxn ang="0">
                    <a:pos x="414" y="796"/>
                  </a:cxn>
                  <a:cxn ang="0">
                    <a:pos x="414" y="856"/>
                  </a:cxn>
                  <a:cxn ang="0">
                    <a:pos x="410" y="920"/>
                  </a:cxn>
                  <a:cxn ang="0">
                    <a:pos x="402" y="984"/>
                  </a:cxn>
                  <a:cxn ang="0">
                    <a:pos x="390" y="1052"/>
                  </a:cxn>
                  <a:cxn ang="0">
                    <a:pos x="374" y="1120"/>
                  </a:cxn>
                  <a:cxn ang="0">
                    <a:pos x="354" y="1190"/>
                  </a:cxn>
                  <a:cxn ang="0">
                    <a:pos x="328" y="1260"/>
                  </a:cxn>
                  <a:cxn ang="0">
                    <a:pos x="298" y="1332"/>
                  </a:cxn>
                  <a:cxn ang="0">
                    <a:pos x="298" y="1332"/>
                  </a:cxn>
                  <a:cxn ang="0">
                    <a:pos x="236" y="1476"/>
                  </a:cxn>
                  <a:cxn ang="0">
                    <a:pos x="180" y="1610"/>
                  </a:cxn>
                  <a:cxn ang="0">
                    <a:pos x="156" y="1674"/>
                  </a:cxn>
                  <a:cxn ang="0">
                    <a:pos x="134" y="1738"/>
                  </a:cxn>
                  <a:cxn ang="0">
                    <a:pos x="114" y="1798"/>
                  </a:cxn>
                  <a:cxn ang="0">
                    <a:pos x="94" y="1858"/>
                  </a:cxn>
                  <a:cxn ang="0">
                    <a:pos x="78" y="1916"/>
                  </a:cxn>
                  <a:cxn ang="0">
                    <a:pos x="62" y="1974"/>
                  </a:cxn>
                  <a:cxn ang="0">
                    <a:pos x="50" y="2028"/>
                  </a:cxn>
                  <a:cxn ang="0">
                    <a:pos x="38" y="2084"/>
                  </a:cxn>
                  <a:cxn ang="0">
                    <a:pos x="28" y="2136"/>
                  </a:cxn>
                  <a:cxn ang="0">
                    <a:pos x="20" y="2188"/>
                  </a:cxn>
                  <a:cxn ang="0">
                    <a:pos x="12" y="2240"/>
                  </a:cxn>
                  <a:cxn ang="0">
                    <a:pos x="8" y="2290"/>
                  </a:cxn>
                  <a:cxn ang="0">
                    <a:pos x="4" y="2340"/>
                  </a:cxn>
                  <a:cxn ang="0">
                    <a:pos x="2" y="2390"/>
                  </a:cxn>
                  <a:cxn ang="0">
                    <a:pos x="0" y="2438"/>
                  </a:cxn>
                  <a:cxn ang="0">
                    <a:pos x="2" y="2486"/>
                  </a:cxn>
                  <a:cxn ang="0">
                    <a:pos x="4" y="2534"/>
                  </a:cxn>
                  <a:cxn ang="0">
                    <a:pos x="6" y="2582"/>
                  </a:cxn>
                  <a:cxn ang="0">
                    <a:pos x="12" y="2628"/>
                  </a:cxn>
                  <a:cxn ang="0">
                    <a:pos x="18" y="2676"/>
                  </a:cxn>
                  <a:cxn ang="0">
                    <a:pos x="24" y="2722"/>
                  </a:cxn>
                  <a:cxn ang="0">
                    <a:pos x="34" y="2768"/>
                  </a:cxn>
                  <a:cxn ang="0">
                    <a:pos x="54" y="2862"/>
                  </a:cxn>
                  <a:cxn ang="0">
                    <a:pos x="78" y="2958"/>
                  </a:cxn>
                  <a:cxn ang="0">
                    <a:pos x="108" y="3054"/>
                  </a:cxn>
                </a:cxnLst>
                <a:rect l="0" t="0" r="r" b="b"/>
                <a:pathLst>
                  <a:path w="414" h="3054">
                    <a:moveTo>
                      <a:pt x="82" y="0"/>
                    </a:moveTo>
                    <a:lnTo>
                      <a:pt x="82" y="0"/>
                    </a:lnTo>
                    <a:lnTo>
                      <a:pt x="106" y="26"/>
                    </a:lnTo>
                    <a:lnTo>
                      <a:pt x="132" y="56"/>
                    </a:lnTo>
                    <a:lnTo>
                      <a:pt x="166" y="98"/>
                    </a:lnTo>
                    <a:lnTo>
                      <a:pt x="204" y="152"/>
                    </a:lnTo>
                    <a:lnTo>
                      <a:pt x="244" y="216"/>
                    </a:lnTo>
                    <a:lnTo>
                      <a:pt x="264" y="252"/>
                    </a:lnTo>
                    <a:lnTo>
                      <a:pt x="284" y="290"/>
                    </a:lnTo>
                    <a:lnTo>
                      <a:pt x="304" y="330"/>
                    </a:lnTo>
                    <a:lnTo>
                      <a:pt x="324" y="374"/>
                    </a:lnTo>
                    <a:lnTo>
                      <a:pt x="342" y="420"/>
                    </a:lnTo>
                    <a:lnTo>
                      <a:pt x="358" y="466"/>
                    </a:lnTo>
                    <a:lnTo>
                      <a:pt x="372" y="516"/>
                    </a:lnTo>
                    <a:lnTo>
                      <a:pt x="386" y="568"/>
                    </a:lnTo>
                    <a:lnTo>
                      <a:pt x="396" y="622"/>
                    </a:lnTo>
                    <a:lnTo>
                      <a:pt x="406" y="678"/>
                    </a:lnTo>
                    <a:lnTo>
                      <a:pt x="410" y="736"/>
                    </a:lnTo>
                    <a:lnTo>
                      <a:pt x="414" y="796"/>
                    </a:lnTo>
                    <a:lnTo>
                      <a:pt x="414" y="856"/>
                    </a:lnTo>
                    <a:lnTo>
                      <a:pt x="410" y="920"/>
                    </a:lnTo>
                    <a:lnTo>
                      <a:pt x="402" y="984"/>
                    </a:lnTo>
                    <a:lnTo>
                      <a:pt x="390" y="1052"/>
                    </a:lnTo>
                    <a:lnTo>
                      <a:pt x="374" y="1120"/>
                    </a:lnTo>
                    <a:lnTo>
                      <a:pt x="354" y="1190"/>
                    </a:lnTo>
                    <a:lnTo>
                      <a:pt x="328" y="1260"/>
                    </a:lnTo>
                    <a:lnTo>
                      <a:pt x="298" y="1332"/>
                    </a:lnTo>
                    <a:lnTo>
                      <a:pt x="298" y="1332"/>
                    </a:lnTo>
                    <a:lnTo>
                      <a:pt x="236" y="1476"/>
                    </a:lnTo>
                    <a:lnTo>
                      <a:pt x="180" y="1610"/>
                    </a:lnTo>
                    <a:lnTo>
                      <a:pt x="156" y="1674"/>
                    </a:lnTo>
                    <a:lnTo>
                      <a:pt x="134" y="1738"/>
                    </a:lnTo>
                    <a:lnTo>
                      <a:pt x="114" y="1798"/>
                    </a:lnTo>
                    <a:lnTo>
                      <a:pt x="94" y="1858"/>
                    </a:lnTo>
                    <a:lnTo>
                      <a:pt x="78" y="1916"/>
                    </a:lnTo>
                    <a:lnTo>
                      <a:pt x="62" y="1974"/>
                    </a:lnTo>
                    <a:lnTo>
                      <a:pt x="50" y="2028"/>
                    </a:lnTo>
                    <a:lnTo>
                      <a:pt x="38" y="2084"/>
                    </a:lnTo>
                    <a:lnTo>
                      <a:pt x="28" y="2136"/>
                    </a:lnTo>
                    <a:lnTo>
                      <a:pt x="20" y="2188"/>
                    </a:lnTo>
                    <a:lnTo>
                      <a:pt x="12" y="2240"/>
                    </a:lnTo>
                    <a:lnTo>
                      <a:pt x="8" y="2290"/>
                    </a:lnTo>
                    <a:lnTo>
                      <a:pt x="4" y="2340"/>
                    </a:lnTo>
                    <a:lnTo>
                      <a:pt x="2" y="2390"/>
                    </a:lnTo>
                    <a:lnTo>
                      <a:pt x="0" y="2438"/>
                    </a:lnTo>
                    <a:lnTo>
                      <a:pt x="2" y="2486"/>
                    </a:lnTo>
                    <a:lnTo>
                      <a:pt x="4" y="2534"/>
                    </a:lnTo>
                    <a:lnTo>
                      <a:pt x="6" y="2582"/>
                    </a:lnTo>
                    <a:lnTo>
                      <a:pt x="12" y="2628"/>
                    </a:lnTo>
                    <a:lnTo>
                      <a:pt x="18" y="2676"/>
                    </a:lnTo>
                    <a:lnTo>
                      <a:pt x="24" y="2722"/>
                    </a:lnTo>
                    <a:lnTo>
                      <a:pt x="34" y="2768"/>
                    </a:lnTo>
                    <a:lnTo>
                      <a:pt x="54" y="2862"/>
                    </a:lnTo>
                    <a:lnTo>
                      <a:pt x="78" y="2958"/>
                    </a:lnTo>
                    <a:lnTo>
                      <a:pt x="108" y="3054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16" name="Freeform 172"/>
              <p:cNvSpPr>
                <a:spLocks/>
              </p:cNvSpPr>
              <p:nvPr/>
            </p:nvSpPr>
            <p:spPr bwMode="auto">
              <a:xfrm>
                <a:off x="3192" y="626"/>
                <a:ext cx="366" cy="307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2" y="26"/>
                  </a:cxn>
                  <a:cxn ang="0">
                    <a:pos x="60" y="56"/>
                  </a:cxn>
                  <a:cxn ang="0">
                    <a:pos x="94" y="96"/>
                  </a:cxn>
                  <a:cxn ang="0">
                    <a:pos x="134" y="148"/>
                  </a:cxn>
                  <a:cxn ang="0">
                    <a:pos x="176" y="212"/>
                  </a:cxn>
                  <a:cxn ang="0">
                    <a:pos x="198" y="246"/>
                  </a:cxn>
                  <a:cxn ang="0">
                    <a:pos x="220" y="284"/>
                  </a:cxn>
                  <a:cxn ang="0">
                    <a:pos x="240" y="324"/>
                  </a:cxn>
                  <a:cxn ang="0">
                    <a:pos x="260" y="368"/>
                  </a:cxn>
                  <a:cxn ang="0">
                    <a:pos x="280" y="412"/>
                  </a:cxn>
                  <a:cxn ang="0">
                    <a:pos x="298" y="460"/>
                  </a:cxn>
                  <a:cxn ang="0">
                    <a:pos x="314" y="508"/>
                  </a:cxn>
                  <a:cxn ang="0">
                    <a:pos x="328" y="560"/>
                  </a:cxn>
                  <a:cxn ang="0">
                    <a:pos x="342" y="614"/>
                  </a:cxn>
                  <a:cxn ang="0">
                    <a:pos x="352" y="670"/>
                  </a:cxn>
                  <a:cxn ang="0">
                    <a:pos x="360" y="728"/>
                  </a:cxn>
                  <a:cxn ang="0">
                    <a:pos x="364" y="788"/>
                  </a:cxn>
                  <a:cxn ang="0">
                    <a:pos x="366" y="850"/>
                  </a:cxn>
                  <a:cxn ang="0">
                    <a:pos x="364" y="914"/>
                  </a:cxn>
                  <a:cxn ang="0">
                    <a:pos x="358" y="980"/>
                  </a:cxn>
                  <a:cxn ang="0">
                    <a:pos x="348" y="1046"/>
                  </a:cxn>
                  <a:cxn ang="0">
                    <a:pos x="334" y="1116"/>
                  </a:cxn>
                  <a:cxn ang="0">
                    <a:pos x="316" y="1188"/>
                  </a:cxn>
                  <a:cxn ang="0">
                    <a:pos x="292" y="1260"/>
                  </a:cxn>
                  <a:cxn ang="0">
                    <a:pos x="264" y="1334"/>
                  </a:cxn>
                  <a:cxn ang="0">
                    <a:pos x="264" y="1334"/>
                  </a:cxn>
                  <a:cxn ang="0">
                    <a:pos x="206" y="1480"/>
                  </a:cxn>
                  <a:cxn ang="0">
                    <a:pos x="156" y="1618"/>
                  </a:cxn>
                  <a:cxn ang="0">
                    <a:pos x="132" y="1682"/>
                  </a:cxn>
                  <a:cxn ang="0">
                    <a:pos x="112" y="1748"/>
                  </a:cxn>
                  <a:cxn ang="0">
                    <a:pos x="94" y="1810"/>
                  </a:cxn>
                  <a:cxn ang="0">
                    <a:pos x="76" y="1870"/>
                  </a:cxn>
                  <a:cxn ang="0">
                    <a:pos x="62" y="1930"/>
                  </a:cxn>
                  <a:cxn ang="0">
                    <a:pos x="48" y="1988"/>
                  </a:cxn>
                  <a:cxn ang="0">
                    <a:pos x="36" y="2044"/>
                  </a:cxn>
                  <a:cxn ang="0">
                    <a:pos x="26" y="2100"/>
                  </a:cxn>
                  <a:cxn ang="0">
                    <a:pos x="18" y="2154"/>
                  </a:cxn>
                  <a:cxn ang="0">
                    <a:pos x="12" y="2206"/>
                  </a:cxn>
                  <a:cxn ang="0">
                    <a:pos x="6" y="2258"/>
                  </a:cxn>
                  <a:cxn ang="0">
                    <a:pos x="2" y="2310"/>
                  </a:cxn>
                  <a:cxn ang="0">
                    <a:pos x="0" y="2360"/>
                  </a:cxn>
                  <a:cxn ang="0">
                    <a:pos x="0" y="2410"/>
                  </a:cxn>
                  <a:cxn ang="0">
                    <a:pos x="0" y="2458"/>
                  </a:cxn>
                  <a:cxn ang="0">
                    <a:pos x="2" y="2506"/>
                  </a:cxn>
                  <a:cxn ang="0">
                    <a:pos x="6" y="2554"/>
                  </a:cxn>
                  <a:cxn ang="0">
                    <a:pos x="10" y="2602"/>
                  </a:cxn>
                  <a:cxn ang="0">
                    <a:pos x="16" y="2648"/>
                  </a:cxn>
                  <a:cxn ang="0">
                    <a:pos x="24" y="2696"/>
                  </a:cxn>
                  <a:cxn ang="0">
                    <a:pos x="32" y="2742"/>
                  </a:cxn>
                  <a:cxn ang="0">
                    <a:pos x="42" y="2790"/>
                  </a:cxn>
                  <a:cxn ang="0">
                    <a:pos x="66" y="2882"/>
                  </a:cxn>
                  <a:cxn ang="0">
                    <a:pos x="94" y="2978"/>
                  </a:cxn>
                  <a:cxn ang="0">
                    <a:pos x="126" y="3074"/>
                  </a:cxn>
                </a:cxnLst>
                <a:rect l="0" t="0" r="r" b="b"/>
                <a:pathLst>
                  <a:path w="366" h="3074">
                    <a:moveTo>
                      <a:pt x="8" y="0"/>
                    </a:moveTo>
                    <a:lnTo>
                      <a:pt x="8" y="0"/>
                    </a:lnTo>
                    <a:lnTo>
                      <a:pt x="32" y="26"/>
                    </a:lnTo>
                    <a:lnTo>
                      <a:pt x="60" y="56"/>
                    </a:lnTo>
                    <a:lnTo>
                      <a:pt x="94" y="96"/>
                    </a:lnTo>
                    <a:lnTo>
                      <a:pt x="134" y="148"/>
                    </a:lnTo>
                    <a:lnTo>
                      <a:pt x="176" y="212"/>
                    </a:lnTo>
                    <a:lnTo>
                      <a:pt x="198" y="246"/>
                    </a:lnTo>
                    <a:lnTo>
                      <a:pt x="220" y="284"/>
                    </a:lnTo>
                    <a:lnTo>
                      <a:pt x="240" y="324"/>
                    </a:lnTo>
                    <a:lnTo>
                      <a:pt x="260" y="368"/>
                    </a:lnTo>
                    <a:lnTo>
                      <a:pt x="280" y="412"/>
                    </a:lnTo>
                    <a:lnTo>
                      <a:pt x="298" y="460"/>
                    </a:lnTo>
                    <a:lnTo>
                      <a:pt x="314" y="508"/>
                    </a:lnTo>
                    <a:lnTo>
                      <a:pt x="328" y="560"/>
                    </a:lnTo>
                    <a:lnTo>
                      <a:pt x="342" y="614"/>
                    </a:lnTo>
                    <a:lnTo>
                      <a:pt x="352" y="670"/>
                    </a:lnTo>
                    <a:lnTo>
                      <a:pt x="360" y="728"/>
                    </a:lnTo>
                    <a:lnTo>
                      <a:pt x="364" y="788"/>
                    </a:lnTo>
                    <a:lnTo>
                      <a:pt x="366" y="850"/>
                    </a:lnTo>
                    <a:lnTo>
                      <a:pt x="364" y="914"/>
                    </a:lnTo>
                    <a:lnTo>
                      <a:pt x="358" y="980"/>
                    </a:lnTo>
                    <a:lnTo>
                      <a:pt x="348" y="1046"/>
                    </a:lnTo>
                    <a:lnTo>
                      <a:pt x="334" y="1116"/>
                    </a:lnTo>
                    <a:lnTo>
                      <a:pt x="316" y="1188"/>
                    </a:lnTo>
                    <a:lnTo>
                      <a:pt x="292" y="1260"/>
                    </a:lnTo>
                    <a:lnTo>
                      <a:pt x="264" y="1334"/>
                    </a:lnTo>
                    <a:lnTo>
                      <a:pt x="264" y="1334"/>
                    </a:lnTo>
                    <a:lnTo>
                      <a:pt x="206" y="1480"/>
                    </a:lnTo>
                    <a:lnTo>
                      <a:pt x="156" y="1618"/>
                    </a:lnTo>
                    <a:lnTo>
                      <a:pt x="132" y="1682"/>
                    </a:lnTo>
                    <a:lnTo>
                      <a:pt x="112" y="1748"/>
                    </a:lnTo>
                    <a:lnTo>
                      <a:pt x="94" y="1810"/>
                    </a:lnTo>
                    <a:lnTo>
                      <a:pt x="76" y="1870"/>
                    </a:lnTo>
                    <a:lnTo>
                      <a:pt x="62" y="1930"/>
                    </a:lnTo>
                    <a:lnTo>
                      <a:pt x="48" y="1988"/>
                    </a:lnTo>
                    <a:lnTo>
                      <a:pt x="36" y="2044"/>
                    </a:lnTo>
                    <a:lnTo>
                      <a:pt x="26" y="2100"/>
                    </a:lnTo>
                    <a:lnTo>
                      <a:pt x="18" y="2154"/>
                    </a:lnTo>
                    <a:lnTo>
                      <a:pt x="12" y="2206"/>
                    </a:lnTo>
                    <a:lnTo>
                      <a:pt x="6" y="2258"/>
                    </a:lnTo>
                    <a:lnTo>
                      <a:pt x="2" y="2310"/>
                    </a:lnTo>
                    <a:lnTo>
                      <a:pt x="0" y="2360"/>
                    </a:lnTo>
                    <a:lnTo>
                      <a:pt x="0" y="2410"/>
                    </a:lnTo>
                    <a:lnTo>
                      <a:pt x="0" y="2458"/>
                    </a:lnTo>
                    <a:lnTo>
                      <a:pt x="2" y="2506"/>
                    </a:lnTo>
                    <a:lnTo>
                      <a:pt x="6" y="2554"/>
                    </a:lnTo>
                    <a:lnTo>
                      <a:pt x="10" y="2602"/>
                    </a:lnTo>
                    <a:lnTo>
                      <a:pt x="16" y="2648"/>
                    </a:lnTo>
                    <a:lnTo>
                      <a:pt x="24" y="2696"/>
                    </a:lnTo>
                    <a:lnTo>
                      <a:pt x="32" y="2742"/>
                    </a:lnTo>
                    <a:lnTo>
                      <a:pt x="42" y="2790"/>
                    </a:lnTo>
                    <a:lnTo>
                      <a:pt x="66" y="2882"/>
                    </a:lnTo>
                    <a:lnTo>
                      <a:pt x="94" y="2978"/>
                    </a:lnTo>
                    <a:lnTo>
                      <a:pt x="126" y="3074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17" name="Freeform 173"/>
              <p:cNvSpPr>
                <a:spLocks/>
              </p:cNvSpPr>
              <p:nvPr/>
            </p:nvSpPr>
            <p:spPr bwMode="auto">
              <a:xfrm>
                <a:off x="3173" y="608"/>
                <a:ext cx="385" cy="30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26" y="24"/>
                  </a:cxn>
                  <a:cxn ang="0">
                    <a:pos x="54" y="52"/>
                  </a:cxn>
                  <a:cxn ang="0">
                    <a:pos x="90" y="92"/>
                  </a:cxn>
                  <a:cxn ang="0">
                    <a:pos x="132" y="144"/>
                  </a:cxn>
                  <a:cxn ang="0">
                    <a:pos x="176" y="204"/>
                  </a:cxn>
                  <a:cxn ang="0">
                    <a:pos x="198" y="240"/>
                  </a:cxn>
                  <a:cxn ang="0">
                    <a:pos x="222" y="276"/>
                  </a:cxn>
                  <a:cxn ang="0">
                    <a:pos x="244" y="316"/>
                  </a:cxn>
                  <a:cxn ang="0">
                    <a:pos x="264" y="358"/>
                  </a:cxn>
                  <a:cxn ang="0">
                    <a:pos x="286" y="402"/>
                  </a:cxn>
                  <a:cxn ang="0">
                    <a:pos x="304" y="450"/>
                  </a:cxn>
                  <a:cxn ang="0">
                    <a:pos x="324" y="498"/>
                  </a:cxn>
                  <a:cxn ang="0">
                    <a:pos x="340" y="550"/>
                  </a:cxn>
                  <a:cxn ang="0">
                    <a:pos x="354" y="604"/>
                  </a:cxn>
                  <a:cxn ang="0">
                    <a:pos x="366" y="660"/>
                  </a:cxn>
                  <a:cxn ang="0">
                    <a:pos x="374" y="718"/>
                  </a:cxn>
                  <a:cxn ang="0">
                    <a:pos x="382" y="778"/>
                  </a:cxn>
                  <a:cxn ang="0">
                    <a:pos x="384" y="840"/>
                  </a:cxn>
                  <a:cxn ang="0">
                    <a:pos x="384" y="904"/>
                  </a:cxn>
                  <a:cxn ang="0">
                    <a:pos x="382" y="970"/>
                  </a:cxn>
                  <a:cxn ang="0">
                    <a:pos x="374" y="1038"/>
                  </a:cxn>
                  <a:cxn ang="0">
                    <a:pos x="362" y="1108"/>
                  </a:cxn>
                  <a:cxn ang="0">
                    <a:pos x="346" y="1182"/>
                  </a:cxn>
                  <a:cxn ang="0">
                    <a:pos x="324" y="1256"/>
                  </a:cxn>
                  <a:cxn ang="0">
                    <a:pos x="298" y="1330"/>
                  </a:cxn>
                  <a:cxn ang="0">
                    <a:pos x="298" y="1330"/>
                  </a:cxn>
                  <a:cxn ang="0">
                    <a:pos x="244" y="1480"/>
                  </a:cxn>
                  <a:cxn ang="0">
                    <a:pos x="198" y="1620"/>
                  </a:cxn>
                  <a:cxn ang="0">
                    <a:pos x="178" y="1688"/>
                  </a:cxn>
                  <a:cxn ang="0">
                    <a:pos x="158" y="1752"/>
                  </a:cxn>
                  <a:cxn ang="0">
                    <a:pos x="142" y="1816"/>
                  </a:cxn>
                  <a:cxn ang="0">
                    <a:pos x="126" y="1878"/>
                  </a:cxn>
                  <a:cxn ang="0">
                    <a:pos x="114" y="1938"/>
                  </a:cxn>
                  <a:cxn ang="0">
                    <a:pos x="102" y="1998"/>
                  </a:cxn>
                  <a:cxn ang="0">
                    <a:pos x="92" y="2054"/>
                  </a:cxn>
                  <a:cxn ang="0">
                    <a:pos x="84" y="2110"/>
                  </a:cxn>
                  <a:cxn ang="0">
                    <a:pos x="76" y="2166"/>
                  </a:cxn>
                  <a:cxn ang="0">
                    <a:pos x="72" y="2218"/>
                  </a:cxn>
                  <a:cxn ang="0">
                    <a:pos x="68" y="2272"/>
                  </a:cxn>
                  <a:cxn ang="0">
                    <a:pos x="66" y="2324"/>
                  </a:cxn>
                  <a:cxn ang="0">
                    <a:pos x="64" y="2374"/>
                  </a:cxn>
                  <a:cxn ang="0">
                    <a:pos x="66" y="2424"/>
                  </a:cxn>
                  <a:cxn ang="0">
                    <a:pos x="68" y="2472"/>
                  </a:cxn>
                  <a:cxn ang="0">
                    <a:pos x="72" y="2522"/>
                  </a:cxn>
                  <a:cxn ang="0">
                    <a:pos x="76" y="2570"/>
                  </a:cxn>
                  <a:cxn ang="0">
                    <a:pos x="82" y="2616"/>
                  </a:cxn>
                  <a:cxn ang="0">
                    <a:pos x="90" y="2664"/>
                  </a:cxn>
                  <a:cxn ang="0">
                    <a:pos x="100" y="2710"/>
                  </a:cxn>
                  <a:cxn ang="0">
                    <a:pos x="110" y="2758"/>
                  </a:cxn>
                  <a:cxn ang="0">
                    <a:pos x="120" y="2804"/>
                  </a:cxn>
                  <a:cxn ang="0">
                    <a:pos x="148" y="2898"/>
                  </a:cxn>
                  <a:cxn ang="0">
                    <a:pos x="178" y="2992"/>
                  </a:cxn>
                  <a:cxn ang="0">
                    <a:pos x="214" y="3088"/>
                  </a:cxn>
                </a:cxnLst>
                <a:rect l="0" t="0" r="r" b="b"/>
                <a:pathLst>
                  <a:path w="384" h="3088">
                    <a:moveTo>
                      <a:pt x="0" y="0"/>
                    </a:moveTo>
                    <a:lnTo>
                      <a:pt x="0" y="0"/>
                    </a:lnTo>
                    <a:lnTo>
                      <a:pt x="26" y="24"/>
                    </a:lnTo>
                    <a:lnTo>
                      <a:pt x="54" y="52"/>
                    </a:lnTo>
                    <a:lnTo>
                      <a:pt x="90" y="92"/>
                    </a:lnTo>
                    <a:lnTo>
                      <a:pt x="132" y="144"/>
                    </a:lnTo>
                    <a:lnTo>
                      <a:pt x="176" y="204"/>
                    </a:lnTo>
                    <a:lnTo>
                      <a:pt x="198" y="240"/>
                    </a:lnTo>
                    <a:lnTo>
                      <a:pt x="222" y="276"/>
                    </a:lnTo>
                    <a:lnTo>
                      <a:pt x="244" y="316"/>
                    </a:lnTo>
                    <a:lnTo>
                      <a:pt x="264" y="358"/>
                    </a:lnTo>
                    <a:lnTo>
                      <a:pt x="286" y="402"/>
                    </a:lnTo>
                    <a:lnTo>
                      <a:pt x="304" y="450"/>
                    </a:lnTo>
                    <a:lnTo>
                      <a:pt x="324" y="498"/>
                    </a:lnTo>
                    <a:lnTo>
                      <a:pt x="340" y="550"/>
                    </a:lnTo>
                    <a:lnTo>
                      <a:pt x="354" y="604"/>
                    </a:lnTo>
                    <a:lnTo>
                      <a:pt x="366" y="660"/>
                    </a:lnTo>
                    <a:lnTo>
                      <a:pt x="374" y="718"/>
                    </a:lnTo>
                    <a:lnTo>
                      <a:pt x="382" y="778"/>
                    </a:lnTo>
                    <a:lnTo>
                      <a:pt x="384" y="840"/>
                    </a:lnTo>
                    <a:lnTo>
                      <a:pt x="384" y="904"/>
                    </a:lnTo>
                    <a:lnTo>
                      <a:pt x="382" y="970"/>
                    </a:lnTo>
                    <a:lnTo>
                      <a:pt x="374" y="1038"/>
                    </a:lnTo>
                    <a:lnTo>
                      <a:pt x="362" y="1108"/>
                    </a:lnTo>
                    <a:lnTo>
                      <a:pt x="346" y="1182"/>
                    </a:lnTo>
                    <a:lnTo>
                      <a:pt x="324" y="1256"/>
                    </a:lnTo>
                    <a:lnTo>
                      <a:pt x="298" y="1330"/>
                    </a:lnTo>
                    <a:lnTo>
                      <a:pt x="298" y="1330"/>
                    </a:lnTo>
                    <a:lnTo>
                      <a:pt x="244" y="1480"/>
                    </a:lnTo>
                    <a:lnTo>
                      <a:pt x="198" y="1620"/>
                    </a:lnTo>
                    <a:lnTo>
                      <a:pt x="178" y="1688"/>
                    </a:lnTo>
                    <a:lnTo>
                      <a:pt x="158" y="1752"/>
                    </a:lnTo>
                    <a:lnTo>
                      <a:pt x="142" y="1816"/>
                    </a:lnTo>
                    <a:lnTo>
                      <a:pt x="126" y="1878"/>
                    </a:lnTo>
                    <a:lnTo>
                      <a:pt x="114" y="1938"/>
                    </a:lnTo>
                    <a:lnTo>
                      <a:pt x="102" y="1998"/>
                    </a:lnTo>
                    <a:lnTo>
                      <a:pt x="92" y="2054"/>
                    </a:lnTo>
                    <a:lnTo>
                      <a:pt x="84" y="2110"/>
                    </a:lnTo>
                    <a:lnTo>
                      <a:pt x="76" y="2166"/>
                    </a:lnTo>
                    <a:lnTo>
                      <a:pt x="72" y="2218"/>
                    </a:lnTo>
                    <a:lnTo>
                      <a:pt x="68" y="2272"/>
                    </a:lnTo>
                    <a:lnTo>
                      <a:pt x="66" y="2324"/>
                    </a:lnTo>
                    <a:lnTo>
                      <a:pt x="64" y="2374"/>
                    </a:lnTo>
                    <a:lnTo>
                      <a:pt x="66" y="2424"/>
                    </a:lnTo>
                    <a:lnTo>
                      <a:pt x="68" y="2472"/>
                    </a:lnTo>
                    <a:lnTo>
                      <a:pt x="72" y="2522"/>
                    </a:lnTo>
                    <a:lnTo>
                      <a:pt x="76" y="2570"/>
                    </a:lnTo>
                    <a:lnTo>
                      <a:pt x="82" y="2616"/>
                    </a:lnTo>
                    <a:lnTo>
                      <a:pt x="90" y="2664"/>
                    </a:lnTo>
                    <a:lnTo>
                      <a:pt x="100" y="2710"/>
                    </a:lnTo>
                    <a:lnTo>
                      <a:pt x="110" y="2758"/>
                    </a:lnTo>
                    <a:lnTo>
                      <a:pt x="120" y="2804"/>
                    </a:lnTo>
                    <a:lnTo>
                      <a:pt x="148" y="2898"/>
                    </a:lnTo>
                    <a:lnTo>
                      <a:pt x="178" y="2992"/>
                    </a:lnTo>
                    <a:lnTo>
                      <a:pt x="214" y="308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18" name="Freeform 174"/>
              <p:cNvSpPr>
                <a:spLocks/>
              </p:cNvSpPr>
              <p:nvPr/>
            </p:nvSpPr>
            <p:spPr bwMode="auto">
              <a:xfrm>
                <a:off x="3142" y="604"/>
                <a:ext cx="414" cy="30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28" y="22"/>
                  </a:cxn>
                  <a:cxn ang="0">
                    <a:pos x="56" y="50"/>
                  </a:cxn>
                  <a:cxn ang="0">
                    <a:pos x="94" y="90"/>
                  </a:cxn>
                  <a:cxn ang="0">
                    <a:pos x="136" y="140"/>
                  </a:cxn>
                  <a:cxn ang="0">
                    <a:pos x="182" y="200"/>
                  </a:cxn>
                  <a:cxn ang="0">
                    <a:pos x="206" y="234"/>
                  </a:cxn>
                  <a:cxn ang="0">
                    <a:pos x="230" y="270"/>
                  </a:cxn>
                  <a:cxn ang="0">
                    <a:pos x="254" y="310"/>
                  </a:cxn>
                  <a:cxn ang="0">
                    <a:pos x="276" y="350"/>
                  </a:cxn>
                  <a:cxn ang="0">
                    <a:pos x="298" y="394"/>
                  </a:cxn>
                  <a:cxn ang="0">
                    <a:pos x="320" y="440"/>
                  </a:cxn>
                  <a:cxn ang="0">
                    <a:pos x="340" y="490"/>
                  </a:cxn>
                  <a:cxn ang="0">
                    <a:pos x="358" y="540"/>
                  </a:cxn>
                  <a:cxn ang="0">
                    <a:pos x="374" y="594"/>
                  </a:cxn>
                  <a:cxn ang="0">
                    <a:pos x="386" y="650"/>
                  </a:cxn>
                  <a:cxn ang="0">
                    <a:pos x="398" y="708"/>
                  </a:cxn>
                  <a:cxn ang="0">
                    <a:pos x="406" y="768"/>
                  </a:cxn>
                  <a:cxn ang="0">
                    <a:pos x="412" y="830"/>
                  </a:cxn>
                  <a:cxn ang="0">
                    <a:pos x="414" y="896"/>
                  </a:cxn>
                  <a:cxn ang="0">
                    <a:pos x="412" y="962"/>
                  </a:cxn>
                  <a:cxn ang="0">
                    <a:pos x="406" y="1032"/>
                  </a:cxn>
                  <a:cxn ang="0">
                    <a:pos x="396" y="1102"/>
                  </a:cxn>
                  <a:cxn ang="0">
                    <a:pos x="382" y="1176"/>
                  </a:cxn>
                  <a:cxn ang="0">
                    <a:pos x="364" y="1250"/>
                  </a:cxn>
                  <a:cxn ang="0">
                    <a:pos x="340" y="1328"/>
                  </a:cxn>
                  <a:cxn ang="0">
                    <a:pos x="340" y="1328"/>
                  </a:cxn>
                  <a:cxn ang="0">
                    <a:pos x="290" y="1480"/>
                  </a:cxn>
                  <a:cxn ang="0">
                    <a:pos x="248" y="1624"/>
                  </a:cxn>
                  <a:cxn ang="0">
                    <a:pos x="230" y="1692"/>
                  </a:cxn>
                  <a:cxn ang="0">
                    <a:pos x="212" y="1758"/>
                  </a:cxn>
                  <a:cxn ang="0">
                    <a:pos x="198" y="1822"/>
                  </a:cxn>
                  <a:cxn ang="0">
                    <a:pos x="184" y="1886"/>
                  </a:cxn>
                  <a:cxn ang="0">
                    <a:pos x="174" y="1946"/>
                  </a:cxn>
                  <a:cxn ang="0">
                    <a:pos x="164" y="2006"/>
                  </a:cxn>
                  <a:cxn ang="0">
                    <a:pos x="154" y="2064"/>
                  </a:cxn>
                  <a:cxn ang="0">
                    <a:pos x="148" y="2122"/>
                  </a:cxn>
                  <a:cxn ang="0">
                    <a:pos x="144" y="2176"/>
                  </a:cxn>
                  <a:cxn ang="0">
                    <a:pos x="140" y="2230"/>
                  </a:cxn>
                  <a:cxn ang="0">
                    <a:pos x="138" y="2284"/>
                  </a:cxn>
                  <a:cxn ang="0">
                    <a:pos x="136" y="2336"/>
                  </a:cxn>
                  <a:cxn ang="0">
                    <a:pos x="138" y="2386"/>
                  </a:cxn>
                  <a:cxn ang="0">
                    <a:pos x="140" y="2438"/>
                  </a:cxn>
                  <a:cxn ang="0">
                    <a:pos x="144" y="2486"/>
                  </a:cxn>
                  <a:cxn ang="0">
                    <a:pos x="148" y="2536"/>
                  </a:cxn>
                  <a:cxn ang="0">
                    <a:pos x="156" y="2584"/>
                  </a:cxn>
                  <a:cxn ang="0">
                    <a:pos x="164" y="2630"/>
                  </a:cxn>
                  <a:cxn ang="0">
                    <a:pos x="172" y="2678"/>
                  </a:cxn>
                  <a:cxn ang="0">
                    <a:pos x="182" y="2724"/>
                  </a:cxn>
                  <a:cxn ang="0">
                    <a:pos x="194" y="2772"/>
                  </a:cxn>
                  <a:cxn ang="0">
                    <a:pos x="208" y="2818"/>
                  </a:cxn>
                  <a:cxn ang="0">
                    <a:pos x="236" y="2910"/>
                  </a:cxn>
                  <a:cxn ang="0">
                    <a:pos x="270" y="3004"/>
                  </a:cxn>
                  <a:cxn ang="0">
                    <a:pos x="308" y="3098"/>
                  </a:cxn>
                </a:cxnLst>
                <a:rect l="0" t="0" r="r" b="b"/>
                <a:pathLst>
                  <a:path w="414" h="3098">
                    <a:moveTo>
                      <a:pt x="0" y="0"/>
                    </a:moveTo>
                    <a:lnTo>
                      <a:pt x="0" y="0"/>
                    </a:lnTo>
                    <a:lnTo>
                      <a:pt x="28" y="22"/>
                    </a:lnTo>
                    <a:lnTo>
                      <a:pt x="56" y="50"/>
                    </a:lnTo>
                    <a:lnTo>
                      <a:pt x="94" y="90"/>
                    </a:lnTo>
                    <a:lnTo>
                      <a:pt x="136" y="140"/>
                    </a:lnTo>
                    <a:lnTo>
                      <a:pt x="182" y="200"/>
                    </a:lnTo>
                    <a:lnTo>
                      <a:pt x="206" y="234"/>
                    </a:lnTo>
                    <a:lnTo>
                      <a:pt x="230" y="270"/>
                    </a:lnTo>
                    <a:lnTo>
                      <a:pt x="254" y="310"/>
                    </a:lnTo>
                    <a:lnTo>
                      <a:pt x="276" y="350"/>
                    </a:lnTo>
                    <a:lnTo>
                      <a:pt x="298" y="394"/>
                    </a:lnTo>
                    <a:lnTo>
                      <a:pt x="320" y="440"/>
                    </a:lnTo>
                    <a:lnTo>
                      <a:pt x="340" y="490"/>
                    </a:lnTo>
                    <a:lnTo>
                      <a:pt x="358" y="540"/>
                    </a:lnTo>
                    <a:lnTo>
                      <a:pt x="374" y="594"/>
                    </a:lnTo>
                    <a:lnTo>
                      <a:pt x="386" y="650"/>
                    </a:lnTo>
                    <a:lnTo>
                      <a:pt x="398" y="708"/>
                    </a:lnTo>
                    <a:lnTo>
                      <a:pt x="406" y="768"/>
                    </a:lnTo>
                    <a:lnTo>
                      <a:pt x="412" y="830"/>
                    </a:lnTo>
                    <a:lnTo>
                      <a:pt x="414" y="896"/>
                    </a:lnTo>
                    <a:lnTo>
                      <a:pt x="412" y="962"/>
                    </a:lnTo>
                    <a:lnTo>
                      <a:pt x="406" y="1032"/>
                    </a:lnTo>
                    <a:lnTo>
                      <a:pt x="396" y="1102"/>
                    </a:lnTo>
                    <a:lnTo>
                      <a:pt x="382" y="1176"/>
                    </a:lnTo>
                    <a:lnTo>
                      <a:pt x="364" y="1250"/>
                    </a:lnTo>
                    <a:lnTo>
                      <a:pt x="340" y="1328"/>
                    </a:lnTo>
                    <a:lnTo>
                      <a:pt x="340" y="1328"/>
                    </a:lnTo>
                    <a:lnTo>
                      <a:pt x="290" y="1480"/>
                    </a:lnTo>
                    <a:lnTo>
                      <a:pt x="248" y="1624"/>
                    </a:lnTo>
                    <a:lnTo>
                      <a:pt x="230" y="1692"/>
                    </a:lnTo>
                    <a:lnTo>
                      <a:pt x="212" y="1758"/>
                    </a:lnTo>
                    <a:lnTo>
                      <a:pt x="198" y="1822"/>
                    </a:lnTo>
                    <a:lnTo>
                      <a:pt x="184" y="1886"/>
                    </a:lnTo>
                    <a:lnTo>
                      <a:pt x="174" y="1946"/>
                    </a:lnTo>
                    <a:lnTo>
                      <a:pt x="164" y="2006"/>
                    </a:lnTo>
                    <a:lnTo>
                      <a:pt x="154" y="2064"/>
                    </a:lnTo>
                    <a:lnTo>
                      <a:pt x="148" y="2122"/>
                    </a:lnTo>
                    <a:lnTo>
                      <a:pt x="144" y="2176"/>
                    </a:lnTo>
                    <a:lnTo>
                      <a:pt x="140" y="2230"/>
                    </a:lnTo>
                    <a:lnTo>
                      <a:pt x="138" y="2284"/>
                    </a:lnTo>
                    <a:lnTo>
                      <a:pt x="136" y="2336"/>
                    </a:lnTo>
                    <a:lnTo>
                      <a:pt x="138" y="2386"/>
                    </a:lnTo>
                    <a:lnTo>
                      <a:pt x="140" y="2438"/>
                    </a:lnTo>
                    <a:lnTo>
                      <a:pt x="144" y="2486"/>
                    </a:lnTo>
                    <a:lnTo>
                      <a:pt x="148" y="2536"/>
                    </a:lnTo>
                    <a:lnTo>
                      <a:pt x="156" y="2584"/>
                    </a:lnTo>
                    <a:lnTo>
                      <a:pt x="164" y="2630"/>
                    </a:lnTo>
                    <a:lnTo>
                      <a:pt x="172" y="2678"/>
                    </a:lnTo>
                    <a:lnTo>
                      <a:pt x="182" y="2724"/>
                    </a:lnTo>
                    <a:lnTo>
                      <a:pt x="194" y="2772"/>
                    </a:lnTo>
                    <a:lnTo>
                      <a:pt x="208" y="2818"/>
                    </a:lnTo>
                    <a:lnTo>
                      <a:pt x="236" y="2910"/>
                    </a:lnTo>
                    <a:lnTo>
                      <a:pt x="270" y="3004"/>
                    </a:lnTo>
                    <a:lnTo>
                      <a:pt x="308" y="309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19" name="Freeform 175"/>
              <p:cNvSpPr>
                <a:spLocks/>
              </p:cNvSpPr>
              <p:nvPr/>
            </p:nvSpPr>
            <p:spPr bwMode="auto">
              <a:xfrm>
                <a:off x="3115" y="596"/>
                <a:ext cx="441" cy="310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28" y="22"/>
                  </a:cxn>
                  <a:cxn ang="0">
                    <a:pos x="58" y="50"/>
                  </a:cxn>
                  <a:cxn ang="0">
                    <a:pos x="96" y="88"/>
                  </a:cxn>
                  <a:cxn ang="0">
                    <a:pos x="142" y="136"/>
                  </a:cxn>
                  <a:cxn ang="0">
                    <a:pos x="166" y="164"/>
                  </a:cxn>
                  <a:cxn ang="0">
                    <a:pos x="190" y="194"/>
                  </a:cxn>
                  <a:cxn ang="0">
                    <a:pos x="214" y="228"/>
                  </a:cxn>
                  <a:cxn ang="0">
                    <a:pos x="240" y="264"/>
                  </a:cxn>
                  <a:cxn ang="0">
                    <a:pos x="264" y="302"/>
                  </a:cxn>
                  <a:cxn ang="0">
                    <a:pos x="288" y="342"/>
                  </a:cxn>
                  <a:cxn ang="0">
                    <a:pos x="312" y="386"/>
                  </a:cxn>
                  <a:cxn ang="0">
                    <a:pos x="334" y="432"/>
                  </a:cxn>
                  <a:cxn ang="0">
                    <a:pos x="356" y="480"/>
                  </a:cxn>
                  <a:cxn ang="0">
                    <a:pos x="374" y="530"/>
                  </a:cxn>
                  <a:cxn ang="0">
                    <a:pos x="392" y="584"/>
                  </a:cxn>
                  <a:cxn ang="0">
                    <a:pos x="408" y="638"/>
                  </a:cxn>
                  <a:cxn ang="0">
                    <a:pos x="420" y="696"/>
                  </a:cxn>
                  <a:cxn ang="0">
                    <a:pos x="432" y="758"/>
                  </a:cxn>
                  <a:cxn ang="0">
                    <a:pos x="438" y="820"/>
                  </a:cxn>
                  <a:cxn ang="0">
                    <a:pos x="442" y="884"/>
                  </a:cxn>
                  <a:cxn ang="0">
                    <a:pos x="442" y="952"/>
                  </a:cxn>
                  <a:cxn ang="0">
                    <a:pos x="440" y="1022"/>
                  </a:cxn>
                  <a:cxn ang="0">
                    <a:pos x="432" y="1094"/>
                  </a:cxn>
                  <a:cxn ang="0">
                    <a:pos x="420" y="1168"/>
                  </a:cxn>
                  <a:cxn ang="0">
                    <a:pos x="402" y="1244"/>
                  </a:cxn>
                  <a:cxn ang="0">
                    <a:pos x="382" y="1324"/>
                  </a:cxn>
                  <a:cxn ang="0">
                    <a:pos x="382" y="1324"/>
                  </a:cxn>
                  <a:cxn ang="0">
                    <a:pos x="336" y="1478"/>
                  </a:cxn>
                  <a:cxn ang="0">
                    <a:pos x="298" y="1624"/>
                  </a:cxn>
                  <a:cxn ang="0">
                    <a:pos x="282" y="1694"/>
                  </a:cxn>
                  <a:cxn ang="0">
                    <a:pos x="268" y="1762"/>
                  </a:cxn>
                  <a:cxn ang="0">
                    <a:pos x="254" y="1828"/>
                  </a:cxn>
                  <a:cxn ang="0">
                    <a:pos x="242" y="1890"/>
                  </a:cxn>
                  <a:cxn ang="0">
                    <a:pos x="234" y="1952"/>
                  </a:cxn>
                  <a:cxn ang="0">
                    <a:pos x="226" y="2014"/>
                  </a:cxn>
                  <a:cxn ang="0">
                    <a:pos x="218" y="2072"/>
                  </a:cxn>
                  <a:cxn ang="0">
                    <a:pos x="214" y="2130"/>
                  </a:cxn>
                  <a:cxn ang="0">
                    <a:pos x="210" y="2186"/>
                  </a:cxn>
                  <a:cxn ang="0">
                    <a:pos x="208" y="2240"/>
                  </a:cxn>
                  <a:cxn ang="0">
                    <a:pos x="208" y="2294"/>
                  </a:cxn>
                  <a:cxn ang="0">
                    <a:pos x="208" y="2346"/>
                  </a:cxn>
                  <a:cxn ang="0">
                    <a:pos x="212" y="2398"/>
                  </a:cxn>
                  <a:cxn ang="0">
                    <a:pos x="214" y="2448"/>
                  </a:cxn>
                  <a:cxn ang="0">
                    <a:pos x="220" y="2498"/>
                  </a:cxn>
                  <a:cxn ang="0">
                    <a:pos x="226" y="2546"/>
                  </a:cxn>
                  <a:cxn ang="0">
                    <a:pos x="234" y="2594"/>
                  </a:cxn>
                  <a:cxn ang="0">
                    <a:pos x="244" y="2642"/>
                  </a:cxn>
                  <a:cxn ang="0">
                    <a:pos x="254" y="2688"/>
                  </a:cxn>
                  <a:cxn ang="0">
                    <a:pos x="266" y="2736"/>
                  </a:cxn>
                  <a:cxn ang="0">
                    <a:pos x="280" y="2782"/>
                  </a:cxn>
                  <a:cxn ang="0">
                    <a:pos x="294" y="2828"/>
                  </a:cxn>
                  <a:cxn ang="0">
                    <a:pos x="326" y="2920"/>
                  </a:cxn>
                  <a:cxn ang="0">
                    <a:pos x="362" y="3014"/>
                  </a:cxn>
                  <a:cxn ang="0">
                    <a:pos x="404" y="3108"/>
                  </a:cxn>
                </a:cxnLst>
                <a:rect l="0" t="0" r="r" b="b"/>
                <a:pathLst>
                  <a:path w="442" h="3108">
                    <a:moveTo>
                      <a:pt x="0" y="0"/>
                    </a:moveTo>
                    <a:lnTo>
                      <a:pt x="0" y="0"/>
                    </a:lnTo>
                    <a:lnTo>
                      <a:pt x="28" y="22"/>
                    </a:lnTo>
                    <a:lnTo>
                      <a:pt x="58" y="50"/>
                    </a:lnTo>
                    <a:lnTo>
                      <a:pt x="96" y="88"/>
                    </a:lnTo>
                    <a:lnTo>
                      <a:pt x="142" y="136"/>
                    </a:lnTo>
                    <a:lnTo>
                      <a:pt x="166" y="164"/>
                    </a:lnTo>
                    <a:lnTo>
                      <a:pt x="190" y="194"/>
                    </a:lnTo>
                    <a:lnTo>
                      <a:pt x="214" y="228"/>
                    </a:lnTo>
                    <a:lnTo>
                      <a:pt x="240" y="264"/>
                    </a:lnTo>
                    <a:lnTo>
                      <a:pt x="264" y="302"/>
                    </a:lnTo>
                    <a:lnTo>
                      <a:pt x="288" y="342"/>
                    </a:lnTo>
                    <a:lnTo>
                      <a:pt x="312" y="386"/>
                    </a:lnTo>
                    <a:lnTo>
                      <a:pt x="334" y="432"/>
                    </a:lnTo>
                    <a:lnTo>
                      <a:pt x="356" y="480"/>
                    </a:lnTo>
                    <a:lnTo>
                      <a:pt x="374" y="530"/>
                    </a:lnTo>
                    <a:lnTo>
                      <a:pt x="392" y="584"/>
                    </a:lnTo>
                    <a:lnTo>
                      <a:pt x="408" y="638"/>
                    </a:lnTo>
                    <a:lnTo>
                      <a:pt x="420" y="696"/>
                    </a:lnTo>
                    <a:lnTo>
                      <a:pt x="432" y="758"/>
                    </a:lnTo>
                    <a:lnTo>
                      <a:pt x="438" y="820"/>
                    </a:lnTo>
                    <a:lnTo>
                      <a:pt x="442" y="884"/>
                    </a:lnTo>
                    <a:lnTo>
                      <a:pt x="442" y="952"/>
                    </a:lnTo>
                    <a:lnTo>
                      <a:pt x="440" y="1022"/>
                    </a:lnTo>
                    <a:lnTo>
                      <a:pt x="432" y="1094"/>
                    </a:lnTo>
                    <a:lnTo>
                      <a:pt x="420" y="1168"/>
                    </a:lnTo>
                    <a:lnTo>
                      <a:pt x="402" y="1244"/>
                    </a:lnTo>
                    <a:lnTo>
                      <a:pt x="382" y="1324"/>
                    </a:lnTo>
                    <a:lnTo>
                      <a:pt x="382" y="1324"/>
                    </a:lnTo>
                    <a:lnTo>
                      <a:pt x="336" y="1478"/>
                    </a:lnTo>
                    <a:lnTo>
                      <a:pt x="298" y="1624"/>
                    </a:lnTo>
                    <a:lnTo>
                      <a:pt x="282" y="1694"/>
                    </a:lnTo>
                    <a:lnTo>
                      <a:pt x="268" y="1762"/>
                    </a:lnTo>
                    <a:lnTo>
                      <a:pt x="254" y="1828"/>
                    </a:lnTo>
                    <a:lnTo>
                      <a:pt x="242" y="1890"/>
                    </a:lnTo>
                    <a:lnTo>
                      <a:pt x="234" y="1952"/>
                    </a:lnTo>
                    <a:lnTo>
                      <a:pt x="226" y="2014"/>
                    </a:lnTo>
                    <a:lnTo>
                      <a:pt x="218" y="2072"/>
                    </a:lnTo>
                    <a:lnTo>
                      <a:pt x="214" y="2130"/>
                    </a:lnTo>
                    <a:lnTo>
                      <a:pt x="210" y="2186"/>
                    </a:lnTo>
                    <a:lnTo>
                      <a:pt x="208" y="2240"/>
                    </a:lnTo>
                    <a:lnTo>
                      <a:pt x="208" y="2294"/>
                    </a:lnTo>
                    <a:lnTo>
                      <a:pt x="208" y="2346"/>
                    </a:lnTo>
                    <a:lnTo>
                      <a:pt x="212" y="2398"/>
                    </a:lnTo>
                    <a:lnTo>
                      <a:pt x="214" y="2448"/>
                    </a:lnTo>
                    <a:lnTo>
                      <a:pt x="220" y="2498"/>
                    </a:lnTo>
                    <a:lnTo>
                      <a:pt x="226" y="2546"/>
                    </a:lnTo>
                    <a:lnTo>
                      <a:pt x="234" y="2594"/>
                    </a:lnTo>
                    <a:lnTo>
                      <a:pt x="244" y="2642"/>
                    </a:lnTo>
                    <a:lnTo>
                      <a:pt x="254" y="2688"/>
                    </a:lnTo>
                    <a:lnTo>
                      <a:pt x="266" y="2736"/>
                    </a:lnTo>
                    <a:lnTo>
                      <a:pt x="280" y="2782"/>
                    </a:lnTo>
                    <a:lnTo>
                      <a:pt x="294" y="2828"/>
                    </a:lnTo>
                    <a:lnTo>
                      <a:pt x="326" y="2920"/>
                    </a:lnTo>
                    <a:lnTo>
                      <a:pt x="362" y="3014"/>
                    </a:lnTo>
                    <a:lnTo>
                      <a:pt x="404" y="310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20" name="Freeform 176"/>
              <p:cNvSpPr>
                <a:spLocks/>
              </p:cNvSpPr>
              <p:nvPr/>
            </p:nvSpPr>
            <p:spPr bwMode="auto">
              <a:xfrm>
                <a:off x="3084" y="591"/>
                <a:ext cx="503" cy="31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28" y="22"/>
                  </a:cxn>
                  <a:cxn ang="0">
                    <a:pos x="60" y="48"/>
                  </a:cxn>
                  <a:cxn ang="0">
                    <a:pos x="100" y="84"/>
                  </a:cxn>
                  <a:cxn ang="0">
                    <a:pos x="146" y="130"/>
                  </a:cxn>
                  <a:cxn ang="0">
                    <a:pos x="170" y="158"/>
                  </a:cxn>
                  <a:cxn ang="0">
                    <a:pos x="196" y="188"/>
                  </a:cxn>
                  <a:cxn ang="0">
                    <a:pos x="222" y="220"/>
                  </a:cxn>
                  <a:cxn ang="0">
                    <a:pos x="248" y="256"/>
                  </a:cxn>
                  <a:cxn ang="0">
                    <a:pos x="274" y="292"/>
                  </a:cxn>
                  <a:cxn ang="0">
                    <a:pos x="300" y="334"/>
                  </a:cxn>
                  <a:cxn ang="0">
                    <a:pos x="324" y="376"/>
                  </a:cxn>
                  <a:cxn ang="0">
                    <a:pos x="348" y="420"/>
                  </a:cxn>
                  <a:cxn ang="0">
                    <a:pos x="370" y="468"/>
                  </a:cxn>
                  <a:cxn ang="0">
                    <a:pos x="392" y="518"/>
                  </a:cxn>
                  <a:cxn ang="0">
                    <a:pos x="410" y="572"/>
                  </a:cxn>
                  <a:cxn ang="0">
                    <a:pos x="428" y="626"/>
                  </a:cxn>
                  <a:cxn ang="0">
                    <a:pos x="442" y="684"/>
                  </a:cxn>
                  <a:cxn ang="0">
                    <a:pos x="456" y="744"/>
                  </a:cxn>
                  <a:cxn ang="0">
                    <a:pos x="464" y="808"/>
                  </a:cxn>
                  <a:cxn ang="0">
                    <a:pos x="470" y="874"/>
                  </a:cxn>
                  <a:cxn ang="0">
                    <a:pos x="472" y="940"/>
                  </a:cxn>
                  <a:cxn ang="0">
                    <a:pos x="472" y="1012"/>
                  </a:cxn>
                  <a:cxn ang="0">
                    <a:pos x="466" y="1084"/>
                  </a:cxn>
                  <a:cxn ang="0">
                    <a:pos x="456" y="1160"/>
                  </a:cxn>
                  <a:cxn ang="0">
                    <a:pos x="442" y="1236"/>
                  </a:cxn>
                  <a:cxn ang="0">
                    <a:pos x="422" y="1316"/>
                  </a:cxn>
                  <a:cxn ang="0">
                    <a:pos x="422" y="1316"/>
                  </a:cxn>
                  <a:cxn ang="0">
                    <a:pos x="382" y="1474"/>
                  </a:cxn>
                  <a:cxn ang="0">
                    <a:pos x="348" y="1622"/>
                  </a:cxn>
                  <a:cxn ang="0">
                    <a:pos x="334" y="1694"/>
                  </a:cxn>
                  <a:cxn ang="0">
                    <a:pos x="322" y="1762"/>
                  </a:cxn>
                  <a:cxn ang="0">
                    <a:pos x="310" y="1828"/>
                  </a:cxn>
                  <a:cxn ang="0">
                    <a:pos x="302" y="1894"/>
                  </a:cxn>
                  <a:cxn ang="0">
                    <a:pos x="294" y="1956"/>
                  </a:cxn>
                  <a:cxn ang="0">
                    <a:pos x="286" y="2018"/>
                  </a:cxn>
                  <a:cxn ang="0">
                    <a:pos x="282" y="2076"/>
                  </a:cxn>
                  <a:cxn ang="0">
                    <a:pos x="278" y="2134"/>
                  </a:cxn>
                  <a:cxn ang="0">
                    <a:pos x="278" y="2192"/>
                  </a:cxn>
                  <a:cxn ang="0">
                    <a:pos x="276" y="2246"/>
                  </a:cxn>
                  <a:cxn ang="0">
                    <a:pos x="278" y="2300"/>
                  </a:cxn>
                  <a:cxn ang="0">
                    <a:pos x="280" y="2352"/>
                  </a:cxn>
                  <a:cxn ang="0">
                    <a:pos x="284" y="2404"/>
                  </a:cxn>
                  <a:cxn ang="0">
                    <a:pos x="290" y="2454"/>
                  </a:cxn>
                  <a:cxn ang="0">
                    <a:pos x="296" y="2504"/>
                  </a:cxn>
                  <a:cxn ang="0">
                    <a:pos x="304" y="2554"/>
                  </a:cxn>
                  <a:cxn ang="0">
                    <a:pos x="314" y="2602"/>
                  </a:cxn>
                  <a:cxn ang="0">
                    <a:pos x="326" y="2650"/>
                  </a:cxn>
                  <a:cxn ang="0">
                    <a:pos x="338" y="2696"/>
                  </a:cxn>
                  <a:cxn ang="0">
                    <a:pos x="350" y="2742"/>
                  </a:cxn>
                  <a:cxn ang="0">
                    <a:pos x="364" y="2788"/>
                  </a:cxn>
                  <a:cxn ang="0">
                    <a:pos x="380" y="2834"/>
                  </a:cxn>
                  <a:cxn ang="0">
                    <a:pos x="416" y="2926"/>
                  </a:cxn>
                  <a:cxn ang="0">
                    <a:pos x="456" y="3018"/>
                  </a:cxn>
                  <a:cxn ang="0">
                    <a:pos x="500" y="3112"/>
                  </a:cxn>
                </a:cxnLst>
                <a:rect l="0" t="0" r="r" b="b"/>
                <a:pathLst>
                  <a:path w="500" h="3112">
                    <a:moveTo>
                      <a:pt x="0" y="0"/>
                    </a:moveTo>
                    <a:lnTo>
                      <a:pt x="0" y="0"/>
                    </a:lnTo>
                    <a:lnTo>
                      <a:pt x="28" y="22"/>
                    </a:lnTo>
                    <a:lnTo>
                      <a:pt x="60" y="48"/>
                    </a:lnTo>
                    <a:lnTo>
                      <a:pt x="100" y="84"/>
                    </a:lnTo>
                    <a:lnTo>
                      <a:pt x="146" y="130"/>
                    </a:lnTo>
                    <a:lnTo>
                      <a:pt x="170" y="158"/>
                    </a:lnTo>
                    <a:lnTo>
                      <a:pt x="196" y="188"/>
                    </a:lnTo>
                    <a:lnTo>
                      <a:pt x="222" y="220"/>
                    </a:lnTo>
                    <a:lnTo>
                      <a:pt x="248" y="256"/>
                    </a:lnTo>
                    <a:lnTo>
                      <a:pt x="274" y="292"/>
                    </a:lnTo>
                    <a:lnTo>
                      <a:pt x="300" y="334"/>
                    </a:lnTo>
                    <a:lnTo>
                      <a:pt x="324" y="376"/>
                    </a:lnTo>
                    <a:lnTo>
                      <a:pt x="348" y="420"/>
                    </a:lnTo>
                    <a:lnTo>
                      <a:pt x="370" y="468"/>
                    </a:lnTo>
                    <a:lnTo>
                      <a:pt x="392" y="518"/>
                    </a:lnTo>
                    <a:lnTo>
                      <a:pt x="410" y="572"/>
                    </a:lnTo>
                    <a:lnTo>
                      <a:pt x="428" y="626"/>
                    </a:lnTo>
                    <a:lnTo>
                      <a:pt x="442" y="684"/>
                    </a:lnTo>
                    <a:lnTo>
                      <a:pt x="456" y="744"/>
                    </a:lnTo>
                    <a:lnTo>
                      <a:pt x="464" y="808"/>
                    </a:lnTo>
                    <a:lnTo>
                      <a:pt x="470" y="874"/>
                    </a:lnTo>
                    <a:lnTo>
                      <a:pt x="472" y="940"/>
                    </a:lnTo>
                    <a:lnTo>
                      <a:pt x="472" y="1012"/>
                    </a:lnTo>
                    <a:lnTo>
                      <a:pt x="466" y="1084"/>
                    </a:lnTo>
                    <a:lnTo>
                      <a:pt x="456" y="1160"/>
                    </a:lnTo>
                    <a:lnTo>
                      <a:pt x="442" y="1236"/>
                    </a:lnTo>
                    <a:lnTo>
                      <a:pt x="422" y="1316"/>
                    </a:lnTo>
                    <a:lnTo>
                      <a:pt x="422" y="1316"/>
                    </a:lnTo>
                    <a:lnTo>
                      <a:pt x="382" y="1474"/>
                    </a:lnTo>
                    <a:lnTo>
                      <a:pt x="348" y="1622"/>
                    </a:lnTo>
                    <a:lnTo>
                      <a:pt x="334" y="1694"/>
                    </a:lnTo>
                    <a:lnTo>
                      <a:pt x="322" y="1762"/>
                    </a:lnTo>
                    <a:lnTo>
                      <a:pt x="310" y="1828"/>
                    </a:lnTo>
                    <a:lnTo>
                      <a:pt x="302" y="1894"/>
                    </a:lnTo>
                    <a:lnTo>
                      <a:pt x="294" y="1956"/>
                    </a:lnTo>
                    <a:lnTo>
                      <a:pt x="286" y="2018"/>
                    </a:lnTo>
                    <a:lnTo>
                      <a:pt x="282" y="2076"/>
                    </a:lnTo>
                    <a:lnTo>
                      <a:pt x="278" y="2134"/>
                    </a:lnTo>
                    <a:lnTo>
                      <a:pt x="278" y="2192"/>
                    </a:lnTo>
                    <a:lnTo>
                      <a:pt x="276" y="2246"/>
                    </a:lnTo>
                    <a:lnTo>
                      <a:pt x="278" y="2300"/>
                    </a:lnTo>
                    <a:lnTo>
                      <a:pt x="280" y="2352"/>
                    </a:lnTo>
                    <a:lnTo>
                      <a:pt x="284" y="2404"/>
                    </a:lnTo>
                    <a:lnTo>
                      <a:pt x="290" y="2454"/>
                    </a:lnTo>
                    <a:lnTo>
                      <a:pt x="296" y="2504"/>
                    </a:lnTo>
                    <a:lnTo>
                      <a:pt x="304" y="2554"/>
                    </a:lnTo>
                    <a:lnTo>
                      <a:pt x="314" y="2602"/>
                    </a:lnTo>
                    <a:lnTo>
                      <a:pt x="326" y="2650"/>
                    </a:lnTo>
                    <a:lnTo>
                      <a:pt x="338" y="2696"/>
                    </a:lnTo>
                    <a:lnTo>
                      <a:pt x="350" y="2742"/>
                    </a:lnTo>
                    <a:lnTo>
                      <a:pt x="364" y="2788"/>
                    </a:lnTo>
                    <a:lnTo>
                      <a:pt x="380" y="2834"/>
                    </a:lnTo>
                    <a:lnTo>
                      <a:pt x="416" y="2926"/>
                    </a:lnTo>
                    <a:lnTo>
                      <a:pt x="456" y="3018"/>
                    </a:lnTo>
                    <a:lnTo>
                      <a:pt x="500" y="3112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21" name="Freeform 177"/>
              <p:cNvSpPr>
                <a:spLocks/>
              </p:cNvSpPr>
              <p:nvPr/>
            </p:nvSpPr>
            <p:spPr bwMode="auto">
              <a:xfrm>
                <a:off x="3062" y="586"/>
                <a:ext cx="597" cy="31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28" y="20"/>
                  </a:cxn>
                  <a:cxn ang="0">
                    <a:pos x="62" y="46"/>
                  </a:cxn>
                  <a:cxn ang="0">
                    <a:pos x="102" y="80"/>
                  </a:cxn>
                  <a:cxn ang="0">
                    <a:pos x="150" y="126"/>
                  </a:cxn>
                  <a:cxn ang="0">
                    <a:pos x="176" y="152"/>
                  </a:cxn>
                  <a:cxn ang="0">
                    <a:pos x="202" y="182"/>
                  </a:cxn>
                  <a:cxn ang="0">
                    <a:pos x="228" y="214"/>
                  </a:cxn>
                  <a:cxn ang="0">
                    <a:pos x="256" y="248"/>
                  </a:cxn>
                  <a:cxn ang="0">
                    <a:pos x="284" y="284"/>
                  </a:cxn>
                  <a:cxn ang="0">
                    <a:pos x="310" y="324"/>
                  </a:cxn>
                  <a:cxn ang="0">
                    <a:pos x="336" y="366"/>
                  </a:cxn>
                  <a:cxn ang="0">
                    <a:pos x="362" y="410"/>
                  </a:cxn>
                  <a:cxn ang="0">
                    <a:pos x="386" y="456"/>
                  </a:cxn>
                  <a:cxn ang="0">
                    <a:pos x="408" y="506"/>
                  </a:cxn>
                  <a:cxn ang="0">
                    <a:pos x="430" y="560"/>
                  </a:cxn>
                  <a:cxn ang="0">
                    <a:pos x="448" y="614"/>
                  </a:cxn>
                  <a:cxn ang="0">
                    <a:pos x="464" y="672"/>
                  </a:cxn>
                  <a:cxn ang="0">
                    <a:pos x="478" y="732"/>
                  </a:cxn>
                  <a:cxn ang="0">
                    <a:pos x="490" y="794"/>
                  </a:cxn>
                  <a:cxn ang="0">
                    <a:pos x="498" y="860"/>
                  </a:cxn>
                  <a:cxn ang="0">
                    <a:pos x="502" y="928"/>
                  </a:cxn>
                  <a:cxn ang="0">
                    <a:pos x="502" y="1000"/>
                  </a:cxn>
                  <a:cxn ang="0">
                    <a:pos x="500" y="1072"/>
                  </a:cxn>
                  <a:cxn ang="0">
                    <a:pos x="492" y="1148"/>
                  </a:cxn>
                  <a:cxn ang="0">
                    <a:pos x="480" y="1228"/>
                  </a:cxn>
                  <a:cxn ang="0">
                    <a:pos x="464" y="1308"/>
                  </a:cxn>
                  <a:cxn ang="0">
                    <a:pos x="464" y="1308"/>
                  </a:cxn>
                  <a:cxn ang="0">
                    <a:pos x="428" y="1470"/>
                  </a:cxn>
                  <a:cxn ang="0">
                    <a:pos x="398" y="1620"/>
                  </a:cxn>
                  <a:cxn ang="0">
                    <a:pos x="386" y="1692"/>
                  </a:cxn>
                  <a:cxn ang="0">
                    <a:pos x="376" y="1760"/>
                  </a:cxn>
                  <a:cxn ang="0">
                    <a:pos x="366" y="1828"/>
                  </a:cxn>
                  <a:cxn ang="0">
                    <a:pos x="360" y="1894"/>
                  </a:cxn>
                  <a:cxn ang="0">
                    <a:pos x="354" y="1958"/>
                  </a:cxn>
                  <a:cxn ang="0">
                    <a:pos x="348" y="2020"/>
                  </a:cxn>
                  <a:cxn ang="0">
                    <a:pos x="346" y="2080"/>
                  </a:cxn>
                  <a:cxn ang="0">
                    <a:pos x="344" y="2138"/>
                  </a:cxn>
                  <a:cxn ang="0">
                    <a:pos x="344" y="2194"/>
                  </a:cxn>
                  <a:cxn ang="0">
                    <a:pos x="346" y="2250"/>
                  </a:cxn>
                  <a:cxn ang="0">
                    <a:pos x="348" y="2304"/>
                  </a:cxn>
                  <a:cxn ang="0">
                    <a:pos x="352" y="2356"/>
                  </a:cxn>
                  <a:cxn ang="0">
                    <a:pos x="358" y="2408"/>
                  </a:cxn>
                  <a:cxn ang="0">
                    <a:pos x="366" y="2460"/>
                  </a:cxn>
                  <a:cxn ang="0">
                    <a:pos x="374" y="2508"/>
                  </a:cxn>
                  <a:cxn ang="0">
                    <a:pos x="384" y="2558"/>
                  </a:cxn>
                  <a:cxn ang="0">
                    <a:pos x="394" y="2606"/>
                  </a:cxn>
                  <a:cxn ang="0">
                    <a:pos x="406" y="2654"/>
                  </a:cxn>
                  <a:cxn ang="0">
                    <a:pos x="420" y="2700"/>
                  </a:cxn>
                  <a:cxn ang="0">
                    <a:pos x="434" y="2746"/>
                  </a:cxn>
                  <a:cxn ang="0">
                    <a:pos x="450" y="2792"/>
                  </a:cxn>
                  <a:cxn ang="0">
                    <a:pos x="468" y="2838"/>
                  </a:cxn>
                  <a:cxn ang="0">
                    <a:pos x="506" y="2930"/>
                  </a:cxn>
                  <a:cxn ang="0">
                    <a:pos x="548" y="3020"/>
                  </a:cxn>
                  <a:cxn ang="0">
                    <a:pos x="596" y="3112"/>
                  </a:cxn>
                </a:cxnLst>
                <a:rect l="0" t="0" r="r" b="b"/>
                <a:pathLst>
                  <a:path w="596" h="3112">
                    <a:moveTo>
                      <a:pt x="0" y="0"/>
                    </a:moveTo>
                    <a:lnTo>
                      <a:pt x="0" y="0"/>
                    </a:lnTo>
                    <a:lnTo>
                      <a:pt x="28" y="20"/>
                    </a:lnTo>
                    <a:lnTo>
                      <a:pt x="62" y="46"/>
                    </a:lnTo>
                    <a:lnTo>
                      <a:pt x="102" y="80"/>
                    </a:lnTo>
                    <a:lnTo>
                      <a:pt x="150" y="126"/>
                    </a:lnTo>
                    <a:lnTo>
                      <a:pt x="176" y="152"/>
                    </a:lnTo>
                    <a:lnTo>
                      <a:pt x="202" y="182"/>
                    </a:lnTo>
                    <a:lnTo>
                      <a:pt x="228" y="214"/>
                    </a:lnTo>
                    <a:lnTo>
                      <a:pt x="256" y="248"/>
                    </a:lnTo>
                    <a:lnTo>
                      <a:pt x="284" y="284"/>
                    </a:lnTo>
                    <a:lnTo>
                      <a:pt x="310" y="324"/>
                    </a:lnTo>
                    <a:lnTo>
                      <a:pt x="336" y="366"/>
                    </a:lnTo>
                    <a:lnTo>
                      <a:pt x="362" y="410"/>
                    </a:lnTo>
                    <a:lnTo>
                      <a:pt x="386" y="456"/>
                    </a:lnTo>
                    <a:lnTo>
                      <a:pt x="408" y="506"/>
                    </a:lnTo>
                    <a:lnTo>
                      <a:pt x="430" y="560"/>
                    </a:lnTo>
                    <a:lnTo>
                      <a:pt x="448" y="614"/>
                    </a:lnTo>
                    <a:lnTo>
                      <a:pt x="464" y="672"/>
                    </a:lnTo>
                    <a:lnTo>
                      <a:pt x="478" y="732"/>
                    </a:lnTo>
                    <a:lnTo>
                      <a:pt x="490" y="794"/>
                    </a:lnTo>
                    <a:lnTo>
                      <a:pt x="498" y="860"/>
                    </a:lnTo>
                    <a:lnTo>
                      <a:pt x="502" y="928"/>
                    </a:lnTo>
                    <a:lnTo>
                      <a:pt x="502" y="1000"/>
                    </a:lnTo>
                    <a:lnTo>
                      <a:pt x="500" y="1072"/>
                    </a:lnTo>
                    <a:lnTo>
                      <a:pt x="492" y="1148"/>
                    </a:lnTo>
                    <a:lnTo>
                      <a:pt x="480" y="1228"/>
                    </a:lnTo>
                    <a:lnTo>
                      <a:pt x="464" y="1308"/>
                    </a:lnTo>
                    <a:lnTo>
                      <a:pt x="464" y="1308"/>
                    </a:lnTo>
                    <a:lnTo>
                      <a:pt x="428" y="1470"/>
                    </a:lnTo>
                    <a:lnTo>
                      <a:pt x="398" y="1620"/>
                    </a:lnTo>
                    <a:lnTo>
                      <a:pt x="386" y="1692"/>
                    </a:lnTo>
                    <a:lnTo>
                      <a:pt x="376" y="1760"/>
                    </a:lnTo>
                    <a:lnTo>
                      <a:pt x="366" y="1828"/>
                    </a:lnTo>
                    <a:lnTo>
                      <a:pt x="360" y="1894"/>
                    </a:lnTo>
                    <a:lnTo>
                      <a:pt x="354" y="1958"/>
                    </a:lnTo>
                    <a:lnTo>
                      <a:pt x="348" y="2020"/>
                    </a:lnTo>
                    <a:lnTo>
                      <a:pt x="346" y="2080"/>
                    </a:lnTo>
                    <a:lnTo>
                      <a:pt x="344" y="2138"/>
                    </a:lnTo>
                    <a:lnTo>
                      <a:pt x="344" y="2194"/>
                    </a:lnTo>
                    <a:lnTo>
                      <a:pt x="346" y="2250"/>
                    </a:lnTo>
                    <a:lnTo>
                      <a:pt x="348" y="2304"/>
                    </a:lnTo>
                    <a:lnTo>
                      <a:pt x="352" y="2356"/>
                    </a:lnTo>
                    <a:lnTo>
                      <a:pt x="358" y="2408"/>
                    </a:lnTo>
                    <a:lnTo>
                      <a:pt x="366" y="2460"/>
                    </a:lnTo>
                    <a:lnTo>
                      <a:pt x="374" y="2508"/>
                    </a:lnTo>
                    <a:lnTo>
                      <a:pt x="384" y="2558"/>
                    </a:lnTo>
                    <a:lnTo>
                      <a:pt x="394" y="2606"/>
                    </a:lnTo>
                    <a:lnTo>
                      <a:pt x="406" y="2654"/>
                    </a:lnTo>
                    <a:lnTo>
                      <a:pt x="420" y="2700"/>
                    </a:lnTo>
                    <a:lnTo>
                      <a:pt x="434" y="2746"/>
                    </a:lnTo>
                    <a:lnTo>
                      <a:pt x="450" y="2792"/>
                    </a:lnTo>
                    <a:lnTo>
                      <a:pt x="468" y="2838"/>
                    </a:lnTo>
                    <a:lnTo>
                      <a:pt x="506" y="2930"/>
                    </a:lnTo>
                    <a:lnTo>
                      <a:pt x="548" y="3020"/>
                    </a:lnTo>
                    <a:lnTo>
                      <a:pt x="596" y="3112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22" name="Freeform 178"/>
              <p:cNvSpPr>
                <a:spLocks/>
              </p:cNvSpPr>
              <p:nvPr/>
            </p:nvSpPr>
            <p:spPr bwMode="auto">
              <a:xfrm>
                <a:off x="3037" y="586"/>
                <a:ext cx="691" cy="310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30" y="20"/>
                  </a:cxn>
                  <a:cxn ang="0">
                    <a:pos x="62" y="44"/>
                  </a:cxn>
                  <a:cxn ang="0">
                    <a:pos x="104" y="76"/>
                  </a:cxn>
                  <a:cxn ang="0">
                    <a:pos x="154" y="120"/>
                  </a:cxn>
                  <a:cxn ang="0">
                    <a:pos x="180" y="146"/>
                  </a:cxn>
                  <a:cxn ang="0">
                    <a:pos x="208" y="174"/>
                  </a:cxn>
                  <a:cxn ang="0">
                    <a:pos x="236" y="206"/>
                  </a:cxn>
                  <a:cxn ang="0">
                    <a:pos x="264" y="238"/>
                  </a:cxn>
                  <a:cxn ang="0">
                    <a:pos x="292" y="274"/>
                  </a:cxn>
                  <a:cxn ang="0">
                    <a:pos x="320" y="314"/>
                  </a:cxn>
                  <a:cxn ang="0">
                    <a:pos x="348" y="354"/>
                  </a:cxn>
                  <a:cxn ang="0">
                    <a:pos x="374" y="398"/>
                  </a:cxn>
                  <a:cxn ang="0">
                    <a:pos x="400" y="444"/>
                  </a:cxn>
                  <a:cxn ang="0">
                    <a:pos x="424" y="494"/>
                  </a:cxn>
                  <a:cxn ang="0">
                    <a:pos x="446" y="546"/>
                  </a:cxn>
                  <a:cxn ang="0">
                    <a:pos x="468" y="600"/>
                  </a:cxn>
                  <a:cxn ang="0">
                    <a:pos x="486" y="658"/>
                  </a:cxn>
                  <a:cxn ang="0">
                    <a:pos x="502" y="718"/>
                  </a:cxn>
                  <a:cxn ang="0">
                    <a:pos x="514" y="780"/>
                  </a:cxn>
                  <a:cxn ang="0">
                    <a:pos x="524" y="846"/>
                  </a:cxn>
                  <a:cxn ang="0">
                    <a:pos x="532" y="914"/>
                  </a:cxn>
                  <a:cxn ang="0">
                    <a:pos x="534" y="986"/>
                  </a:cxn>
                  <a:cxn ang="0">
                    <a:pos x="534" y="1060"/>
                  </a:cxn>
                  <a:cxn ang="0">
                    <a:pos x="528" y="1136"/>
                  </a:cxn>
                  <a:cxn ang="0">
                    <a:pos x="518" y="1216"/>
                  </a:cxn>
                  <a:cxn ang="0">
                    <a:pos x="504" y="1298"/>
                  </a:cxn>
                  <a:cxn ang="0">
                    <a:pos x="504" y="1298"/>
                  </a:cxn>
                  <a:cxn ang="0">
                    <a:pos x="472" y="1462"/>
                  </a:cxn>
                  <a:cxn ang="0">
                    <a:pos x="448" y="1614"/>
                  </a:cxn>
                  <a:cxn ang="0">
                    <a:pos x="438" y="1686"/>
                  </a:cxn>
                  <a:cxn ang="0">
                    <a:pos x="430" y="1758"/>
                  </a:cxn>
                  <a:cxn ang="0">
                    <a:pos x="422" y="1826"/>
                  </a:cxn>
                  <a:cxn ang="0">
                    <a:pos x="418" y="1892"/>
                  </a:cxn>
                  <a:cxn ang="0">
                    <a:pos x="414" y="1956"/>
                  </a:cxn>
                  <a:cxn ang="0">
                    <a:pos x="410" y="2018"/>
                  </a:cxn>
                  <a:cxn ang="0">
                    <a:pos x="410" y="2078"/>
                  </a:cxn>
                  <a:cxn ang="0">
                    <a:pos x="410" y="2138"/>
                  </a:cxn>
                  <a:cxn ang="0">
                    <a:pos x="412" y="2194"/>
                  </a:cxn>
                  <a:cxn ang="0">
                    <a:pos x="414" y="2250"/>
                  </a:cxn>
                  <a:cxn ang="0">
                    <a:pos x="420" y="2304"/>
                  </a:cxn>
                  <a:cxn ang="0">
                    <a:pos x="426" y="2358"/>
                  </a:cxn>
                  <a:cxn ang="0">
                    <a:pos x="432" y="2410"/>
                  </a:cxn>
                  <a:cxn ang="0">
                    <a:pos x="440" y="2460"/>
                  </a:cxn>
                  <a:cxn ang="0">
                    <a:pos x="450" y="2510"/>
                  </a:cxn>
                  <a:cxn ang="0">
                    <a:pos x="462" y="2558"/>
                  </a:cxn>
                  <a:cxn ang="0">
                    <a:pos x="474" y="2606"/>
                  </a:cxn>
                  <a:cxn ang="0">
                    <a:pos x="488" y="2654"/>
                  </a:cxn>
                  <a:cxn ang="0">
                    <a:pos x="502" y="2700"/>
                  </a:cxn>
                  <a:cxn ang="0">
                    <a:pos x="518" y="2746"/>
                  </a:cxn>
                  <a:cxn ang="0">
                    <a:pos x="536" y="2792"/>
                  </a:cxn>
                  <a:cxn ang="0">
                    <a:pos x="554" y="2838"/>
                  </a:cxn>
                  <a:cxn ang="0">
                    <a:pos x="596" y="2928"/>
                  </a:cxn>
                  <a:cxn ang="0">
                    <a:pos x="642" y="3018"/>
                  </a:cxn>
                  <a:cxn ang="0">
                    <a:pos x="692" y="3108"/>
                  </a:cxn>
                </a:cxnLst>
                <a:rect l="0" t="0" r="r" b="b"/>
                <a:pathLst>
                  <a:path w="692" h="3108">
                    <a:moveTo>
                      <a:pt x="0" y="0"/>
                    </a:moveTo>
                    <a:lnTo>
                      <a:pt x="0" y="0"/>
                    </a:lnTo>
                    <a:lnTo>
                      <a:pt x="30" y="20"/>
                    </a:lnTo>
                    <a:lnTo>
                      <a:pt x="62" y="44"/>
                    </a:lnTo>
                    <a:lnTo>
                      <a:pt x="104" y="76"/>
                    </a:lnTo>
                    <a:lnTo>
                      <a:pt x="154" y="120"/>
                    </a:lnTo>
                    <a:lnTo>
                      <a:pt x="180" y="146"/>
                    </a:lnTo>
                    <a:lnTo>
                      <a:pt x="208" y="174"/>
                    </a:lnTo>
                    <a:lnTo>
                      <a:pt x="236" y="206"/>
                    </a:lnTo>
                    <a:lnTo>
                      <a:pt x="264" y="238"/>
                    </a:lnTo>
                    <a:lnTo>
                      <a:pt x="292" y="274"/>
                    </a:lnTo>
                    <a:lnTo>
                      <a:pt x="320" y="314"/>
                    </a:lnTo>
                    <a:lnTo>
                      <a:pt x="348" y="354"/>
                    </a:lnTo>
                    <a:lnTo>
                      <a:pt x="374" y="398"/>
                    </a:lnTo>
                    <a:lnTo>
                      <a:pt x="400" y="444"/>
                    </a:lnTo>
                    <a:lnTo>
                      <a:pt x="424" y="494"/>
                    </a:lnTo>
                    <a:lnTo>
                      <a:pt x="446" y="546"/>
                    </a:lnTo>
                    <a:lnTo>
                      <a:pt x="468" y="600"/>
                    </a:lnTo>
                    <a:lnTo>
                      <a:pt x="486" y="658"/>
                    </a:lnTo>
                    <a:lnTo>
                      <a:pt x="502" y="718"/>
                    </a:lnTo>
                    <a:lnTo>
                      <a:pt x="514" y="780"/>
                    </a:lnTo>
                    <a:lnTo>
                      <a:pt x="524" y="846"/>
                    </a:lnTo>
                    <a:lnTo>
                      <a:pt x="532" y="914"/>
                    </a:lnTo>
                    <a:lnTo>
                      <a:pt x="534" y="986"/>
                    </a:lnTo>
                    <a:lnTo>
                      <a:pt x="534" y="1060"/>
                    </a:lnTo>
                    <a:lnTo>
                      <a:pt x="528" y="1136"/>
                    </a:lnTo>
                    <a:lnTo>
                      <a:pt x="518" y="1216"/>
                    </a:lnTo>
                    <a:lnTo>
                      <a:pt x="504" y="1298"/>
                    </a:lnTo>
                    <a:lnTo>
                      <a:pt x="504" y="1298"/>
                    </a:lnTo>
                    <a:lnTo>
                      <a:pt x="472" y="1462"/>
                    </a:lnTo>
                    <a:lnTo>
                      <a:pt x="448" y="1614"/>
                    </a:lnTo>
                    <a:lnTo>
                      <a:pt x="438" y="1686"/>
                    </a:lnTo>
                    <a:lnTo>
                      <a:pt x="430" y="1758"/>
                    </a:lnTo>
                    <a:lnTo>
                      <a:pt x="422" y="1826"/>
                    </a:lnTo>
                    <a:lnTo>
                      <a:pt x="418" y="1892"/>
                    </a:lnTo>
                    <a:lnTo>
                      <a:pt x="414" y="1956"/>
                    </a:lnTo>
                    <a:lnTo>
                      <a:pt x="410" y="2018"/>
                    </a:lnTo>
                    <a:lnTo>
                      <a:pt x="410" y="2078"/>
                    </a:lnTo>
                    <a:lnTo>
                      <a:pt x="410" y="2138"/>
                    </a:lnTo>
                    <a:lnTo>
                      <a:pt x="412" y="2194"/>
                    </a:lnTo>
                    <a:lnTo>
                      <a:pt x="414" y="2250"/>
                    </a:lnTo>
                    <a:lnTo>
                      <a:pt x="420" y="2304"/>
                    </a:lnTo>
                    <a:lnTo>
                      <a:pt x="426" y="2358"/>
                    </a:lnTo>
                    <a:lnTo>
                      <a:pt x="432" y="2410"/>
                    </a:lnTo>
                    <a:lnTo>
                      <a:pt x="440" y="2460"/>
                    </a:lnTo>
                    <a:lnTo>
                      <a:pt x="450" y="2510"/>
                    </a:lnTo>
                    <a:lnTo>
                      <a:pt x="462" y="2558"/>
                    </a:lnTo>
                    <a:lnTo>
                      <a:pt x="474" y="2606"/>
                    </a:lnTo>
                    <a:lnTo>
                      <a:pt x="488" y="2654"/>
                    </a:lnTo>
                    <a:lnTo>
                      <a:pt x="502" y="2700"/>
                    </a:lnTo>
                    <a:lnTo>
                      <a:pt x="518" y="2746"/>
                    </a:lnTo>
                    <a:lnTo>
                      <a:pt x="536" y="2792"/>
                    </a:lnTo>
                    <a:lnTo>
                      <a:pt x="554" y="2838"/>
                    </a:lnTo>
                    <a:lnTo>
                      <a:pt x="596" y="2928"/>
                    </a:lnTo>
                    <a:lnTo>
                      <a:pt x="642" y="3018"/>
                    </a:lnTo>
                    <a:lnTo>
                      <a:pt x="692" y="310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23" name="Freeform 179"/>
              <p:cNvSpPr>
                <a:spLocks/>
              </p:cNvSpPr>
              <p:nvPr/>
            </p:nvSpPr>
            <p:spPr bwMode="auto">
              <a:xfrm>
                <a:off x="3005" y="586"/>
                <a:ext cx="788" cy="310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30" y="18"/>
                  </a:cxn>
                  <a:cxn ang="0">
                    <a:pos x="64" y="40"/>
                  </a:cxn>
                  <a:cxn ang="0">
                    <a:pos x="106" y="74"/>
                  </a:cxn>
                  <a:cxn ang="0">
                    <a:pos x="158" y="116"/>
                  </a:cxn>
                  <a:cxn ang="0">
                    <a:pos x="184" y="140"/>
                  </a:cxn>
                  <a:cxn ang="0">
                    <a:pos x="212" y="168"/>
                  </a:cxn>
                  <a:cxn ang="0">
                    <a:pos x="242" y="198"/>
                  </a:cxn>
                  <a:cxn ang="0">
                    <a:pos x="272" y="230"/>
                  </a:cxn>
                  <a:cxn ang="0">
                    <a:pos x="300" y="264"/>
                  </a:cxn>
                  <a:cxn ang="0">
                    <a:pos x="330" y="302"/>
                  </a:cxn>
                  <a:cxn ang="0">
                    <a:pos x="358" y="342"/>
                  </a:cxn>
                  <a:cxn ang="0">
                    <a:pos x="386" y="386"/>
                  </a:cxn>
                  <a:cxn ang="0">
                    <a:pos x="414" y="432"/>
                  </a:cxn>
                  <a:cxn ang="0">
                    <a:pos x="440" y="480"/>
                  </a:cxn>
                  <a:cxn ang="0">
                    <a:pos x="464" y="532"/>
                  </a:cxn>
                  <a:cxn ang="0">
                    <a:pos x="486" y="586"/>
                  </a:cxn>
                  <a:cxn ang="0">
                    <a:pos x="506" y="642"/>
                  </a:cxn>
                  <a:cxn ang="0">
                    <a:pos x="524" y="702"/>
                  </a:cxn>
                  <a:cxn ang="0">
                    <a:pos x="540" y="764"/>
                  </a:cxn>
                  <a:cxn ang="0">
                    <a:pos x="552" y="830"/>
                  </a:cxn>
                  <a:cxn ang="0">
                    <a:pos x="560" y="898"/>
                  </a:cxn>
                  <a:cxn ang="0">
                    <a:pos x="566" y="970"/>
                  </a:cxn>
                  <a:cxn ang="0">
                    <a:pos x="566" y="1044"/>
                  </a:cxn>
                  <a:cxn ang="0">
                    <a:pos x="564" y="1122"/>
                  </a:cxn>
                  <a:cxn ang="0">
                    <a:pos x="556" y="1204"/>
                  </a:cxn>
                  <a:cxn ang="0">
                    <a:pos x="544" y="1286"/>
                  </a:cxn>
                  <a:cxn ang="0">
                    <a:pos x="544" y="1286"/>
                  </a:cxn>
                  <a:cxn ang="0">
                    <a:pos x="518" y="1452"/>
                  </a:cxn>
                  <a:cxn ang="0">
                    <a:pos x="498" y="1606"/>
                  </a:cxn>
                  <a:cxn ang="0">
                    <a:pos x="490" y="1680"/>
                  </a:cxn>
                  <a:cxn ang="0">
                    <a:pos x="484" y="1752"/>
                  </a:cxn>
                  <a:cxn ang="0">
                    <a:pos x="480" y="1820"/>
                  </a:cxn>
                  <a:cxn ang="0">
                    <a:pos x="476" y="1888"/>
                  </a:cxn>
                  <a:cxn ang="0">
                    <a:pos x="474" y="1952"/>
                  </a:cxn>
                  <a:cxn ang="0">
                    <a:pos x="472" y="2014"/>
                  </a:cxn>
                  <a:cxn ang="0">
                    <a:pos x="474" y="2076"/>
                  </a:cxn>
                  <a:cxn ang="0">
                    <a:pos x="476" y="2134"/>
                  </a:cxn>
                  <a:cxn ang="0">
                    <a:pos x="480" y="2192"/>
                  </a:cxn>
                  <a:cxn ang="0">
                    <a:pos x="484" y="2248"/>
                  </a:cxn>
                  <a:cxn ang="0">
                    <a:pos x="490" y="2302"/>
                  </a:cxn>
                  <a:cxn ang="0">
                    <a:pos x="498" y="2356"/>
                  </a:cxn>
                  <a:cxn ang="0">
                    <a:pos x="506" y="2408"/>
                  </a:cxn>
                  <a:cxn ang="0">
                    <a:pos x="516" y="2458"/>
                  </a:cxn>
                  <a:cxn ang="0">
                    <a:pos x="528" y="2508"/>
                  </a:cxn>
                  <a:cxn ang="0">
                    <a:pos x="540" y="2556"/>
                  </a:cxn>
                  <a:cxn ang="0">
                    <a:pos x="554" y="2604"/>
                  </a:cxn>
                  <a:cxn ang="0">
                    <a:pos x="570" y="2652"/>
                  </a:cxn>
                  <a:cxn ang="0">
                    <a:pos x="586" y="2698"/>
                  </a:cxn>
                  <a:cxn ang="0">
                    <a:pos x="604" y="2744"/>
                  </a:cxn>
                  <a:cxn ang="0">
                    <a:pos x="622" y="2790"/>
                  </a:cxn>
                  <a:cxn ang="0">
                    <a:pos x="642" y="2834"/>
                  </a:cxn>
                  <a:cxn ang="0">
                    <a:pos x="686" y="2922"/>
                  </a:cxn>
                  <a:cxn ang="0">
                    <a:pos x="734" y="3012"/>
                  </a:cxn>
                  <a:cxn ang="0">
                    <a:pos x="788" y="3100"/>
                  </a:cxn>
                </a:cxnLst>
                <a:rect l="0" t="0" r="r" b="b"/>
                <a:pathLst>
                  <a:path w="788" h="3100">
                    <a:moveTo>
                      <a:pt x="0" y="0"/>
                    </a:moveTo>
                    <a:lnTo>
                      <a:pt x="0" y="0"/>
                    </a:lnTo>
                    <a:lnTo>
                      <a:pt x="30" y="18"/>
                    </a:lnTo>
                    <a:lnTo>
                      <a:pt x="64" y="40"/>
                    </a:lnTo>
                    <a:lnTo>
                      <a:pt x="106" y="74"/>
                    </a:lnTo>
                    <a:lnTo>
                      <a:pt x="158" y="116"/>
                    </a:lnTo>
                    <a:lnTo>
                      <a:pt x="184" y="140"/>
                    </a:lnTo>
                    <a:lnTo>
                      <a:pt x="212" y="168"/>
                    </a:lnTo>
                    <a:lnTo>
                      <a:pt x="242" y="198"/>
                    </a:lnTo>
                    <a:lnTo>
                      <a:pt x="272" y="230"/>
                    </a:lnTo>
                    <a:lnTo>
                      <a:pt x="300" y="264"/>
                    </a:lnTo>
                    <a:lnTo>
                      <a:pt x="330" y="302"/>
                    </a:lnTo>
                    <a:lnTo>
                      <a:pt x="358" y="342"/>
                    </a:lnTo>
                    <a:lnTo>
                      <a:pt x="386" y="386"/>
                    </a:lnTo>
                    <a:lnTo>
                      <a:pt x="414" y="432"/>
                    </a:lnTo>
                    <a:lnTo>
                      <a:pt x="440" y="480"/>
                    </a:lnTo>
                    <a:lnTo>
                      <a:pt x="464" y="532"/>
                    </a:lnTo>
                    <a:lnTo>
                      <a:pt x="486" y="586"/>
                    </a:lnTo>
                    <a:lnTo>
                      <a:pt x="506" y="642"/>
                    </a:lnTo>
                    <a:lnTo>
                      <a:pt x="524" y="702"/>
                    </a:lnTo>
                    <a:lnTo>
                      <a:pt x="540" y="764"/>
                    </a:lnTo>
                    <a:lnTo>
                      <a:pt x="552" y="830"/>
                    </a:lnTo>
                    <a:lnTo>
                      <a:pt x="560" y="898"/>
                    </a:lnTo>
                    <a:lnTo>
                      <a:pt x="566" y="970"/>
                    </a:lnTo>
                    <a:lnTo>
                      <a:pt x="566" y="1044"/>
                    </a:lnTo>
                    <a:lnTo>
                      <a:pt x="564" y="1122"/>
                    </a:lnTo>
                    <a:lnTo>
                      <a:pt x="556" y="1204"/>
                    </a:lnTo>
                    <a:lnTo>
                      <a:pt x="544" y="1286"/>
                    </a:lnTo>
                    <a:lnTo>
                      <a:pt x="544" y="1286"/>
                    </a:lnTo>
                    <a:lnTo>
                      <a:pt x="518" y="1452"/>
                    </a:lnTo>
                    <a:lnTo>
                      <a:pt x="498" y="1606"/>
                    </a:lnTo>
                    <a:lnTo>
                      <a:pt x="490" y="1680"/>
                    </a:lnTo>
                    <a:lnTo>
                      <a:pt x="484" y="1752"/>
                    </a:lnTo>
                    <a:lnTo>
                      <a:pt x="480" y="1820"/>
                    </a:lnTo>
                    <a:lnTo>
                      <a:pt x="476" y="1888"/>
                    </a:lnTo>
                    <a:lnTo>
                      <a:pt x="474" y="1952"/>
                    </a:lnTo>
                    <a:lnTo>
                      <a:pt x="472" y="2014"/>
                    </a:lnTo>
                    <a:lnTo>
                      <a:pt x="474" y="2076"/>
                    </a:lnTo>
                    <a:lnTo>
                      <a:pt x="476" y="2134"/>
                    </a:lnTo>
                    <a:lnTo>
                      <a:pt x="480" y="2192"/>
                    </a:lnTo>
                    <a:lnTo>
                      <a:pt x="484" y="2248"/>
                    </a:lnTo>
                    <a:lnTo>
                      <a:pt x="490" y="2302"/>
                    </a:lnTo>
                    <a:lnTo>
                      <a:pt x="498" y="2356"/>
                    </a:lnTo>
                    <a:lnTo>
                      <a:pt x="506" y="2408"/>
                    </a:lnTo>
                    <a:lnTo>
                      <a:pt x="516" y="2458"/>
                    </a:lnTo>
                    <a:lnTo>
                      <a:pt x="528" y="2508"/>
                    </a:lnTo>
                    <a:lnTo>
                      <a:pt x="540" y="2556"/>
                    </a:lnTo>
                    <a:lnTo>
                      <a:pt x="554" y="2604"/>
                    </a:lnTo>
                    <a:lnTo>
                      <a:pt x="570" y="2652"/>
                    </a:lnTo>
                    <a:lnTo>
                      <a:pt x="586" y="2698"/>
                    </a:lnTo>
                    <a:lnTo>
                      <a:pt x="604" y="2744"/>
                    </a:lnTo>
                    <a:lnTo>
                      <a:pt x="622" y="2790"/>
                    </a:lnTo>
                    <a:lnTo>
                      <a:pt x="642" y="2834"/>
                    </a:lnTo>
                    <a:lnTo>
                      <a:pt x="686" y="2922"/>
                    </a:lnTo>
                    <a:lnTo>
                      <a:pt x="734" y="3012"/>
                    </a:lnTo>
                    <a:lnTo>
                      <a:pt x="788" y="310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24" name="Freeform 180"/>
              <p:cNvSpPr>
                <a:spLocks/>
              </p:cNvSpPr>
              <p:nvPr/>
            </p:nvSpPr>
            <p:spPr bwMode="auto">
              <a:xfrm>
                <a:off x="2975" y="586"/>
                <a:ext cx="884" cy="30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30" y="16"/>
                  </a:cxn>
                  <a:cxn ang="0">
                    <a:pos x="64" y="38"/>
                  </a:cxn>
                  <a:cxn ang="0">
                    <a:pos x="108" y="70"/>
                  </a:cxn>
                  <a:cxn ang="0">
                    <a:pos x="160" y="110"/>
                  </a:cxn>
                  <a:cxn ang="0">
                    <a:pos x="188" y="134"/>
                  </a:cxn>
                  <a:cxn ang="0">
                    <a:pos x="218" y="160"/>
                  </a:cxn>
                  <a:cxn ang="0">
                    <a:pos x="248" y="188"/>
                  </a:cxn>
                  <a:cxn ang="0">
                    <a:pos x="278" y="220"/>
                  </a:cxn>
                  <a:cxn ang="0">
                    <a:pos x="308" y="254"/>
                  </a:cxn>
                  <a:cxn ang="0">
                    <a:pos x="340" y="290"/>
                  </a:cxn>
                  <a:cxn ang="0">
                    <a:pos x="370" y="330"/>
                  </a:cxn>
                  <a:cxn ang="0">
                    <a:pos x="400" y="372"/>
                  </a:cxn>
                  <a:cxn ang="0">
                    <a:pos x="428" y="418"/>
                  </a:cxn>
                  <a:cxn ang="0">
                    <a:pos x="454" y="466"/>
                  </a:cxn>
                  <a:cxn ang="0">
                    <a:pos x="480" y="516"/>
                  </a:cxn>
                  <a:cxn ang="0">
                    <a:pos x="504" y="570"/>
                  </a:cxn>
                  <a:cxn ang="0">
                    <a:pos x="526" y="626"/>
                  </a:cxn>
                  <a:cxn ang="0">
                    <a:pos x="546" y="686"/>
                  </a:cxn>
                  <a:cxn ang="0">
                    <a:pos x="564" y="748"/>
                  </a:cxn>
                  <a:cxn ang="0">
                    <a:pos x="578" y="814"/>
                  </a:cxn>
                  <a:cxn ang="0">
                    <a:pos x="588" y="882"/>
                  </a:cxn>
                  <a:cxn ang="0">
                    <a:pos x="596" y="954"/>
                  </a:cxn>
                  <a:cxn ang="0">
                    <a:pos x="600" y="1030"/>
                  </a:cxn>
                  <a:cxn ang="0">
                    <a:pos x="598" y="1108"/>
                  </a:cxn>
                  <a:cxn ang="0">
                    <a:pos x="594" y="1188"/>
                  </a:cxn>
                  <a:cxn ang="0">
                    <a:pos x="584" y="1274"/>
                  </a:cxn>
                  <a:cxn ang="0">
                    <a:pos x="584" y="1274"/>
                  </a:cxn>
                  <a:cxn ang="0">
                    <a:pos x="564" y="1440"/>
                  </a:cxn>
                  <a:cxn ang="0">
                    <a:pos x="548" y="1596"/>
                  </a:cxn>
                  <a:cxn ang="0">
                    <a:pos x="542" y="1672"/>
                  </a:cxn>
                  <a:cxn ang="0">
                    <a:pos x="538" y="1744"/>
                  </a:cxn>
                  <a:cxn ang="0">
                    <a:pos x="536" y="1812"/>
                  </a:cxn>
                  <a:cxn ang="0">
                    <a:pos x="534" y="1880"/>
                  </a:cxn>
                  <a:cxn ang="0">
                    <a:pos x="534" y="1946"/>
                  </a:cxn>
                  <a:cxn ang="0">
                    <a:pos x="536" y="2008"/>
                  </a:cxn>
                  <a:cxn ang="0">
                    <a:pos x="538" y="2070"/>
                  </a:cxn>
                  <a:cxn ang="0">
                    <a:pos x="542" y="2130"/>
                  </a:cxn>
                  <a:cxn ang="0">
                    <a:pos x="546" y="2188"/>
                  </a:cxn>
                  <a:cxn ang="0">
                    <a:pos x="554" y="2244"/>
                  </a:cxn>
                  <a:cxn ang="0">
                    <a:pos x="562" y="2298"/>
                  </a:cxn>
                  <a:cxn ang="0">
                    <a:pos x="570" y="2352"/>
                  </a:cxn>
                  <a:cxn ang="0">
                    <a:pos x="580" y="2404"/>
                  </a:cxn>
                  <a:cxn ang="0">
                    <a:pos x="592" y="2454"/>
                  </a:cxn>
                  <a:cxn ang="0">
                    <a:pos x="606" y="2504"/>
                  </a:cxn>
                  <a:cxn ang="0">
                    <a:pos x="620" y="2552"/>
                  </a:cxn>
                  <a:cxn ang="0">
                    <a:pos x="634" y="2600"/>
                  </a:cxn>
                  <a:cxn ang="0">
                    <a:pos x="652" y="2646"/>
                  </a:cxn>
                  <a:cxn ang="0">
                    <a:pos x="670" y="2692"/>
                  </a:cxn>
                  <a:cxn ang="0">
                    <a:pos x="688" y="2738"/>
                  </a:cxn>
                  <a:cxn ang="0">
                    <a:pos x="708" y="2782"/>
                  </a:cxn>
                  <a:cxn ang="0">
                    <a:pos x="730" y="2826"/>
                  </a:cxn>
                  <a:cxn ang="0">
                    <a:pos x="776" y="2914"/>
                  </a:cxn>
                  <a:cxn ang="0">
                    <a:pos x="828" y="3002"/>
                  </a:cxn>
                  <a:cxn ang="0">
                    <a:pos x="884" y="3088"/>
                  </a:cxn>
                </a:cxnLst>
                <a:rect l="0" t="0" r="r" b="b"/>
                <a:pathLst>
                  <a:path w="884" h="3088">
                    <a:moveTo>
                      <a:pt x="0" y="0"/>
                    </a:moveTo>
                    <a:lnTo>
                      <a:pt x="0" y="0"/>
                    </a:lnTo>
                    <a:lnTo>
                      <a:pt x="30" y="16"/>
                    </a:lnTo>
                    <a:lnTo>
                      <a:pt x="64" y="38"/>
                    </a:lnTo>
                    <a:lnTo>
                      <a:pt x="108" y="70"/>
                    </a:lnTo>
                    <a:lnTo>
                      <a:pt x="160" y="110"/>
                    </a:lnTo>
                    <a:lnTo>
                      <a:pt x="188" y="134"/>
                    </a:lnTo>
                    <a:lnTo>
                      <a:pt x="218" y="160"/>
                    </a:lnTo>
                    <a:lnTo>
                      <a:pt x="248" y="188"/>
                    </a:lnTo>
                    <a:lnTo>
                      <a:pt x="278" y="220"/>
                    </a:lnTo>
                    <a:lnTo>
                      <a:pt x="308" y="254"/>
                    </a:lnTo>
                    <a:lnTo>
                      <a:pt x="340" y="290"/>
                    </a:lnTo>
                    <a:lnTo>
                      <a:pt x="370" y="330"/>
                    </a:lnTo>
                    <a:lnTo>
                      <a:pt x="400" y="372"/>
                    </a:lnTo>
                    <a:lnTo>
                      <a:pt x="428" y="418"/>
                    </a:lnTo>
                    <a:lnTo>
                      <a:pt x="454" y="466"/>
                    </a:lnTo>
                    <a:lnTo>
                      <a:pt x="480" y="516"/>
                    </a:lnTo>
                    <a:lnTo>
                      <a:pt x="504" y="570"/>
                    </a:lnTo>
                    <a:lnTo>
                      <a:pt x="526" y="626"/>
                    </a:lnTo>
                    <a:lnTo>
                      <a:pt x="546" y="686"/>
                    </a:lnTo>
                    <a:lnTo>
                      <a:pt x="564" y="748"/>
                    </a:lnTo>
                    <a:lnTo>
                      <a:pt x="578" y="814"/>
                    </a:lnTo>
                    <a:lnTo>
                      <a:pt x="588" y="882"/>
                    </a:lnTo>
                    <a:lnTo>
                      <a:pt x="596" y="954"/>
                    </a:lnTo>
                    <a:lnTo>
                      <a:pt x="600" y="1030"/>
                    </a:lnTo>
                    <a:lnTo>
                      <a:pt x="598" y="1108"/>
                    </a:lnTo>
                    <a:lnTo>
                      <a:pt x="594" y="1188"/>
                    </a:lnTo>
                    <a:lnTo>
                      <a:pt x="584" y="1274"/>
                    </a:lnTo>
                    <a:lnTo>
                      <a:pt x="584" y="1274"/>
                    </a:lnTo>
                    <a:lnTo>
                      <a:pt x="564" y="1440"/>
                    </a:lnTo>
                    <a:lnTo>
                      <a:pt x="548" y="1596"/>
                    </a:lnTo>
                    <a:lnTo>
                      <a:pt x="542" y="1672"/>
                    </a:lnTo>
                    <a:lnTo>
                      <a:pt x="538" y="1744"/>
                    </a:lnTo>
                    <a:lnTo>
                      <a:pt x="536" y="1812"/>
                    </a:lnTo>
                    <a:lnTo>
                      <a:pt x="534" y="1880"/>
                    </a:lnTo>
                    <a:lnTo>
                      <a:pt x="534" y="1946"/>
                    </a:lnTo>
                    <a:lnTo>
                      <a:pt x="536" y="2008"/>
                    </a:lnTo>
                    <a:lnTo>
                      <a:pt x="538" y="2070"/>
                    </a:lnTo>
                    <a:lnTo>
                      <a:pt x="542" y="2130"/>
                    </a:lnTo>
                    <a:lnTo>
                      <a:pt x="546" y="2188"/>
                    </a:lnTo>
                    <a:lnTo>
                      <a:pt x="554" y="2244"/>
                    </a:lnTo>
                    <a:lnTo>
                      <a:pt x="562" y="2298"/>
                    </a:lnTo>
                    <a:lnTo>
                      <a:pt x="570" y="2352"/>
                    </a:lnTo>
                    <a:lnTo>
                      <a:pt x="580" y="2404"/>
                    </a:lnTo>
                    <a:lnTo>
                      <a:pt x="592" y="2454"/>
                    </a:lnTo>
                    <a:lnTo>
                      <a:pt x="606" y="2504"/>
                    </a:lnTo>
                    <a:lnTo>
                      <a:pt x="620" y="2552"/>
                    </a:lnTo>
                    <a:lnTo>
                      <a:pt x="634" y="2600"/>
                    </a:lnTo>
                    <a:lnTo>
                      <a:pt x="652" y="2646"/>
                    </a:lnTo>
                    <a:lnTo>
                      <a:pt x="670" y="2692"/>
                    </a:lnTo>
                    <a:lnTo>
                      <a:pt x="688" y="2738"/>
                    </a:lnTo>
                    <a:lnTo>
                      <a:pt x="708" y="2782"/>
                    </a:lnTo>
                    <a:lnTo>
                      <a:pt x="730" y="2826"/>
                    </a:lnTo>
                    <a:lnTo>
                      <a:pt x="776" y="2914"/>
                    </a:lnTo>
                    <a:lnTo>
                      <a:pt x="828" y="3002"/>
                    </a:lnTo>
                    <a:lnTo>
                      <a:pt x="884" y="308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25" name="Freeform 181"/>
              <p:cNvSpPr>
                <a:spLocks/>
              </p:cNvSpPr>
              <p:nvPr/>
            </p:nvSpPr>
            <p:spPr bwMode="auto">
              <a:xfrm>
                <a:off x="2946" y="591"/>
                <a:ext cx="983" cy="307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32" y="16"/>
                  </a:cxn>
                  <a:cxn ang="0">
                    <a:pos x="68" y="36"/>
                  </a:cxn>
                  <a:cxn ang="0">
                    <a:pos x="112" y="64"/>
                  </a:cxn>
                  <a:cxn ang="0">
                    <a:pos x="166" y="104"/>
                  </a:cxn>
                  <a:cxn ang="0">
                    <a:pos x="194" y="126"/>
                  </a:cxn>
                  <a:cxn ang="0">
                    <a:pos x="224" y="152"/>
                  </a:cxn>
                  <a:cxn ang="0">
                    <a:pos x="256" y="180"/>
                  </a:cxn>
                  <a:cxn ang="0">
                    <a:pos x="288" y="210"/>
                  </a:cxn>
                  <a:cxn ang="0">
                    <a:pos x="320" y="244"/>
                  </a:cxn>
                  <a:cxn ang="0">
                    <a:pos x="350" y="280"/>
                  </a:cxn>
                  <a:cxn ang="0">
                    <a:pos x="382" y="318"/>
                  </a:cxn>
                  <a:cxn ang="0">
                    <a:pos x="414" y="358"/>
                  </a:cxn>
                  <a:cxn ang="0">
                    <a:pos x="444" y="402"/>
                  </a:cxn>
                  <a:cxn ang="0">
                    <a:pos x="472" y="450"/>
                  </a:cxn>
                  <a:cxn ang="0">
                    <a:pos x="500" y="500"/>
                  </a:cxn>
                  <a:cxn ang="0">
                    <a:pos x="526" y="552"/>
                  </a:cxn>
                  <a:cxn ang="0">
                    <a:pos x="548" y="608"/>
                  </a:cxn>
                  <a:cxn ang="0">
                    <a:pos x="570" y="668"/>
                  </a:cxn>
                  <a:cxn ang="0">
                    <a:pos x="590" y="730"/>
                  </a:cxn>
                  <a:cxn ang="0">
                    <a:pos x="606" y="796"/>
                  </a:cxn>
                  <a:cxn ang="0">
                    <a:pos x="618" y="864"/>
                  </a:cxn>
                  <a:cxn ang="0">
                    <a:pos x="628" y="936"/>
                  </a:cxn>
                  <a:cxn ang="0">
                    <a:pos x="634" y="1012"/>
                  </a:cxn>
                  <a:cxn ang="0">
                    <a:pos x="636" y="1090"/>
                  </a:cxn>
                  <a:cxn ang="0">
                    <a:pos x="634" y="1172"/>
                  </a:cxn>
                  <a:cxn ang="0">
                    <a:pos x="626" y="1258"/>
                  </a:cxn>
                  <a:cxn ang="0">
                    <a:pos x="626" y="1258"/>
                  </a:cxn>
                  <a:cxn ang="0">
                    <a:pos x="610" y="1428"/>
                  </a:cxn>
                  <a:cxn ang="0">
                    <a:pos x="600" y="1586"/>
                  </a:cxn>
                  <a:cxn ang="0">
                    <a:pos x="596" y="1660"/>
                  </a:cxn>
                  <a:cxn ang="0">
                    <a:pos x="594" y="1732"/>
                  </a:cxn>
                  <a:cxn ang="0">
                    <a:pos x="594" y="1802"/>
                  </a:cxn>
                  <a:cxn ang="0">
                    <a:pos x="594" y="1870"/>
                  </a:cxn>
                  <a:cxn ang="0">
                    <a:pos x="596" y="1936"/>
                  </a:cxn>
                  <a:cxn ang="0">
                    <a:pos x="600" y="2000"/>
                  </a:cxn>
                  <a:cxn ang="0">
                    <a:pos x="604" y="2062"/>
                  </a:cxn>
                  <a:cxn ang="0">
                    <a:pos x="610" y="2122"/>
                  </a:cxn>
                  <a:cxn ang="0">
                    <a:pos x="616" y="2180"/>
                  </a:cxn>
                  <a:cxn ang="0">
                    <a:pos x="624" y="2236"/>
                  </a:cxn>
                  <a:cxn ang="0">
                    <a:pos x="634" y="2290"/>
                  </a:cxn>
                  <a:cxn ang="0">
                    <a:pos x="644" y="2344"/>
                  </a:cxn>
                  <a:cxn ang="0">
                    <a:pos x="656" y="2396"/>
                  </a:cxn>
                  <a:cxn ang="0">
                    <a:pos x="670" y="2446"/>
                  </a:cxn>
                  <a:cxn ang="0">
                    <a:pos x="684" y="2496"/>
                  </a:cxn>
                  <a:cxn ang="0">
                    <a:pos x="700" y="2544"/>
                  </a:cxn>
                  <a:cxn ang="0">
                    <a:pos x="718" y="2590"/>
                  </a:cxn>
                  <a:cxn ang="0">
                    <a:pos x="736" y="2636"/>
                  </a:cxn>
                  <a:cxn ang="0">
                    <a:pos x="754" y="2682"/>
                  </a:cxn>
                  <a:cxn ang="0">
                    <a:pos x="776" y="2728"/>
                  </a:cxn>
                  <a:cxn ang="0">
                    <a:pos x="796" y="2772"/>
                  </a:cxn>
                  <a:cxn ang="0">
                    <a:pos x="820" y="2816"/>
                  </a:cxn>
                  <a:cxn ang="0">
                    <a:pos x="868" y="2902"/>
                  </a:cxn>
                  <a:cxn ang="0">
                    <a:pos x="922" y="2988"/>
                  </a:cxn>
                  <a:cxn ang="0">
                    <a:pos x="982" y="3074"/>
                  </a:cxn>
                </a:cxnLst>
                <a:rect l="0" t="0" r="r" b="b"/>
                <a:pathLst>
                  <a:path w="982" h="3074">
                    <a:moveTo>
                      <a:pt x="0" y="0"/>
                    </a:moveTo>
                    <a:lnTo>
                      <a:pt x="0" y="0"/>
                    </a:lnTo>
                    <a:lnTo>
                      <a:pt x="32" y="16"/>
                    </a:lnTo>
                    <a:lnTo>
                      <a:pt x="68" y="36"/>
                    </a:lnTo>
                    <a:lnTo>
                      <a:pt x="112" y="64"/>
                    </a:lnTo>
                    <a:lnTo>
                      <a:pt x="166" y="104"/>
                    </a:lnTo>
                    <a:lnTo>
                      <a:pt x="194" y="126"/>
                    </a:lnTo>
                    <a:lnTo>
                      <a:pt x="224" y="152"/>
                    </a:lnTo>
                    <a:lnTo>
                      <a:pt x="256" y="180"/>
                    </a:lnTo>
                    <a:lnTo>
                      <a:pt x="288" y="210"/>
                    </a:lnTo>
                    <a:lnTo>
                      <a:pt x="320" y="244"/>
                    </a:lnTo>
                    <a:lnTo>
                      <a:pt x="350" y="280"/>
                    </a:lnTo>
                    <a:lnTo>
                      <a:pt x="382" y="318"/>
                    </a:lnTo>
                    <a:lnTo>
                      <a:pt x="414" y="358"/>
                    </a:lnTo>
                    <a:lnTo>
                      <a:pt x="444" y="402"/>
                    </a:lnTo>
                    <a:lnTo>
                      <a:pt x="472" y="450"/>
                    </a:lnTo>
                    <a:lnTo>
                      <a:pt x="500" y="500"/>
                    </a:lnTo>
                    <a:lnTo>
                      <a:pt x="526" y="552"/>
                    </a:lnTo>
                    <a:lnTo>
                      <a:pt x="548" y="608"/>
                    </a:lnTo>
                    <a:lnTo>
                      <a:pt x="570" y="668"/>
                    </a:lnTo>
                    <a:lnTo>
                      <a:pt x="590" y="730"/>
                    </a:lnTo>
                    <a:lnTo>
                      <a:pt x="606" y="796"/>
                    </a:lnTo>
                    <a:lnTo>
                      <a:pt x="618" y="864"/>
                    </a:lnTo>
                    <a:lnTo>
                      <a:pt x="628" y="936"/>
                    </a:lnTo>
                    <a:lnTo>
                      <a:pt x="634" y="1012"/>
                    </a:lnTo>
                    <a:lnTo>
                      <a:pt x="636" y="1090"/>
                    </a:lnTo>
                    <a:lnTo>
                      <a:pt x="634" y="1172"/>
                    </a:lnTo>
                    <a:lnTo>
                      <a:pt x="626" y="1258"/>
                    </a:lnTo>
                    <a:lnTo>
                      <a:pt x="626" y="1258"/>
                    </a:lnTo>
                    <a:lnTo>
                      <a:pt x="610" y="1428"/>
                    </a:lnTo>
                    <a:lnTo>
                      <a:pt x="600" y="1586"/>
                    </a:lnTo>
                    <a:lnTo>
                      <a:pt x="596" y="1660"/>
                    </a:lnTo>
                    <a:lnTo>
                      <a:pt x="594" y="1732"/>
                    </a:lnTo>
                    <a:lnTo>
                      <a:pt x="594" y="1802"/>
                    </a:lnTo>
                    <a:lnTo>
                      <a:pt x="594" y="1870"/>
                    </a:lnTo>
                    <a:lnTo>
                      <a:pt x="596" y="1936"/>
                    </a:lnTo>
                    <a:lnTo>
                      <a:pt x="600" y="2000"/>
                    </a:lnTo>
                    <a:lnTo>
                      <a:pt x="604" y="2062"/>
                    </a:lnTo>
                    <a:lnTo>
                      <a:pt x="610" y="2122"/>
                    </a:lnTo>
                    <a:lnTo>
                      <a:pt x="616" y="2180"/>
                    </a:lnTo>
                    <a:lnTo>
                      <a:pt x="624" y="2236"/>
                    </a:lnTo>
                    <a:lnTo>
                      <a:pt x="634" y="2290"/>
                    </a:lnTo>
                    <a:lnTo>
                      <a:pt x="644" y="2344"/>
                    </a:lnTo>
                    <a:lnTo>
                      <a:pt x="656" y="2396"/>
                    </a:lnTo>
                    <a:lnTo>
                      <a:pt x="670" y="2446"/>
                    </a:lnTo>
                    <a:lnTo>
                      <a:pt x="684" y="2496"/>
                    </a:lnTo>
                    <a:lnTo>
                      <a:pt x="700" y="2544"/>
                    </a:lnTo>
                    <a:lnTo>
                      <a:pt x="718" y="2590"/>
                    </a:lnTo>
                    <a:lnTo>
                      <a:pt x="736" y="2636"/>
                    </a:lnTo>
                    <a:lnTo>
                      <a:pt x="754" y="2682"/>
                    </a:lnTo>
                    <a:lnTo>
                      <a:pt x="776" y="2728"/>
                    </a:lnTo>
                    <a:lnTo>
                      <a:pt x="796" y="2772"/>
                    </a:lnTo>
                    <a:lnTo>
                      <a:pt x="820" y="2816"/>
                    </a:lnTo>
                    <a:lnTo>
                      <a:pt x="868" y="2902"/>
                    </a:lnTo>
                    <a:lnTo>
                      <a:pt x="922" y="2988"/>
                    </a:lnTo>
                    <a:lnTo>
                      <a:pt x="982" y="3074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26" name="Freeform 182"/>
              <p:cNvSpPr>
                <a:spLocks/>
              </p:cNvSpPr>
              <p:nvPr/>
            </p:nvSpPr>
            <p:spPr bwMode="auto">
              <a:xfrm>
                <a:off x="2919" y="594"/>
                <a:ext cx="1074" cy="305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32" y="14"/>
                  </a:cxn>
                  <a:cxn ang="0">
                    <a:pos x="68" y="34"/>
                  </a:cxn>
                  <a:cxn ang="0">
                    <a:pos x="114" y="60"/>
                  </a:cxn>
                  <a:cxn ang="0">
                    <a:pos x="170" y="98"/>
                  </a:cxn>
                  <a:cxn ang="0">
                    <a:pos x="198" y="120"/>
                  </a:cxn>
                  <a:cxn ang="0">
                    <a:pos x="230" y="144"/>
                  </a:cxn>
                  <a:cxn ang="0">
                    <a:pos x="262" y="170"/>
                  </a:cxn>
                  <a:cxn ang="0">
                    <a:pos x="294" y="200"/>
                  </a:cxn>
                  <a:cxn ang="0">
                    <a:pos x="328" y="232"/>
                  </a:cxn>
                  <a:cxn ang="0">
                    <a:pos x="360" y="266"/>
                  </a:cxn>
                  <a:cxn ang="0">
                    <a:pos x="392" y="304"/>
                  </a:cxn>
                  <a:cxn ang="0">
                    <a:pos x="424" y="344"/>
                  </a:cxn>
                  <a:cxn ang="0">
                    <a:pos x="456" y="388"/>
                  </a:cxn>
                  <a:cxn ang="0">
                    <a:pos x="486" y="434"/>
                  </a:cxn>
                  <a:cxn ang="0">
                    <a:pos x="516" y="484"/>
                  </a:cxn>
                  <a:cxn ang="0">
                    <a:pos x="544" y="536"/>
                  </a:cxn>
                  <a:cxn ang="0">
                    <a:pos x="568" y="590"/>
                  </a:cxn>
                  <a:cxn ang="0">
                    <a:pos x="592" y="650"/>
                  </a:cxn>
                  <a:cxn ang="0">
                    <a:pos x="612" y="712"/>
                  </a:cxn>
                  <a:cxn ang="0">
                    <a:pos x="630" y="776"/>
                  </a:cxn>
                  <a:cxn ang="0">
                    <a:pos x="646" y="846"/>
                  </a:cxn>
                  <a:cxn ang="0">
                    <a:pos x="658" y="918"/>
                  </a:cxn>
                  <a:cxn ang="0">
                    <a:pos x="666" y="992"/>
                  </a:cxn>
                  <a:cxn ang="0">
                    <a:pos x="670" y="1072"/>
                  </a:cxn>
                  <a:cxn ang="0">
                    <a:pos x="670" y="1154"/>
                  </a:cxn>
                  <a:cxn ang="0">
                    <a:pos x="666" y="1242"/>
                  </a:cxn>
                  <a:cxn ang="0">
                    <a:pos x="666" y="1242"/>
                  </a:cxn>
                  <a:cxn ang="0">
                    <a:pos x="656" y="1412"/>
                  </a:cxn>
                  <a:cxn ang="0">
                    <a:pos x="650" y="1572"/>
                  </a:cxn>
                  <a:cxn ang="0">
                    <a:pos x="648" y="1648"/>
                  </a:cxn>
                  <a:cxn ang="0">
                    <a:pos x="648" y="1720"/>
                  </a:cxn>
                  <a:cxn ang="0">
                    <a:pos x="650" y="1790"/>
                  </a:cxn>
                  <a:cxn ang="0">
                    <a:pos x="652" y="1860"/>
                  </a:cxn>
                  <a:cxn ang="0">
                    <a:pos x="656" y="1926"/>
                  </a:cxn>
                  <a:cxn ang="0">
                    <a:pos x="662" y="1990"/>
                  </a:cxn>
                  <a:cxn ang="0">
                    <a:pos x="668" y="2050"/>
                  </a:cxn>
                  <a:cxn ang="0">
                    <a:pos x="676" y="2110"/>
                  </a:cxn>
                  <a:cxn ang="0">
                    <a:pos x="684" y="2168"/>
                  </a:cxn>
                  <a:cxn ang="0">
                    <a:pos x="694" y="2226"/>
                  </a:cxn>
                  <a:cxn ang="0">
                    <a:pos x="706" y="2280"/>
                  </a:cxn>
                  <a:cxn ang="0">
                    <a:pos x="718" y="2332"/>
                  </a:cxn>
                  <a:cxn ang="0">
                    <a:pos x="732" y="2384"/>
                  </a:cxn>
                  <a:cxn ang="0">
                    <a:pos x="746" y="2434"/>
                  </a:cxn>
                  <a:cxn ang="0">
                    <a:pos x="762" y="2484"/>
                  </a:cxn>
                  <a:cxn ang="0">
                    <a:pos x="780" y="2532"/>
                  </a:cxn>
                  <a:cxn ang="0">
                    <a:pos x="798" y="2578"/>
                  </a:cxn>
                  <a:cxn ang="0">
                    <a:pos x="818" y="2624"/>
                  </a:cxn>
                  <a:cxn ang="0">
                    <a:pos x="838" y="2670"/>
                  </a:cxn>
                  <a:cxn ang="0">
                    <a:pos x="860" y="2714"/>
                  </a:cxn>
                  <a:cxn ang="0">
                    <a:pos x="882" y="2758"/>
                  </a:cxn>
                  <a:cxn ang="0">
                    <a:pos x="908" y="2800"/>
                  </a:cxn>
                  <a:cxn ang="0">
                    <a:pos x="960" y="2886"/>
                  </a:cxn>
                  <a:cxn ang="0">
                    <a:pos x="1016" y="2970"/>
                  </a:cxn>
                  <a:cxn ang="0">
                    <a:pos x="1076" y="3054"/>
                  </a:cxn>
                </a:cxnLst>
                <a:rect l="0" t="0" r="r" b="b"/>
                <a:pathLst>
                  <a:path w="1076" h="3054">
                    <a:moveTo>
                      <a:pt x="0" y="0"/>
                    </a:moveTo>
                    <a:lnTo>
                      <a:pt x="0" y="0"/>
                    </a:lnTo>
                    <a:lnTo>
                      <a:pt x="32" y="14"/>
                    </a:lnTo>
                    <a:lnTo>
                      <a:pt x="68" y="34"/>
                    </a:lnTo>
                    <a:lnTo>
                      <a:pt x="114" y="60"/>
                    </a:lnTo>
                    <a:lnTo>
                      <a:pt x="170" y="98"/>
                    </a:lnTo>
                    <a:lnTo>
                      <a:pt x="198" y="120"/>
                    </a:lnTo>
                    <a:lnTo>
                      <a:pt x="230" y="144"/>
                    </a:lnTo>
                    <a:lnTo>
                      <a:pt x="262" y="170"/>
                    </a:lnTo>
                    <a:lnTo>
                      <a:pt x="294" y="200"/>
                    </a:lnTo>
                    <a:lnTo>
                      <a:pt x="328" y="232"/>
                    </a:lnTo>
                    <a:lnTo>
                      <a:pt x="360" y="266"/>
                    </a:lnTo>
                    <a:lnTo>
                      <a:pt x="392" y="304"/>
                    </a:lnTo>
                    <a:lnTo>
                      <a:pt x="424" y="344"/>
                    </a:lnTo>
                    <a:lnTo>
                      <a:pt x="456" y="388"/>
                    </a:lnTo>
                    <a:lnTo>
                      <a:pt x="486" y="434"/>
                    </a:lnTo>
                    <a:lnTo>
                      <a:pt x="516" y="484"/>
                    </a:lnTo>
                    <a:lnTo>
                      <a:pt x="544" y="536"/>
                    </a:lnTo>
                    <a:lnTo>
                      <a:pt x="568" y="590"/>
                    </a:lnTo>
                    <a:lnTo>
                      <a:pt x="592" y="650"/>
                    </a:lnTo>
                    <a:lnTo>
                      <a:pt x="612" y="712"/>
                    </a:lnTo>
                    <a:lnTo>
                      <a:pt x="630" y="776"/>
                    </a:lnTo>
                    <a:lnTo>
                      <a:pt x="646" y="846"/>
                    </a:lnTo>
                    <a:lnTo>
                      <a:pt x="658" y="918"/>
                    </a:lnTo>
                    <a:lnTo>
                      <a:pt x="666" y="992"/>
                    </a:lnTo>
                    <a:lnTo>
                      <a:pt x="670" y="1072"/>
                    </a:lnTo>
                    <a:lnTo>
                      <a:pt x="670" y="1154"/>
                    </a:lnTo>
                    <a:lnTo>
                      <a:pt x="666" y="1242"/>
                    </a:lnTo>
                    <a:lnTo>
                      <a:pt x="666" y="1242"/>
                    </a:lnTo>
                    <a:lnTo>
                      <a:pt x="656" y="1412"/>
                    </a:lnTo>
                    <a:lnTo>
                      <a:pt x="650" y="1572"/>
                    </a:lnTo>
                    <a:lnTo>
                      <a:pt x="648" y="1648"/>
                    </a:lnTo>
                    <a:lnTo>
                      <a:pt x="648" y="1720"/>
                    </a:lnTo>
                    <a:lnTo>
                      <a:pt x="650" y="1790"/>
                    </a:lnTo>
                    <a:lnTo>
                      <a:pt x="652" y="1860"/>
                    </a:lnTo>
                    <a:lnTo>
                      <a:pt x="656" y="1926"/>
                    </a:lnTo>
                    <a:lnTo>
                      <a:pt x="662" y="1990"/>
                    </a:lnTo>
                    <a:lnTo>
                      <a:pt x="668" y="2050"/>
                    </a:lnTo>
                    <a:lnTo>
                      <a:pt x="676" y="2110"/>
                    </a:lnTo>
                    <a:lnTo>
                      <a:pt x="684" y="2168"/>
                    </a:lnTo>
                    <a:lnTo>
                      <a:pt x="694" y="2226"/>
                    </a:lnTo>
                    <a:lnTo>
                      <a:pt x="706" y="2280"/>
                    </a:lnTo>
                    <a:lnTo>
                      <a:pt x="718" y="2332"/>
                    </a:lnTo>
                    <a:lnTo>
                      <a:pt x="732" y="2384"/>
                    </a:lnTo>
                    <a:lnTo>
                      <a:pt x="746" y="2434"/>
                    </a:lnTo>
                    <a:lnTo>
                      <a:pt x="762" y="2484"/>
                    </a:lnTo>
                    <a:lnTo>
                      <a:pt x="780" y="2532"/>
                    </a:lnTo>
                    <a:lnTo>
                      <a:pt x="798" y="2578"/>
                    </a:lnTo>
                    <a:lnTo>
                      <a:pt x="818" y="2624"/>
                    </a:lnTo>
                    <a:lnTo>
                      <a:pt x="838" y="2670"/>
                    </a:lnTo>
                    <a:lnTo>
                      <a:pt x="860" y="2714"/>
                    </a:lnTo>
                    <a:lnTo>
                      <a:pt x="882" y="2758"/>
                    </a:lnTo>
                    <a:lnTo>
                      <a:pt x="908" y="2800"/>
                    </a:lnTo>
                    <a:lnTo>
                      <a:pt x="960" y="2886"/>
                    </a:lnTo>
                    <a:lnTo>
                      <a:pt x="1016" y="2970"/>
                    </a:lnTo>
                    <a:lnTo>
                      <a:pt x="1076" y="3054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27" name="Freeform 183"/>
              <p:cNvSpPr>
                <a:spLocks/>
              </p:cNvSpPr>
              <p:nvPr/>
            </p:nvSpPr>
            <p:spPr bwMode="auto">
              <a:xfrm>
                <a:off x="2892" y="600"/>
                <a:ext cx="1168" cy="30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32" y="14"/>
                  </a:cxn>
                  <a:cxn ang="0">
                    <a:pos x="70" y="32"/>
                  </a:cxn>
                  <a:cxn ang="0">
                    <a:pos x="116" y="58"/>
                  </a:cxn>
                  <a:cxn ang="0">
                    <a:pos x="172" y="94"/>
                  </a:cxn>
                  <a:cxn ang="0">
                    <a:pos x="204" y="114"/>
                  </a:cxn>
                  <a:cxn ang="0">
                    <a:pos x="234" y="138"/>
                  </a:cxn>
                  <a:cxn ang="0">
                    <a:pos x="268" y="164"/>
                  </a:cxn>
                  <a:cxn ang="0">
                    <a:pos x="302" y="192"/>
                  </a:cxn>
                  <a:cxn ang="0">
                    <a:pos x="334" y="222"/>
                  </a:cxn>
                  <a:cxn ang="0">
                    <a:pos x="368" y="256"/>
                  </a:cxn>
                  <a:cxn ang="0">
                    <a:pos x="402" y="292"/>
                  </a:cxn>
                  <a:cxn ang="0">
                    <a:pos x="436" y="332"/>
                  </a:cxn>
                  <a:cxn ang="0">
                    <a:pos x="470" y="374"/>
                  </a:cxn>
                  <a:cxn ang="0">
                    <a:pos x="502" y="420"/>
                  </a:cxn>
                  <a:cxn ang="0">
                    <a:pos x="532" y="468"/>
                  </a:cxn>
                  <a:cxn ang="0">
                    <a:pos x="560" y="520"/>
                  </a:cxn>
                  <a:cxn ang="0">
                    <a:pos x="588" y="574"/>
                  </a:cxn>
                  <a:cxn ang="0">
                    <a:pos x="614" y="632"/>
                  </a:cxn>
                  <a:cxn ang="0">
                    <a:pos x="636" y="694"/>
                  </a:cxn>
                  <a:cxn ang="0">
                    <a:pos x="656" y="758"/>
                  </a:cxn>
                  <a:cxn ang="0">
                    <a:pos x="674" y="826"/>
                  </a:cxn>
                  <a:cxn ang="0">
                    <a:pos x="688" y="898"/>
                  </a:cxn>
                  <a:cxn ang="0">
                    <a:pos x="698" y="974"/>
                  </a:cxn>
                  <a:cxn ang="0">
                    <a:pos x="704" y="1054"/>
                  </a:cxn>
                  <a:cxn ang="0">
                    <a:pos x="708" y="1138"/>
                  </a:cxn>
                  <a:cxn ang="0">
                    <a:pos x="706" y="1224"/>
                  </a:cxn>
                  <a:cxn ang="0">
                    <a:pos x="706" y="1224"/>
                  </a:cxn>
                  <a:cxn ang="0">
                    <a:pos x="700" y="1398"/>
                  </a:cxn>
                  <a:cxn ang="0">
                    <a:pos x="698" y="1558"/>
                  </a:cxn>
                  <a:cxn ang="0">
                    <a:pos x="700" y="1634"/>
                  </a:cxn>
                  <a:cxn ang="0">
                    <a:pos x="702" y="1708"/>
                  </a:cxn>
                  <a:cxn ang="0">
                    <a:pos x="706" y="1778"/>
                  </a:cxn>
                  <a:cxn ang="0">
                    <a:pos x="710" y="1848"/>
                  </a:cxn>
                  <a:cxn ang="0">
                    <a:pos x="716" y="1914"/>
                  </a:cxn>
                  <a:cxn ang="0">
                    <a:pos x="724" y="1978"/>
                  </a:cxn>
                  <a:cxn ang="0">
                    <a:pos x="732" y="2040"/>
                  </a:cxn>
                  <a:cxn ang="0">
                    <a:pos x="742" y="2100"/>
                  </a:cxn>
                  <a:cxn ang="0">
                    <a:pos x="752" y="2158"/>
                  </a:cxn>
                  <a:cxn ang="0">
                    <a:pos x="764" y="2214"/>
                  </a:cxn>
                  <a:cxn ang="0">
                    <a:pos x="776" y="2268"/>
                  </a:cxn>
                  <a:cxn ang="0">
                    <a:pos x="790" y="2322"/>
                  </a:cxn>
                  <a:cxn ang="0">
                    <a:pos x="806" y="2372"/>
                  </a:cxn>
                  <a:cxn ang="0">
                    <a:pos x="822" y="2422"/>
                  </a:cxn>
                  <a:cxn ang="0">
                    <a:pos x="840" y="2472"/>
                  </a:cxn>
                  <a:cxn ang="0">
                    <a:pos x="858" y="2520"/>
                  </a:cxn>
                  <a:cxn ang="0">
                    <a:pos x="878" y="2566"/>
                  </a:cxn>
                  <a:cxn ang="0">
                    <a:pos x="900" y="2610"/>
                  </a:cxn>
                  <a:cxn ang="0">
                    <a:pos x="922" y="2656"/>
                  </a:cxn>
                  <a:cxn ang="0">
                    <a:pos x="944" y="2700"/>
                  </a:cxn>
                  <a:cxn ang="0">
                    <a:pos x="970" y="2742"/>
                  </a:cxn>
                  <a:cxn ang="0">
                    <a:pos x="994" y="2784"/>
                  </a:cxn>
                  <a:cxn ang="0">
                    <a:pos x="1050" y="2868"/>
                  </a:cxn>
                  <a:cxn ang="0">
                    <a:pos x="1108" y="2950"/>
                  </a:cxn>
                  <a:cxn ang="0">
                    <a:pos x="1172" y="3032"/>
                  </a:cxn>
                </a:cxnLst>
                <a:rect l="0" t="0" r="r" b="b"/>
                <a:pathLst>
                  <a:path w="1172" h="3032">
                    <a:moveTo>
                      <a:pt x="0" y="0"/>
                    </a:moveTo>
                    <a:lnTo>
                      <a:pt x="0" y="0"/>
                    </a:lnTo>
                    <a:lnTo>
                      <a:pt x="32" y="14"/>
                    </a:lnTo>
                    <a:lnTo>
                      <a:pt x="70" y="32"/>
                    </a:lnTo>
                    <a:lnTo>
                      <a:pt x="116" y="58"/>
                    </a:lnTo>
                    <a:lnTo>
                      <a:pt x="172" y="94"/>
                    </a:lnTo>
                    <a:lnTo>
                      <a:pt x="204" y="114"/>
                    </a:lnTo>
                    <a:lnTo>
                      <a:pt x="234" y="138"/>
                    </a:lnTo>
                    <a:lnTo>
                      <a:pt x="268" y="164"/>
                    </a:lnTo>
                    <a:lnTo>
                      <a:pt x="302" y="192"/>
                    </a:lnTo>
                    <a:lnTo>
                      <a:pt x="334" y="222"/>
                    </a:lnTo>
                    <a:lnTo>
                      <a:pt x="368" y="256"/>
                    </a:lnTo>
                    <a:lnTo>
                      <a:pt x="402" y="292"/>
                    </a:lnTo>
                    <a:lnTo>
                      <a:pt x="436" y="332"/>
                    </a:lnTo>
                    <a:lnTo>
                      <a:pt x="470" y="374"/>
                    </a:lnTo>
                    <a:lnTo>
                      <a:pt x="502" y="420"/>
                    </a:lnTo>
                    <a:lnTo>
                      <a:pt x="532" y="468"/>
                    </a:lnTo>
                    <a:lnTo>
                      <a:pt x="560" y="520"/>
                    </a:lnTo>
                    <a:lnTo>
                      <a:pt x="588" y="574"/>
                    </a:lnTo>
                    <a:lnTo>
                      <a:pt x="614" y="632"/>
                    </a:lnTo>
                    <a:lnTo>
                      <a:pt x="636" y="694"/>
                    </a:lnTo>
                    <a:lnTo>
                      <a:pt x="656" y="758"/>
                    </a:lnTo>
                    <a:lnTo>
                      <a:pt x="674" y="826"/>
                    </a:lnTo>
                    <a:lnTo>
                      <a:pt x="688" y="898"/>
                    </a:lnTo>
                    <a:lnTo>
                      <a:pt x="698" y="974"/>
                    </a:lnTo>
                    <a:lnTo>
                      <a:pt x="704" y="1054"/>
                    </a:lnTo>
                    <a:lnTo>
                      <a:pt x="708" y="1138"/>
                    </a:lnTo>
                    <a:lnTo>
                      <a:pt x="706" y="1224"/>
                    </a:lnTo>
                    <a:lnTo>
                      <a:pt x="706" y="1224"/>
                    </a:lnTo>
                    <a:lnTo>
                      <a:pt x="700" y="1398"/>
                    </a:lnTo>
                    <a:lnTo>
                      <a:pt x="698" y="1558"/>
                    </a:lnTo>
                    <a:lnTo>
                      <a:pt x="700" y="1634"/>
                    </a:lnTo>
                    <a:lnTo>
                      <a:pt x="702" y="1708"/>
                    </a:lnTo>
                    <a:lnTo>
                      <a:pt x="706" y="1778"/>
                    </a:lnTo>
                    <a:lnTo>
                      <a:pt x="710" y="1848"/>
                    </a:lnTo>
                    <a:lnTo>
                      <a:pt x="716" y="1914"/>
                    </a:lnTo>
                    <a:lnTo>
                      <a:pt x="724" y="1978"/>
                    </a:lnTo>
                    <a:lnTo>
                      <a:pt x="732" y="2040"/>
                    </a:lnTo>
                    <a:lnTo>
                      <a:pt x="742" y="2100"/>
                    </a:lnTo>
                    <a:lnTo>
                      <a:pt x="752" y="2158"/>
                    </a:lnTo>
                    <a:lnTo>
                      <a:pt x="764" y="2214"/>
                    </a:lnTo>
                    <a:lnTo>
                      <a:pt x="776" y="2268"/>
                    </a:lnTo>
                    <a:lnTo>
                      <a:pt x="790" y="2322"/>
                    </a:lnTo>
                    <a:lnTo>
                      <a:pt x="806" y="2372"/>
                    </a:lnTo>
                    <a:lnTo>
                      <a:pt x="822" y="2422"/>
                    </a:lnTo>
                    <a:lnTo>
                      <a:pt x="840" y="2472"/>
                    </a:lnTo>
                    <a:lnTo>
                      <a:pt x="858" y="2520"/>
                    </a:lnTo>
                    <a:lnTo>
                      <a:pt x="878" y="2566"/>
                    </a:lnTo>
                    <a:lnTo>
                      <a:pt x="900" y="2610"/>
                    </a:lnTo>
                    <a:lnTo>
                      <a:pt x="922" y="2656"/>
                    </a:lnTo>
                    <a:lnTo>
                      <a:pt x="944" y="2700"/>
                    </a:lnTo>
                    <a:lnTo>
                      <a:pt x="970" y="2742"/>
                    </a:lnTo>
                    <a:lnTo>
                      <a:pt x="994" y="2784"/>
                    </a:lnTo>
                    <a:lnTo>
                      <a:pt x="1050" y="2868"/>
                    </a:lnTo>
                    <a:lnTo>
                      <a:pt x="1108" y="2950"/>
                    </a:lnTo>
                    <a:lnTo>
                      <a:pt x="1172" y="3032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28" name="Freeform 184"/>
              <p:cNvSpPr>
                <a:spLocks/>
              </p:cNvSpPr>
              <p:nvPr/>
            </p:nvSpPr>
            <p:spPr bwMode="auto">
              <a:xfrm>
                <a:off x="2862" y="610"/>
                <a:ext cx="1267" cy="300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32" y="14"/>
                  </a:cxn>
                  <a:cxn ang="0">
                    <a:pos x="68" y="30"/>
                  </a:cxn>
                  <a:cxn ang="0">
                    <a:pos x="118" y="54"/>
                  </a:cxn>
                  <a:cxn ang="0">
                    <a:pos x="174" y="86"/>
                  </a:cxn>
                  <a:cxn ang="0">
                    <a:pos x="206" y="106"/>
                  </a:cxn>
                  <a:cxn ang="0">
                    <a:pos x="238" y="128"/>
                  </a:cxn>
                  <a:cxn ang="0">
                    <a:pos x="272" y="154"/>
                  </a:cxn>
                  <a:cxn ang="0">
                    <a:pos x="306" y="180"/>
                  </a:cxn>
                  <a:cxn ang="0">
                    <a:pos x="340" y="210"/>
                  </a:cxn>
                  <a:cxn ang="0">
                    <a:pos x="376" y="242"/>
                  </a:cxn>
                  <a:cxn ang="0">
                    <a:pos x="412" y="278"/>
                  </a:cxn>
                  <a:cxn ang="0">
                    <a:pos x="446" y="316"/>
                  </a:cxn>
                  <a:cxn ang="0">
                    <a:pos x="480" y="358"/>
                  </a:cxn>
                  <a:cxn ang="0">
                    <a:pos x="514" y="402"/>
                  </a:cxn>
                  <a:cxn ang="0">
                    <a:pos x="546" y="450"/>
                  </a:cxn>
                  <a:cxn ang="0">
                    <a:pos x="576" y="500"/>
                  </a:cxn>
                  <a:cxn ang="0">
                    <a:pos x="606" y="554"/>
                  </a:cxn>
                  <a:cxn ang="0">
                    <a:pos x="632" y="612"/>
                  </a:cxn>
                  <a:cxn ang="0">
                    <a:pos x="656" y="672"/>
                  </a:cxn>
                  <a:cxn ang="0">
                    <a:pos x="680" y="738"/>
                  </a:cxn>
                  <a:cxn ang="0">
                    <a:pos x="698" y="806"/>
                  </a:cxn>
                  <a:cxn ang="0">
                    <a:pos x="714" y="878"/>
                  </a:cxn>
                  <a:cxn ang="0">
                    <a:pos x="728" y="954"/>
                  </a:cxn>
                  <a:cxn ang="0">
                    <a:pos x="736" y="1032"/>
                  </a:cxn>
                  <a:cxn ang="0">
                    <a:pos x="742" y="1116"/>
                  </a:cxn>
                  <a:cxn ang="0">
                    <a:pos x="742" y="1204"/>
                  </a:cxn>
                  <a:cxn ang="0">
                    <a:pos x="742" y="1204"/>
                  </a:cxn>
                  <a:cxn ang="0">
                    <a:pos x="742" y="1378"/>
                  </a:cxn>
                  <a:cxn ang="0">
                    <a:pos x="746" y="1540"/>
                  </a:cxn>
                  <a:cxn ang="0">
                    <a:pos x="750" y="1616"/>
                  </a:cxn>
                  <a:cxn ang="0">
                    <a:pos x="754" y="1690"/>
                  </a:cxn>
                  <a:cxn ang="0">
                    <a:pos x="760" y="1762"/>
                  </a:cxn>
                  <a:cxn ang="0">
                    <a:pos x="768" y="1830"/>
                  </a:cxn>
                  <a:cxn ang="0">
                    <a:pos x="776" y="1898"/>
                  </a:cxn>
                  <a:cxn ang="0">
                    <a:pos x="784" y="1962"/>
                  </a:cxn>
                  <a:cxn ang="0">
                    <a:pos x="794" y="2024"/>
                  </a:cxn>
                  <a:cxn ang="0">
                    <a:pos x="806" y="2084"/>
                  </a:cxn>
                  <a:cxn ang="0">
                    <a:pos x="818" y="2142"/>
                  </a:cxn>
                  <a:cxn ang="0">
                    <a:pos x="832" y="2198"/>
                  </a:cxn>
                  <a:cxn ang="0">
                    <a:pos x="846" y="2252"/>
                  </a:cxn>
                  <a:cxn ang="0">
                    <a:pos x="862" y="2304"/>
                  </a:cxn>
                  <a:cxn ang="0">
                    <a:pos x="878" y="2356"/>
                  </a:cxn>
                  <a:cxn ang="0">
                    <a:pos x="896" y="2406"/>
                  </a:cxn>
                  <a:cxn ang="0">
                    <a:pos x="916" y="2454"/>
                  </a:cxn>
                  <a:cxn ang="0">
                    <a:pos x="936" y="2502"/>
                  </a:cxn>
                  <a:cxn ang="0">
                    <a:pos x="958" y="2548"/>
                  </a:cxn>
                  <a:cxn ang="0">
                    <a:pos x="980" y="2592"/>
                  </a:cxn>
                  <a:cxn ang="0">
                    <a:pos x="1004" y="2636"/>
                  </a:cxn>
                  <a:cxn ang="0">
                    <a:pos x="1028" y="2680"/>
                  </a:cxn>
                  <a:cxn ang="0">
                    <a:pos x="1054" y="2722"/>
                  </a:cxn>
                  <a:cxn ang="0">
                    <a:pos x="1080" y="2764"/>
                  </a:cxn>
                  <a:cxn ang="0">
                    <a:pos x="1108" y="2804"/>
                  </a:cxn>
                  <a:cxn ang="0">
                    <a:pos x="1138" y="2846"/>
                  </a:cxn>
                  <a:cxn ang="0">
                    <a:pos x="1200" y="2926"/>
                  </a:cxn>
                  <a:cxn ang="0">
                    <a:pos x="1266" y="3006"/>
                  </a:cxn>
                </a:cxnLst>
                <a:rect l="0" t="0" r="r" b="b"/>
                <a:pathLst>
                  <a:path w="1266" h="3006">
                    <a:moveTo>
                      <a:pt x="0" y="0"/>
                    </a:moveTo>
                    <a:lnTo>
                      <a:pt x="0" y="0"/>
                    </a:lnTo>
                    <a:lnTo>
                      <a:pt x="32" y="14"/>
                    </a:lnTo>
                    <a:lnTo>
                      <a:pt x="68" y="30"/>
                    </a:lnTo>
                    <a:lnTo>
                      <a:pt x="118" y="54"/>
                    </a:lnTo>
                    <a:lnTo>
                      <a:pt x="174" y="86"/>
                    </a:lnTo>
                    <a:lnTo>
                      <a:pt x="206" y="106"/>
                    </a:lnTo>
                    <a:lnTo>
                      <a:pt x="238" y="128"/>
                    </a:lnTo>
                    <a:lnTo>
                      <a:pt x="272" y="154"/>
                    </a:lnTo>
                    <a:lnTo>
                      <a:pt x="306" y="180"/>
                    </a:lnTo>
                    <a:lnTo>
                      <a:pt x="340" y="210"/>
                    </a:lnTo>
                    <a:lnTo>
                      <a:pt x="376" y="242"/>
                    </a:lnTo>
                    <a:lnTo>
                      <a:pt x="412" y="278"/>
                    </a:lnTo>
                    <a:lnTo>
                      <a:pt x="446" y="316"/>
                    </a:lnTo>
                    <a:lnTo>
                      <a:pt x="480" y="358"/>
                    </a:lnTo>
                    <a:lnTo>
                      <a:pt x="514" y="402"/>
                    </a:lnTo>
                    <a:lnTo>
                      <a:pt x="546" y="450"/>
                    </a:lnTo>
                    <a:lnTo>
                      <a:pt x="576" y="500"/>
                    </a:lnTo>
                    <a:lnTo>
                      <a:pt x="606" y="554"/>
                    </a:lnTo>
                    <a:lnTo>
                      <a:pt x="632" y="612"/>
                    </a:lnTo>
                    <a:lnTo>
                      <a:pt x="656" y="672"/>
                    </a:lnTo>
                    <a:lnTo>
                      <a:pt x="680" y="738"/>
                    </a:lnTo>
                    <a:lnTo>
                      <a:pt x="698" y="806"/>
                    </a:lnTo>
                    <a:lnTo>
                      <a:pt x="714" y="878"/>
                    </a:lnTo>
                    <a:lnTo>
                      <a:pt x="728" y="954"/>
                    </a:lnTo>
                    <a:lnTo>
                      <a:pt x="736" y="1032"/>
                    </a:lnTo>
                    <a:lnTo>
                      <a:pt x="742" y="1116"/>
                    </a:lnTo>
                    <a:lnTo>
                      <a:pt x="742" y="1204"/>
                    </a:lnTo>
                    <a:lnTo>
                      <a:pt x="742" y="1204"/>
                    </a:lnTo>
                    <a:lnTo>
                      <a:pt x="742" y="1378"/>
                    </a:lnTo>
                    <a:lnTo>
                      <a:pt x="746" y="1540"/>
                    </a:lnTo>
                    <a:lnTo>
                      <a:pt x="750" y="1616"/>
                    </a:lnTo>
                    <a:lnTo>
                      <a:pt x="754" y="1690"/>
                    </a:lnTo>
                    <a:lnTo>
                      <a:pt x="760" y="1762"/>
                    </a:lnTo>
                    <a:lnTo>
                      <a:pt x="768" y="1830"/>
                    </a:lnTo>
                    <a:lnTo>
                      <a:pt x="776" y="1898"/>
                    </a:lnTo>
                    <a:lnTo>
                      <a:pt x="784" y="1962"/>
                    </a:lnTo>
                    <a:lnTo>
                      <a:pt x="794" y="2024"/>
                    </a:lnTo>
                    <a:lnTo>
                      <a:pt x="806" y="2084"/>
                    </a:lnTo>
                    <a:lnTo>
                      <a:pt x="818" y="2142"/>
                    </a:lnTo>
                    <a:lnTo>
                      <a:pt x="832" y="2198"/>
                    </a:lnTo>
                    <a:lnTo>
                      <a:pt x="846" y="2252"/>
                    </a:lnTo>
                    <a:lnTo>
                      <a:pt x="862" y="2304"/>
                    </a:lnTo>
                    <a:lnTo>
                      <a:pt x="878" y="2356"/>
                    </a:lnTo>
                    <a:lnTo>
                      <a:pt x="896" y="2406"/>
                    </a:lnTo>
                    <a:lnTo>
                      <a:pt x="916" y="2454"/>
                    </a:lnTo>
                    <a:lnTo>
                      <a:pt x="936" y="2502"/>
                    </a:lnTo>
                    <a:lnTo>
                      <a:pt x="958" y="2548"/>
                    </a:lnTo>
                    <a:lnTo>
                      <a:pt x="980" y="2592"/>
                    </a:lnTo>
                    <a:lnTo>
                      <a:pt x="1004" y="2636"/>
                    </a:lnTo>
                    <a:lnTo>
                      <a:pt x="1028" y="2680"/>
                    </a:lnTo>
                    <a:lnTo>
                      <a:pt x="1054" y="2722"/>
                    </a:lnTo>
                    <a:lnTo>
                      <a:pt x="1080" y="2764"/>
                    </a:lnTo>
                    <a:lnTo>
                      <a:pt x="1108" y="2804"/>
                    </a:lnTo>
                    <a:lnTo>
                      <a:pt x="1138" y="2846"/>
                    </a:lnTo>
                    <a:lnTo>
                      <a:pt x="1200" y="2926"/>
                    </a:lnTo>
                    <a:lnTo>
                      <a:pt x="1266" y="3006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29" name="Freeform 185"/>
              <p:cNvSpPr>
                <a:spLocks/>
              </p:cNvSpPr>
              <p:nvPr/>
            </p:nvSpPr>
            <p:spPr bwMode="auto">
              <a:xfrm>
                <a:off x="2835" y="619"/>
                <a:ext cx="1363" cy="29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32" y="12"/>
                  </a:cxn>
                  <a:cxn ang="0">
                    <a:pos x="70" y="28"/>
                  </a:cxn>
                  <a:cxn ang="0">
                    <a:pos x="120" y="50"/>
                  </a:cxn>
                  <a:cxn ang="0">
                    <a:pos x="178" y="80"/>
                  </a:cxn>
                  <a:cxn ang="0">
                    <a:pos x="210" y="98"/>
                  </a:cxn>
                  <a:cxn ang="0">
                    <a:pos x="244" y="120"/>
                  </a:cxn>
                  <a:cxn ang="0">
                    <a:pos x="278" y="144"/>
                  </a:cxn>
                  <a:cxn ang="0">
                    <a:pos x="312" y="170"/>
                  </a:cxn>
                  <a:cxn ang="0">
                    <a:pos x="348" y="198"/>
                  </a:cxn>
                  <a:cxn ang="0">
                    <a:pos x="386" y="230"/>
                  </a:cxn>
                  <a:cxn ang="0">
                    <a:pos x="422" y="264"/>
                  </a:cxn>
                  <a:cxn ang="0">
                    <a:pos x="458" y="300"/>
                  </a:cxn>
                  <a:cxn ang="0">
                    <a:pos x="492" y="340"/>
                  </a:cxn>
                  <a:cxn ang="0">
                    <a:pos x="528" y="384"/>
                  </a:cxn>
                  <a:cxn ang="0">
                    <a:pos x="562" y="430"/>
                  </a:cxn>
                  <a:cxn ang="0">
                    <a:pos x="594" y="480"/>
                  </a:cxn>
                  <a:cxn ang="0">
                    <a:pos x="624" y="534"/>
                  </a:cxn>
                  <a:cxn ang="0">
                    <a:pos x="654" y="590"/>
                  </a:cxn>
                  <a:cxn ang="0">
                    <a:pos x="680" y="650"/>
                  </a:cxn>
                  <a:cxn ang="0">
                    <a:pos x="704" y="714"/>
                  </a:cxn>
                  <a:cxn ang="0">
                    <a:pos x="726" y="782"/>
                  </a:cxn>
                  <a:cxn ang="0">
                    <a:pos x="744" y="854"/>
                  </a:cxn>
                  <a:cxn ang="0">
                    <a:pos x="758" y="930"/>
                  </a:cxn>
                  <a:cxn ang="0">
                    <a:pos x="770" y="1010"/>
                  </a:cxn>
                  <a:cxn ang="0">
                    <a:pos x="778" y="1094"/>
                  </a:cxn>
                  <a:cxn ang="0">
                    <a:pos x="782" y="1182"/>
                  </a:cxn>
                  <a:cxn ang="0">
                    <a:pos x="782" y="1182"/>
                  </a:cxn>
                  <a:cxn ang="0">
                    <a:pos x="786" y="1358"/>
                  </a:cxn>
                  <a:cxn ang="0">
                    <a:pos x="796" y="1520"/>
                  </a:cxn>
                  <a:cxn ang="0">
                    <a:pos x="802" y="1598"/>
                  </a:cxn>
                  <a:cxn ang="0">
                    <a:pos x="808" y="1672"/>
                  </a:cxn>
                  <a:cxn ang="0">
                    <a:pos x="816" y="1742"/>
                  </a:cxn>
                  <a:cxn ang="0">
                    <a:pos x="826" y="1812"/>
                  </a:cxn>
                  <a:cxn ang="0">
                    <a:pos x="836" y="1878"/>
                  </a:cxn>
                  <a:cxn ang="0">
                    <a:pos x="846" y="1942"/>
                  </a:cxn>
                  <a:cxn ang="0">
                    <a:pos x="858" y="2004"/>
                  </a:cxn>
                  <a:cxn ang="0">
                    <a:pos x="872" y="2064"/>
                  </a:cxn>
                  <a:cxn ang="0">
                    <a:pos x="886" y="2122"/>
                  </a:cxn>
                  <a:cxn ang="0">
                    <a:pos x="902" y="2178"/>
                  </a:cxn>
                  <a:cxn ang="0">
                    <a:pos x="918" y="2232"/>
                  </a:cxn>
                  <a:cxn ang="0">
                    <a:pos x="934" y="2286"/>
                  </a:cxn>
                  <a:cxn ang="0">
                    <a:pos x="954" y="2336"/>
                  </a:cxn>
                  <a:cxn ang="0">
                    <a:pos x="972" y="2386"/>
                  </a:cxn>
                  <a:cxn ang="0">
                    <a:pos x="994" y="2434"/>
                  </a:cxn>
                  <a:cxn ang="0">
                    <a:pos x="1014" y="2480"/>
                  </a:cxn>
                  <a:cxn ang="0">
                    <a:pos x="1038" y="2526"/>
                  </a:cxn>
                  <a:cxn ang="0">
                    <a:pos x="1062" y="2570"/>
                  </a:cxn>
                  <a:cxn ang="0">
                    <a:pos x="1086" y="2614"/>
                  </a:cxn>
                  <a:cxn ang="0">
                    <a:pos x="1112" y="2656"/>
                  </a:cxn>
                  <a:cxn ang="0">
                    <a:pos x="1140" y="2698"/>
                  </a:cxn>
                  <a:cxn ang="0">
                    <a:pos x="1168" y="2738"/>
                  </a:cxn>
                  <a:cxn ang="0">
                    <a:pos x="1198" y="2778"/>
                  </a:cxn>
                  <a:cxn ang="0">
                    <a:pos x="1228" y="2818"/>
                  </a:cxn>
                  <a:cxn ang="0">
                    <a:pos x="1292" y="2896"/>
                  </a:cxn>
                  <a:cxn ang="0">
                    <a:pos x="1362" y="2974"/>
                  </a:cxn>
                </a:cxnLst>
                <a:rect l="0" t="0" r="r" b="b"/>
                <a:pathLst>
                  <a:path w="1362" h="2974">
                    <a:moveTo>
                      <a:pt x="0" y="0"/>
                    </a:moveTo>
                    <a:lnTo>
                      <a:pt x="0" y="0"/>
                    </a:lnTo>
                    <a:lnTo>
                      <a:pt x="32" y="12"/>
                    </a:lnTo>
                    <a:lnTo>
                      <a:pt x="70" y="28"/>
                    </a:lnTo>
                    <a:lnTo>
                      <a:pt x="120" y="50"/>
                    </a:lnTo>
                    <a:lnTo>
                      <a:pt x="178" y="80"/>
                    </a:lnTo>
                    <a:lnTo>
                      <a:pt x="210" y="98"/>
                    </a:lnTo>
                    <a:lnTo>
                      <a:pt x="244" y="120"/>
                    </a:lnTo>
                    <a:lnTo>
                      <a:pt x="278" y="144"/>
                    </a:lnTo>
                    <a:lnTo>
                      <a:pt x="312" y="170"/>
                    </a:lnTo>
                    <a:lnTo>
                      <a:pt x="348" y="198"/>
                    </a:lnTo>
                    <a:lnTo>
                      <a:pt x="386" y="230"/>
                    </a:lnTo>
                    <a:lnTo>
                      <a:pt x="422" y="264"/>
                    </a:lnTo>
                    <a:lnTo>
                      <a:pt x="458" y="300"/>
                    </a:lnTo>
                    <a:lnTo>
                      <a:pt x="492" y="340"/>
                    </a:lnTo>
                    <a:lnTo>
                      <a:pt x="528" y="384"/>
                    </a:lnTo>
                    <a:lnTo>
                      <a:pt x="562" y="430"/>
                    </a:lnTo>
                    <a:lnTo>
                      <a:pt x="594" y="480"/>
                    </a:lnTo>
                    <a:lnTo>
                      <a:pt x="624" y="534"/>
                    </a:lnTo>
                    <a:lnTo>
                      <a:pt x="654" y="590"/>
                    </a:lnTo>
                    <a:lnTo>
                      <a:pt x="680" y="650"/>
                    </a:lnTo>
                    <a:lnTo>
                      <a:pt x="704" y="714"/>
                    </a:lnTo>
                    <a:lnTo>
                      <a:pt x="726" y="782"/>
                    </a:lnTo>
                    <a:lnTo>
                      <a:pt x="744" y="854"/>
                    </a:lnTo>
                    <a:lnTo>
                      <a:pt x="758" y="930"/>
                    </a:lnTo>
                    <a:lnTo>
                      <a:pt x="770" y="1010"/>
                    </a:lnTo>
                    <a:lnTo>
                      <a:pt x="778" y="1094"/>
                    </a:lnTo>
                    <a:lnTo>
                      <a:pt x="782" y="1182"/>
                    </a:lnTo>
                    <a:lnTo>
                      <a:pt x="782" y="1182"/>
                    </a:lnTo>
                    <a:lnTo>
                      <a:pt x="786" y="1358"/>
                    </a:lnTo>
                    <a:lnTo>
                      <a:pt x="796" y="1520"/>
                    </a:lnTo>
                    <a:lnTo>
                      <a:pt x="802" y="1598"/>
                    </a:lnTo>
                    <a:lnTo>
                      <a:pt x="808" y="1672"/>
                    </a:lnTo>
                    <a:lnTo>
                      <a:pt x="816" y="1742"/>
                    </a:lnTo>
                    <a:lnTo>
                      <a:pt x="826" y="1812"/>
                    </a:lnTo>
                    <a:lnTo>
                      <a:pt x="836" y="1878"/>
                    </a:lnTo>
                    <a:lnTo>
                      <a:pt x="846" y="1942"/>
                    </a:lnTo>
                    <a:lnTo>
                      <a:pt x="858" y="2004"/>
                    </a:lnTo>
                    <a:lnTo>
                      <a:pt x="872" y="2064"/>
                    </a:lnTo>
                    <a:lnTo>
                      <a:pt x="886" y="2122"/>
                    </a:lnTo>
                    <a:lnTo>
                      <a:pt x="902" y="2178"/>
                    </a:lnTo>
                    <a:lnTo>
                      <a:pt x="918" y="2232"/>
                    </a:lnTo>
                    <a:lnTo>
                      <a:pt x="934" y="2286"/>
                    </a:lnTo>
                    <a:lnTo>
                      <a:pt x="954" y="2336"/>
                    </a:lnTo>
                    <a:lnTo>
                      <a:pt x="972" y="2386"/>
                    </a:lnTo>
                    <a:lnTo>
                      <a:pt x="994" y="2434"/>
                    </a:lnTo>
                    <a:lnTo>
                      <a:pt x="1014" y="2480"/>
                    </a:lnTo>
                    <a:lnTo>
                      <a:pt x="1038" y="2526"/>
                    </a:lnTo>
                    <a:lnTo>
                      <a:pt x="1062" y="2570"/>
                    </a:lnTo>
                    <a:lnTo>
                      <a:pt x="1086" y="2614"/>
                    </a:lnTo>
                    <a:lnTo>
                      <a:pt x="1112" y="2656"/>
                    </a:lnTo>
                    <a:lnTo>
                      <a:pt x="1140" y="2698"/>
                    </a:lnTo>
                    <a:lnTo>
                      <a:pt x="1168" y="2738"/>
                    </a:lnTo>
                    <a:lnTo>
                      <a:pt x="1198" y="2778"/>
                    </a:lnTo>
                    <a:lnTo>
                      <a:pt x="1228" y="2818"/>
                    </a:lnTo>
                    <a:lnTo>
                      <a:pt x="1292" y="2896"/>
                    </a:lnTo>
                    <a:lnTo>
                      <a:pt x="1362" y="2974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30" name="Freeform 186"/>
              <p:cNvSpPr>
                <a:spLocks/>
              </p:cNvSpPr>
              <p:nvPr/>
            </p:nvSpPr>
            <p:spPr bwMode="auto">
              <a:xfrm>
                <a:off x="2808" y="632"/>
                <a:ext cx="1455" cy="29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32" y="10"/>
                  </a:cxn>
                  <a:cxn ang="0">
                    <a:pos x="70" y="24"/>
                  </a:cxn>
                  <a:cxn ang="0">
                    <a:pos x="120" y="46"/>
                  </a:cxn>
                  <a:cxn ang="0">
                    <a:pos x="180" y="74"/>
                  </a:cxn>
                  <a:cxn ang="0">
                    <a:pos x="212" y="92"/>
                  </a:cxn>
                  <a:cxn ang="0">
                    <a:pos x="246" y="112"/>
                  </a:cxn>
                  <a:cxn ang="0">
                    <a:pos x="282" y="134"/>
                  </a:cxn>
                  <a:cxn ang="0">
                    <a:pos x="318" y="158"/>
                  </a:cxn>
                  <a:cxn ang="0">
                    <a:pos x="354" y="186"/>
                  </a:cxn>
                  <a:cxn ang="0">
                    <a:pos x="392" y="216"/>
                  </a:cxn>
                  <a:cxn ang="0">
                    <a:pos x="430" y="248"/>
                  </a:cxn>
                  <a:cxn ang="0">
                    <a:pos x="466" y="284"/>
                  </a:cxn>
                  <a:cxn ang="0">
                    <a:pos x="504" y="324"/>
                  </a:cxn>
                  <a:cxn ang="0">
                    <a:pos x="540" y="366"/>
                  </a:cxn>
                  <a:cxn ang="0">
                    <a:pos x="574" y="412"/>
                  </a:cxn>
                  <a:cxn ang="0">
                    <a:pos x="608" y="460"/>
                  </a:cxn>
                  <a:cxn ang="0">
                    <a:pos x="642" y="512"/>
                  </a:cxn>
                  <a:cxn ang="0">
                    <a:pos x="672" y="568"/>
                  </a:cxn>
                  <a:cxn ang="0">
                    <a:pos x="700" y="628"/>
                  </a:cxn>
                  <a:cxn ang="0">
                    <a:pos x="726" y="692"/>
                  </a:cxn>
                  <a:cxn ang="0">
                    <a:pos x="750" y="760"/>
                  </a:cxn>
                  <a:cxn ang="0">
                    <a:pos x="770" y="830"/>
                  </a:cxn>
                  <a:cxn ang="0">
                    <a:pos x="788" y="906"/>
                  </a:cxn>
                  <a:cxn ang="0">
                    <a:pos x="802" y="986"/>
                  </a:cxn>
                  <a:cxn ang="0">
                    <a:pos x="812" y="1070"/>
                  </a:cxn>
                  <a:cxn ang="0">
                    <a:pos x="820" y="1160"/>
                  </a:cxn>
                  <a:cxn ang="0">
                    <a:pos x="820" y="1160"/>
                  </a:cxn>
                  <a:cxn ang="0">
                    <a:pos x="830" y="1336"/>
                  </a:cxn>
                  <a:cxn ang="0">
                    <a:pos x="844" y="1498"/>
                  </a:cxn>
                  <a:cxn ang="0">
                    <a:pos x="852" y="1576"/>
                  </a:cxn>
                  <a:cxn ang="0">
                    <a:pos x="860" y="1650"/>
                  </a:cxn>
                  <a:cxn ang="0">
                    <a:pos x="870" y="1722"/>
                  </a:cxn>
                  <a:cxn ang="0">
                    <a:pos x="882" y="1790"/>
                  </a:cxn>
                  <a:cxn ang="0">
                    <a:pos x="894" y="1858"/>
                  </a:cxn>
                  <a:cxn ang="0">
                    <a:pos x="908" y="1922"/>
                  </a:cxn>
                  <a:cxn ang="0">
                    <a:pos x="922" y="1984"/>
                  </a:cxn>
                  <a:cxn ang="0">
                    <a:pos x="936" y="2044"/>
                  </a:cxn>
                  <a:cxn ang="0">
                    <a:pos x="952" y="2102"/>
                  </a:cxn>
                  <a:cxn ang="0">
                    <a:pos x="970" y="2158"/>
                  </a:cxn>
                  <a:cxn ang="0">
                    <a:pos x="988" y="2210"/>
                  </a:cxn>
                  <a:cxn ang="0">
                    <a:pos x="1006" y="2264"/>
                  </a:cxn>
                  <a:cxn ang="0">
                    <a:pos x="1026" y="2314"/>
                  </a:cxn>
                  <a:cxn ang="0">
                    <a:pos x="1048" y="2362"/>
                  </a:cxn>
                  <a:cxn ang="0">
                    <a:pos x="1070" y="2410"/>
                  </a:cxn>
                  <a:cxn ang="0">
                    <a:pos x="1092" y="2456"/>
                  </a:cxn>
                  <a:cxn ang="0">
                    <a:pos x="1116" y="2500"/>
                  </a:cxn>
                  <a:cxn ang="0">
                    <a:pos x="1142" y="2544"/>
                  </a:cxn>
                  <a:cxn ang="0">
                    <a:pos x="1168" y="2586"/>
                  </a:cxn>
                  <a:cxn ang="0">
                    <a:pos x="1196" y="2628"/>
                  </a:cxn>
                  <a:cxn ang="0">
                    <a:pos x="1224" y="2670"/>
                  </a:cxn>
                  <a:cxn ang="0">
                    <a:pos x="1254" y="2710"/>
                  </a:cxn>
                  <a:cxn ang="0">
                    <a:pos x="1284" y="2748"/>
                  </a:cxn>
                  <a:cxn ang="0">
                    <a:pos x="1316" y="2788"/>
                  </a:cxn>
                  <a:cxn ang="0">
                    <a:pos x="1384" y="2864"/>
                  </a:cxn>
                  <a:cxn ang="0">
                    <a:pos x="1456" y="2940"/>
                  </a:cxn>
                </a:cxnLst>
                <a:rect l="0" t="0" r="r" b="b"/>
                <a:pathLst>
                  <a:path w="1456" h="2940">
                    <a:moveTo>
                      <a:pt x="0" y="0"/>
                    </a:moveTo>
                    <a:lnTo>
                      <a:pt x="0" y="0"/>
                    </a:lnTo>
                    <a:lnTo>
                      <a:pt x="32" y="10"/>
                    </a:lnTo>
                    <a:lnTo>
                      <a:pt x="70" y="24"/>
                    </a:lnTo>
                    <a:lnTo>
                      <a:pt x="120" y="46"/>
                    </a:lnTo>
                    <a:lnTo>
                      <a:pt x="180" y="74"/>
                    </a:lnTo>
                    <a:lnTo>
                      <a:pt x="212" y="92"/>
                    </a:lnTo>
                    <a:lnTo>
                      <a:pt x="246" y="112"/>
                    </a:lnTo>
                    <a:lnTo>
                      <a:pt x="282" y="134"/>
                    </a:lnTo>
                    <a:lnTo>
                      <a:pt x="318" y="158"/>
                    </a:lnTo>
                    <a:lnTo>
                      <a:pt x="354" y="186"/>
                    </a:lnTo>
                    <a:lnTo>
                      <a:pt x="392" y="216"/>
                    </a:lnTo>
                    <a:lnTo>
                      <a:pt x="430" y="248"/>
                    </a:lnTo>
                    <a:lnTo>
                      <a:pt x="466" y="284"/>
                    </a:lnTo>
                    <a:lnTo>
                      <a:pt x="504" y="324"/>
                    </a:lnTo>
                    <a:lnTo>
                      <a:pt x="540" y="366"/>
                    </a:lnTo>
                    <a:lnTo>
                      <a:pt x="574" y="412"/>
                    </a:lnTo>
                    <a:lnTo>
                      <a:pt x="608" y="460"/>
                    </a:lnTo>
                    <a:lnTo>
                      <a:pt x="642" y="512"/>
                    </a:lnTo>
                    <a:lnTo>
                      <a:pt x="672" y="568"/>
                    </a:lnTo>
                    <a:lnTo>
                      <a:pt x="700" y="628"/>
                    </a:lnTo>
                    <a:lnTo>
                      <a:pt x="726" y="692"/>
                    </a:lnTo>
                    <a:lnTo>
                      <a:pt x="750" y="760"/>
                    </a:lnTo>
                    <a:lnTo>
                      <a:pt x="770" y="830"/>
                    </a:lnTo>
                    <a:lnTo>
                      <a:pt x="788" y="906"/>
                    </a:lnTo>
                    <a:lnTo>
                      <a:pt x="802" y="986"/>
                    </a:lnTo>
                    <a:lnTo>
                      <a:pt x="812" y="1070"/>
                    </a:lnTo>
                    <a:lnTo>
                      <a:pt x="820" y="1160"/>
                    </a:lnTo>
                    <a:lnTo>
                      <a:pt x="820" y="1160"/>
                    </a:lnTo>
                    <a:lnTo>
                      <a:pt x="830" y="1336"/>
                    </a:lnTo>
                    <a:lnTo>
                      <a:pt x="844" y="1498"/>
                    </a:lnTo>
                    <a:lnTo>
                      <a:pt x="852" y="1576"/>
                    </a:lnTo>
                    <a:lnTo>
                      <a:pt x="860" y="1650"/>
                    </a:lnTo>
                    <a:lnTo>
                      <a:pt x="870" y="1722"/>
                    </a:lnTo>
                    <a:lnTo>
                      <a:pt x="882" y="1790"/>
                    </a:lnTo>
                    <a:lnTo>
                      <a:pt x="894" y="1858"/>
                    </a:lnTo>
                    <a:lnTo>
                      <a:pt x="908" y="1922"/>
                    </a:lnTo>
                    <a:lnTo>
                      <a:pt x="922" y="1984"/>
                    </a:lnTo>
                    <a:lnTo>
                      <a:pt x="936" y="2044"/>
                    </a:lnTo>
                    <a:lnTo>
                      <a:pt x="952" y="2102"/>
                    </a:lnTo>
                    <a:lnTo>
                      <a:pt x="970" y="2158"/>
                    </a:lnTo>
                    <a:lnTo>
                      <a:pt x="988" y="2210"/>
                    </a:lnTo>
                    <a:lnTo>
                      <a:pt x="1006" y="2264"/>
                    </a:lnTo>
                    <a:lnTo>
                      <a:pt x="1026" y="2314"/>
                    </a:lnTo>
                    <a:lnTo>
                      <a:pt x="1048" y="2362"/>
                    </a:lnTo>
                    <a:lnTo>
                      <a:pt x="1070" y="2410"/>
                    </a:lnTo>
                    <a:lnTo>
                      <a:pt x="1092" y="2456"/>
                    </a:lnTo>
                    <a:lnTo>
                      <a:pt x="1116" y="2500"/>
                    </a:lnTo>
                    <a:lnTo>
                      <a:pt x="1142" y="2544"/>
                    </a:lnTo>
                    <a:lnTo>
                      <a:pt x="1168" y="2586"/>
                    </a:lnTo>
                    <a:lnTo>
                      <a:pt x="1196" y="2628"/>
                    </a:lnTo>
                    <a:lnTo>
                      <a:pt x="1224" y="2670"/>
                    </a:lnTo>
                    <a:lnTo>
                      <a:pt x="1254" y="2710"/>
                    </a:lnTo>
                    <a:lnTo>
                      <a:pt x="1284" y="2748"/>
                    </a:lnTo>
                    <a:lnTo>
                      <a:pt x="1316" y="2788"/>
                    </a:lnTo>
                    <a:lnTo>
                      <a:pt x="1384" y="2864"/>
                    </a:lnTo>
                    <a:lnTo>
                      <a:pt x="1456" y="294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31" name="Freeform 187"/>
              <p:cNvSpPr>
                <a:spLocks/>
              </p:cNvSpPr>
              <p:nvPr/>
            </p:nvSpPr>
            <p:spPr bwMode="auto">
              <a:xfrm>
                <a:off x="2784" y="652"/>
                <a:ext cx="1551" cy="290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34" y="10"/>
                  </a:cxn>
                  <a:cxn ang="0">
                    <a:pos x="74" y="22"/>
                  </a:cxn>
                  <a:cxn ang="0">
                    <a:pos x="124" y="40"/>
                  </a:cxn>
                  <a:cxn ang="0">
                    <a:pos x="184" y="68"/>
                  </a:cxn>
                  <a:cxn ang="0">
                    <a:pos x="218" y="84"/>
                  </a:cxn>
                  <a:cxn ang="0">
                    <a:pos x="252" y="102"/>
                  </a:cxn>
                  <a:cxn ang="0">
                    <a:pos x="288" y="124"/>
                  </a:cxn>
                  <a:cxn ang="0">
                    <a:pos x="326" y="146"/>
                  </a:cxn>
                  <a:cxn ang="0">
                    <a:pos x="364" y="172"/>
                  </a:cxn>
                  <a:cxn ang="0">
                    <a:pos x="402" y="202"/>
                  </a:cxn>
                  <a:cxn ang="0">
                    <a:pos x="440" y="234"/>
                  </a:cxn>
                  <a:cxn ang="0">
                    <a:pos x="478" y="268"/>
                  </a:cxn>
                  <a:cxn ang="0">
                    <a:pos x="516" y="306"/>
                  </a:cxn>
                  <a:cxn ang="0">
                    <a:pos x="554" y="346"/>
                  </a:cxn>
                  <a:cxn ang="0">
                    <a:pos x="590" y="392"/>
                  </a:cxn>
                  <a:cxn ang="0">
                    <a:pos x="626" y="438"/>
                  </a:cxn>
                  <a:cxn ang="0">
                    <a:pos x="660" y="490"/>
                  </a:cxn>
                  <a:cxn ang="0">
                    <a:pos x="692" y="546"/>
                  </a:cxn>
                  <a:cxn ang="0">
                    <a:pos x="722" y="604"/>
                  </a:cxn>
                  <a:cxn ang="0">
                    <a:pos x="752" y="668"/>
                  </a:cxn>
                  <a:cxn ang="0">
                    <a:pos x="776" y="734"/>
                  </a:cxn>
                  <a:cxn ang="0">
                    <a:pos x="800" y="806"/>
                  </a:cxn>
                  <a:cxn ang="0">
                    <a:pos x="820" y="880"/>
                  </a:cxn>
                  <a:cxn ang="0">
                    <a:pos x="836" y="960"/>
                  </a:cxn>
                  <a:cxn ang="0">
                    <a:pos x="850" y="1046"/>
                  </a:cxn>
                  <a:cxn ang="0">
                    <a:pos x="858" y="1134"/>
                  </a:cxn>
                  <a:cxn ang="0">
                    <a:pos x="858" y="1134"/>
                  </a:cxn>
                  <a:cxn ang="0">
                    <a:pos x="874" y="1310"/>
                  </a:cxn>
                  <a:cxn ang="0">
                    <a:pos x="892" y="1474"/>
                  </a:cxn>
                  <a:cxn ang="0">
                    <a:pos x="904" y="1552"/>
                  </a:cxn>
                  <a:cxn ang="0">
                    <a:pos x="914" y="1626"/>
                  </a:cxn>
                  <a:cxn ang="0">
                    <a:pos x="928" y="1698"/>
                  </a:cxn>
                  <a:cxn ang="0">
                    <a:pos x="940" y="1768"/>
                  </a:cxn>
                  <a:cxn ang="0">
                    <a:pos x="954" y="1834"/>
                  </a:cxn>
                  <a:cxn ang="0">
                    <a:pos x="970" y="1898"/>
                  </a:cxn>
                  <a:cxn ang="0">
                    <a:pos x="986" y="1960"/>
                  </a:cxn>
                  <a:cxn ang="0">
                    <a:pos x="1002" y="2020"/>
                  </a:cxn>
                  <a:cxn ang="0">
                    <a:pos x="1020" y="2078"/>
                  </a:cxn>
                  <a:cxn ang="0">
                    <a:pos x="1038" y="2132"/>
                  </a:cxn>
                  <a:cxn ang="0">
                    <a:pos x="1058" y="2186"/>
                  </a:cxn>
                  <a:cxn ang="0">
                    <a:pos x="1080" y="2238"/>
                  </a:cxn>
                  <a:cxn ang="0">
                    <a:pos x="1100" y="2288"/>
                  </a:cxn>
                  <a:cxn ang="0">
                    <a:pos x="1124" y="2336"/>
                  </a:cxn>
                  <a:cxn ang="0">
                    <a:pos x="1146" y="2384"/>
                  </a:cxn>
                  <a:cxn ang="0">
                    <a:pos x="1172" y="2428"/>
                  </a:cxn>
                  <a:cxn ang="0">
                    <a:pos x="1198" y="2472"/>
                  </a:cxn>
                  <a:cxn ang="0">
                    <a:pos x="1224" y="2516"/>
                  </a:cxn>
                  <a:cxn ang="0">
                    <a:pos x="1252" y="2558"/>
                  </a:cxn>
                  <a:cxn ang="0">
                    <a:pos x="1280" y="2598"/>
                  </a:cxn>
                  <a:cxn ang="0">
                    <a:pos x="1310" y="2638"/>
                  </a:cxn>
                  <a:cxn ang="0">
                    <a:pos x="1340" y="2678"/>
                  </a:cxn>
                  <a:cxn ang="0">
                    <a:pos x="1372" y="2716"/>
                  </a:cxn>
                  <a:cxn ang="0">
                    <a:pos x="1406" y="2754"/>
                  </a:cxn>
                  <a:cxn ang="0">
                    <a:pos x="1476" y="2828"/>
                  </a:cxn>
                  <a:cxn ang="0">
                    <a:pos x="1550" y="2902"/>
                  </a:cxn>
                </a:cxnLst>
                <a:rect l="0" t="0" r="r" b="b"/>
                <a:pathLst>
                  <a:path w="1550" h="2902">
                    <a:moveTo>
                      <a:pt x="0" y="0"/>
                    </a:moveTo>
                    <a:lnTo>
                      <a:pt x="0" y="0"/>
                    </a:lnTo>
                    <a:lnTo>
                      <a:pt x="34" y="10"/>
                    </a:lnTo>
                    <a:lnTo>
                      <a:pt x="74" y="22"/>
                    </a:lnTo>
                    <a:lnTo>
                      <a:pt x="124" y="40"/>
                    </a:lnTo>
                    <a:lnTo>
                      <a:pt x="184" y="68"/>
                    </a:lnTo>
                    <a:lnTo>
                      <a:pt x="218" y="84"/>
                    </a:lnTo>
                    <a:lnTo>
                      <a:pt x="252" y="102"/>
                    </a:lnTo>
                    <a:lnTo>
                      <a:pt x="288" y="124"/>
                    </a:lnTo>
                    <a:lnTo>
                      <a:pt x="326" y="146"/>
                    </a:lnTo>
                    <a:lnTo>
                      <a:pt x="364" y="172"/>
                    </a:lnTo>
                    <a:lnTo>
                      <a:pt x="402" y="202"/>
                    </a:lnTo>
                    <a:lnTo>
                      <a:pt x="440" y="234"/>
                    </a:lnTo>
                    <a:lnTo>
                      <a:pt x="478" y="268"/>
                    </a:lnTo>
                    <a:lnTo>
                      <a:pt x="516" y="306"/>
                    </a:lnTo>
                    <a:lnTo>
                      <a:pt x="554" y="346"/>
                    </a:lnTo>
                    <a:lnTo>
                      <a:pt x="590" y="392"/>
                    </a:lnTo>
                    <a:lnTo>
                      <a:pt x="626" y="438"/>
                    </a:lnTo>
                    <a:lnTo>
                      <a:pt x="660" y="490"/>
                    </a:lnTo>
                    <a:lnTo>
                      <a:pt x="692" y="546"/>
                    </a:lnTo>
                    <a:lnTo>
                      <a:pt x="722" y="604"/>
                    </a:lnTo>
                    <a:lnTo>
                      <a:pt x="752" y="668"/>
                    </a:lnTo>
                    <a:lnTo>
                      <a:pt x="776" y="734"/>
                    </a:lnTo>
                    <a:lnTo>
                      <a:pt x="800" y="806"/>
                    </a:lnTo>
                    <a:lnTo>
                      <a:pt x="820" y="880"/>
                    </a:lnTo>
                    <a:lnTo>
                      <a:pt x="836" y="960"/>
                    </a:lnTo>
                    <a:lnTo>
                      <a:pt x="850" y="1046"/>
                    </a:lnTo>
                    <a:lnTo>
                      <a:pt x="858" y="1134"/>
                    </a:lnTo>
                    <a:lnTo>
                      <a:pt x="858" y="1134"/>
                    </a:lnTo>
                    <a:lnTo>
                      <a:pt x="874" y="1310"/>
                    </a:lnTo>
                    <a:lnTo>
                      <a:pt x="892" y="1474"/>
                    </a:lnTo>
                    <a:lnTo>
                      <a:pt x="904" y="1552"/>
                    </a:lnTo>
                    <a:lnTo>
                      <a:pt x="914" y="1626"/>
                    </a:lnTo>
                    <a:lnTo>
                      <a:pt x="928" y="1698"/>
                    </a:lnTo>
                    <a:lnTo>
                      <a:pt x="940" y="1768"/>
                    </a:lnTo>
                    <a:lnTo>
                      <a:pt x="954" y="1834"/>
                    </a:lnTo>
                    <a:lnTo>
                      <a:pt x="970" y="1898"/>
                    </a:lnTo>
                    <a:lnTo>
                      <a:pt x="986" y="1960"/>
                    </a:lnTo>
                    <a:lnTo>
                      <a:pt x="1002" y="2020"/>
                    </a:lnTo>
                    <a:lnTo>
                      <a:pt x="1020" y="2078"/>
                    </a:lnTo>
                    <a:lnTo>
                      <a:pt x="1038" y="2132"/>
                    </a:lnTo>
                    <a:lnTo>
                      <a:pt x="1058" y="2186"/>
                    </a:lnTo>
                    <a:lnTo>
                      <a:pt x="1080" y="2238"/>
                    </a:lnTo>
                    <a:lnTo>
                      <a:pt x="1100" y="2288"/>
                    </a:lnTo>
                    <a:lnTo>
                      <a:pt x="1124" y="2336"/>
                    </a:lnTo>
                    <a:lnTo>
                      <a:pt x="1146" y="2384"/>
                    </a:lnTo>
                    <a:lnTo>
                      <a:pt x="1172" y="2428"/>
                    </a:lnTo>
                    <a:lnTo>
                      <a:pt x="1198" y="2472"/>
                    </a:lnTo>
                    <a:lnTo>
                      <a:pt x="1224" y="2516"/>
                    </a:lnTo>
                    <a:lnTo>
                      <a:pt x="1252" y="2558"/>
                    </a:lnTo>
                    <a:lnTo>
                      <a:pt x="1280" y="2598"/>
                    </a:lnTo>
                    <a:lnTo>
                      <a:pt x="1310" y="2638"/>
                    </a:lnTo>
                    <a:lnTo>
                      <a:pt x="1340" y="2678"/>
                    </a:lnTo>
                    <a:lnTo>
                      <a:pt x="1372" y="2716"/>
                    </a:lnTo>
                    <a:lnTo>
                      <a:pt x="1406" y="2754"/>
                    </a:lnTo>
                    <a:lnTo>
                      <a:pt x="1476" y="2828"/>
                    </a:lnTo>
                    <a:lnTo>
                      <a:pt x="1550" y="2902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32" name="Freeform 188"/>
              <p:cNvSpPr>
                <a:spLocks/>
              </p:cNvSpPr>
              <p:nvPr/>
            </p:nvSpPr>
            <p:spPr bwMode="auto">
              <a:xfrm>
                <a:off x="2758" y="667"/>
                <a:ext cx="1640" cy="285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34" y="6"/>
                  </a:cxn>
                  <a:cxn ang="0">
                    <a:pos x="72" y="18"/>
                  </a:cxn>
                  <a:cxn ang="0">
                    <a:pos x="124" y="34"/>
                  </a:cxn>
                  <a:cxn ang="0">
                    <a:pos x="186" y="58"/>
                  </a:cxn>
                  <a:cxn ang="0">
                    <a:pos x="220" y="74"/>
                  </a:cxn>
                  <a:cxn ang="0">
                    <a:pos x="254" y="92"/>
                  </a:cxn>
                  <a:cxn ang="0">
                    <a:pos x="292" y="110"/>
                  </a:cxn>
                  <a:cxn ang="0">
                    <a:pos x="330" y="132"/>
                  </a:cxn>
                  <a:cxn ang="0">
                    <a:pos x="368" y="158"/>
                  </a:cxn>
                  <a:cxn ang="0">
                    <a:pos x="406" y="186"/>
                  </a:cxn>
                  <a:cxn ang="0">
                    <a:pos x="446" y="216"/>
                  </a:cxn>
                  <a:cxn ang="0">
                    <a:pos x="486" y="250"/>
                  </a:cxn>
                  <a:cxn ang="0">
                    <a:pos x="526" y="286"/>
                  </a:cxn>
                  <a:cxn ang="0">
                    <a:pos x="564" y="326"/>
                  </a:cxn>
                  <a:cxn ang="0">
                    <a:pos x="602" y="368"/>
                  </a:cxn>
                  <a:cxn ang="0">
                    <a:pos x="640" y="416"/>
                  </a:cxn>
                  <a:cxn ang="0">
                    <a:pos x="676" y="466"/>
                  </a:cxn>
                  <a:cxn ang="0">
                    <a:pos x="710" y="520"/>
                  </a:cxn>
                  <a:cxn ang="0">
                    <a:pos x="742" y="578"/>
                  </a:cxn>
                  <a:cxn ang="0">
                    <a:pos x="772" y="640"/>
                  </a:cxn>
                  <a:cxn ang="0">
                    <a:pos x="800" y="706"/>
                  </a:cxn>
                  <a:cxn ang="0">
                    <a:pos x="824" y="778"/>
                  </a:cxn>
                  <a:cxn ang="0">
                    <a:pos x="846" y="852"/>
                  </a:cxn>
                  <a:cxn ang="0">
                    <a:pos x="866" y="932"/>
                  </a:cxn>
                  <a:cxn ang="0">
                    <a:pos x="882" y="1016"/>
                  </a:cxn>
                  <a:cxn ang="0">
                    <a:pos x="894" y="1106"/>
                  </a:cxn>
                  <a:cxn ang="0">
                    <a:pos x="894" y="1106"/>
                  </a:cxn>
                  <a:cxn ang="0">
                    <a:pos x="914" y="1284"/>
                  </a:cxn>
                  <a:cxn ang="0">
                    <a:pos x="938" y="1448"/>
                  </a:cxn>
                  <a:cxn ang="0">
                    <a:pos x="952" y="1524"/>
                  </a:cxn>
                  <a:cxn ang="0">
                    <a:pos x="966" y="1600"/>
                  </a:cxn>
                  <a:cxn ang="0">
                    <a:pos x="980" y="1670"/>
                  </a:cxn>
                  <a:cxn ang="0">
                    <a:pos x="996" y="1740"/>
                  </a:cxn>
                  <a:cxn ang="0">
                    <a:pos x="1012" y="1806"/>
                  </a:cxn>
                  <a:cxn ang="0">
                    <a:pos x="1028" y="1870"/>
                  </a:cxn>
                  <a:cxn ang="0">
                    <a:pos x="1046" y="1932"/>
                  </a:cxn>
                  <a:cxn ang="0">
                    <a:pos x="1064" y="1992"/>
                  </a:cxn>
                  <a:cxn ang="0">
                    <a:pos x="1084" y="2048"/>
                  </a:cxn>
                  <a:cxn ang="0">
                    <a:pos x="1104" y="2104"/>
                  </a:cxn>
                  <a:cxn ang="0">
                    <a:pos x="1126" y="2156"/>
                  </a:cxn>
                  <a:cxn ang="0">
                    <a:pos x="1148" y="2208"/>
                  </a:cxn>
                  <a:cxn ang="0">
                    <a:pos x="1172" y="2258"/>
                  </a:cxn>
                  <a:cxn ang="0">
                    <a:pos x="1196" y="2306"/>
                  </a:cxn>
                  <a:cxn ang="0">
                    <a:pos x="1220" y="2352"/>
                  </a:cxn>
                  <a:cxn ang="0">
                    <a:pos x="1246" y="2396"/>
                  </a:cxn>
                  <a:cxn ang="0">
                    <a:pos x="1274" y="2440"/>
                  </a:cxn>
                  <a:cxn ang="0">
                    <a:pos x="1302" y="2482"/>
                  </a:cxn>
                  <a:cxn ang="0">
                    <a:pos x="1330" y="2522"/>
                  </a:cxn>
                  <a:cxn ang="0">
                    <a:pos x="1360" y="2562"/>
                  </a:cxn>
                  <a:cxn ang="0">
                    <a:pos x="1392" y="2602"/>
                  </a:cxn>
                  <a:cxn ang="0">
                    <a:pos x="1424" y="2640"/>
                  </a:cxn>
                  <a:cxn ang="0">
                    <a:pos x="1458" y="2678"/>
                  </a:cxn>
                  <a:cxn ang="0">
                    <a:pos x="1492" y="2714"/>
                  </a:cxn>
                  <a:cxn ang="0">
                    <a:pos x="1564" y="2786"/>
                  </a:cxn>
                  <a:cxn ang="0">
                    <a:pos x="1640" y="2858"/>
                  </a:cxn>
                </a:cxnLst>
                <a:rect l="0" t="0" r="r" b="b"/>
                <a:pathLst>
                  <a:path w="1640" h="2858">
                    <a:moveTo>
                      <a:pt x="0" y="0"/>
                    </a:moveTo>
                    <a:lnTo>
                      <a:pt x="0" y="0"/>
                    </a:lnTo>
                    <a:lnTo>
                      <a:pt x="34" y="6"/>
                    </a:lnTo>
                    <a:lnTo>
                      <a:pt x="72" y="18"/>
                    </a:lnTo>
                    <a:lnTo>
                      <a:pt x="124" y="34"/>
                    </a:lnTo>
                    <a:lnTo>
                      <a:pt x="186" y="58"/>
                    </a:lnTo>
                    <a:lnTo>
                      <a:pt x="220" y="74"/>
                    </a:lnTo>
                    <a:lnTo>
                      <a:pt x="254" y="92"/>
                    </a:lnTo>
                    <a:lnTo>
                      <a:pt x="292" y="110"/>
                    </a:lnTo>
                    <a:lnTo>
                      <a:pt x="330" y="132"/>
                    </a:lnTo>
                    <a:lnTo>
                      <a:pt x="368" y="158"/>
                    </a:lnTo>
                    <a:lnTo>
                      <a:pt x="406" y="186"/>
                    </a:lnTo>
                    <a:lnTo>
                      <a:pt x="446" y="216"/>
                    </a:lnTo>
                    <a:lnTo>
                      <a:pt x="486" y="250"/>
                    </a:lnTo>
                    <a:lnTo>
                      <a:pt x="526" y="286"/>
                    </a:lnTo>
                    <a:lnTo>
                      <a:pt x="564" y="326"/>
                    </a:lnTo>
                    <a:lnTo>
                      <a:pt x="602" y="368"/>
                    </a:lnTo>
                    <a:lnTo>
                      <a:pt x="640" y="416"/>
                    </a:lnTo>
                    <a:lnTo>
                      <a:pt x="676" y="466"/>
                    </a:lnTo>
                    <a:lnTo>
                      <a:pt x="710" y="520"/>
                    </a:lnTo>
                    <a:lnTo>
                      <a:pt x="742" y="578"/>
                    </a:lnTo>
                    <a:lnTo>
                      <a:pt x="772" y="640"/>
                    </a:lnTo>
                    <a:lnTo>
                      <a:pt x="800" y="706"/>
                    </a:lnTo>
                    <a:lnTo>
                      <a:pt x="824" y="778"/>
                    </a:lnTo>
                    <a:lnTo>
                      <a:pt x="846" y="852"/>
                    </a:lnTo>
                    <a:lnTo>
                      <a:pt x="866" y="932"/>
                    </a:lnTo>
                    <a:lnTo>
                      <a:pt x="882" y="1016"/>
                    </a:lnTo>
                    <a:lnTo>
                      <a:pt x="894" y="1106"/>
                    </a:lnTo>
                    <a:lnTo>
                      <a:pt x="894" y="1106"/>
                    </a:lnTo>
                    <a:lnTo>
                      <a:pt x="914" y="1284"/>
                    </a:lnTo>
                    <a:lnTo>
                      <a:pt x="938" y="1448"/>
                    </a:lnTo>
                    <a:lnTo>
                      <a:pt x="952" y="1524"/>
                    </a:lnTo>
                    <a:lnTo>
                      <a:pt x="966" y="1600"/>
                    </a:lnTo>
                    <a:lnTo>
                      <a:pt x="980" y="1670"/>
                    </a:lnTo>
                    <a:lnTo>
                      <a:pt x="996" y="1740"/>
                    </a:lnTo>
                    <a:lnTo>
                      <a:pt x="1012" y="1806"/>
                    </a:lnTo>
                    <a:lnTo>
                      <a:pt x="1028" y="1870"/>
                    </a:lnTo>
                    <a:lnTo>
                      <a:pt x="1046" y="1932"/>
                    </a:lnTo>
                    <a:lnTo>
                      <a:pt x="1064" y="1992"/>
                    </a:lnTo>
                    <a:lnTo>
                      <a:pt x="1084" y="2048"/>
                    </a:lnTo>
                    <a:lnTo>
                      <a:pt x="1104" y="2104"/>
                    </a:lnTo>
                    <a:lnTo>
                      <a:pt x="1126" y="2156"/>
                    </a:lnTo>
                    <a:lnTo>
                      <a:pt x="1148" y="2208"/>
                    </a:lnTo>
                    <a:lnTo>
                      <a:pt x="1172" y="2258"/>
                    </a:lnTo>
                    <a:lnTo>
                      <a:pt x="1196" y="2306"/>
                    </a:lnTo>
                    <a:lnTo>
                      <a:pt x="1220" y="2352"/>
                    </a:lnTo>
                    <a:lnTo>
                      <a:pt x="1246" y="2396"/>
                    </a:lnTo>
                    <a:lnTo>
                      <a:pt x="1274" y="2440"/>
                    </a:lnTo>
                    <a:lnTo>
                      <a:pt x="1302" y="2482"/>
                    </a:lnTo>
                    <a:lnTo>
                      <a:pt x="1330" y="2522"/>
                    </a:lnTo>
                    <a:lnTo>
                      <a:pt x="1360" y="2562"/>
                    </a:lnTo>
                    <a:lnTo>
                      <a:pt x="1392" y="2602"/>
                    </a:lnTo>
                    <a:lnTo>
                      <a:pt x="1424" y="2640"/>
                    </a:lnTo>
                    <a:lnTo>
                      <a:pt x="1458" y="2678"/>
                    </a:lnTo>
                    <a:lnTo>
                      <a:pt x="1492" y="2714"/>
                    </a:lnTo>
                    <a:lnTo>
                      <a:pt x="1564" y="2786"/>
                    </a:lnTo>
                    <a:lnTo>
                      <a:pt x="1640" y="285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33" name="Freeform 189"/>
              <p:cNvSpPr>
                <a:spLocks/>
              </p:cNvSpPr>
              <p:nvPr/>
            </p:nvSpPr>
            <p:spPr bwMode="auto">
              <a:xfrm>
                <a:off x="2734" y="689"/>
                <a:ext cx="1732" cy="28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34" y="6"/>
                  </a:cxn>
                  <a:cxn ang="0">
                    <a:pos x="74" y="16"/>
                  </a:cxn>
                  <a:cxn ang="0">
                    <a:pos x="126" y="30"/>
                  </a:cxn>
                  <a:cxn ang="0">
                    <a:pos x="188" y="52"/>
                  </a:cxn>
                  <a:cxn ang="0">
                    <a:pos x="224" y="66"/>
                  </a:cxn>
                  <a:cxn ang="0">
                    <a:pos x="260" y="82"/>
                  </a:cxn>
                  <a:cxn ang="0">
                    <a:pos x="296" y="100"/>
                  </a:cxn>
                  <a:cxn ang="0">
                    <a:pos x="334" y="122"/>
                  </a:cxn>
                  <a:cxn ang="0">
                    <a:pos x="374" y="144"/>
                  </a:cxn>
                  <a:cxn ang="0">
                    <a:pos x="414" y="170"/>
                  </a:cxn>
                  <a:cxn ang="0">
                    <a:pos x="456" y="200"/>
                  </a:cxn>
                  <a:cxn ang="0">
                    <a:pos x="496" y="232"/>
                  </a:cxn>
                  <a:cxn ang="0">
                    <a:pos x="536" y="266"/>
                  </a:cxn>
                  <a:cxn ang="0">
                    <a:pos x="576" y="306"/>
                  </a:cxn>
                  <a:cxn ang="0">
                    <a:pos x="616" y="348"/>
                  </a:cxn>
                  <a:cxn ang="0">
                    <a:pos x="654" y="394"/>
                  </a:cxn>
                  <a:cxn ang="0">
                    <a:pos x="692" y="442"/>
                  </a:cxn>
                  <a:cxn ang="0">
                    <a:pos x="728" y="496"/>
                  </a:cxn>
                  <a:cxn ang="0">
                    <a:pos x="762" y="552"/>
                  </a:cxn>
                  <a:cxn ang="0">
                    <a:pos x="794" y="614"/>
                  </a:cxn>
                  <a:cxn ang="0">
                    <a:pos x="824" y="680"/>
                  </a:cxn>
                  <a:cxn ang="0">
                    <a:pos x="852" y="750"/>
                  </a:cxn>
                  <a:cxn ang="0">
                    <a:pos x="876" y="824"/>
                  </a:cxn>
                  <a:cxn ang="0">
                    <a:pos x="898" y="904"/>
                  </a:cxn>
                  <a:cxn ang="0">
                    <a:pos x="916" y="988"/>
                  </a:cxn>
                  <a:cxn ang="0">
                    <a:pos x="930" y="1078"/>
                  </a:cxn>
                  <a:cxn ang="0">
                    <a:pos x="930" y="1078"/>
                  </a:cxn>
                  <a:cxn ang="0">
                    <a:pos x="956" y="1256"/>
                  </a:cxn>
                  <a:cxn ang="0">
                    <a:pos x="986" y="1420"/>
                  </a:cxn>
                  <a:cxn ang="0">
                    <a:pos x="1002" y="1498"/>
                  </a:cxn>
                  <a:cxn ang="0">
                    <a:pos x="1018" y="1572"/>
                  </a:cxn>
                  <a:cxn ang="0">
                    <a:pos x="1034" y="1644"/>
                  </a:cxn>
                  <a:cxn ang="0">
                    <a:pos x="1052" y="1712"/>
                  </a:cxn>
                  <a:cxn ang="0">
                    <a:pos x="1070" y="1778"/>
                  </a:cxn>
                  <a:cxn ang="0">
                    <a:pos x="1088" y="1842"/>
                  </a:cxn>
                  <a:cxn ang="0">
                    <a:pos x="1108" y="1904"/>
                  </a:cxn>
                  <a:cxn ang="0">
                    <a:pos x="1130" y="1962"/>
                  </a:cxn>
                  <a:cxn ang="0">
                    <a:pos x="1150" y="2020"/>
                  </a:cxn>
                  <a:cxn ang="0">
                    <a:pos x="1172" y="2074"/>
                  </a:cxn>
                  <a:cxn ang="0">
                    <a:pos x="1196" y="2126"/>
                  </a:cxn>
                  <a:cxn ang="0">
                    <a:pos x="1220" y="2176"/>
                  </a:cxn>
                  <a:cxn ang="0">
                    <a:pos x="1244" y="2226"/>
                  </a:cxn>
                  <a:cxn ang="0">
                    <a:pos x="1270" y="2272"/>
                  </a:cxn>
                  <a:cxn ang="0">
                    <a:pos x="1296" y="2318"/>
                  </a:cxn>
                  <a:cxn ang="0">
                    <a:pos x="1324" y="2362"/>
                  </a:cxn>
                  <a:cxn ang="0">
                    <a:pos x="1352" y="2404"/>
                  </a:cxn>
                  <a:cxn ang="0">
                    <a:pos x="1382" y="2446"/>
                  </a:cxn>
                  <a:cxn ang="0">
                    <a:pos x="1412" y="2486"/>
                  </a:cxn>
                  <a:cxn ang="0">
                    <a:pos x="1444" y="2526"/>
                  </a:cxn>
                  <a:cxn ang="0">
                    <a:pos x="1476" y="2564"/>
                  </a:cxn>
                  <a:cxn ang="0">
                    <a:pos x="1510" y="2600"/>
                  </a:cxn>
                  <a:cxn ang="0">
                    <a:pos x="1544" y="2638"/>
                  </a:cxn>
                  <a:cxn ang="0">
                    <a:pos x="1580" y="2672"/>
                  </a:cxn>
                  <a:cxn ang="0">
                    <a:pos x="1654" y="2742"/>
                  </a:cxn>
                  <a:cxn ang="0">
                    <a:pos x="1732" y="2810"/>
                  </a:cxn>
                </a:cxnLst>
                <a:rect l="0" t="0" r="r" b="b"/>
                <a:pathLst>
                  <a:path w="1732" h="2810">
                    <a:moveTo>
                      <a:pt x="0" y="0"/>
                    </a:moveTo>
                    <a:lnTo>
                      <a:pt x="0" y="0"/>
                    </a:lnTo>
                    <a:lnTo>
                      <a:pt x="34" y="6"/>
                    </a:lnTo>
                    <a:lnTo>
                      <a:pt x="74" y="16"/>
                    </a:lnTo>
                    <a:lnTo>
                      <a:pt x="126" y="30"/>
                    </a:lnTo>
                    <a:lnTo>
                      <a:pt x="188" y="52"/>
                    </a:lnTo>
                    <a:lnTo>
                      <a:pt x="224" y="66"/>
                    </a:lnTo>
                    <a:lnTo>
                      <a:pt x="260" y="82"/>
                    </a:lnTo>
                    <a:lnTo>
                      <a:pt x="296" y="100"/>
                    </a:lnTo>
                    <a:lnTo>
                      <a:pt x="334" y="122"/>
                    </a:lnTo>
                    <a:lnTo>
                      <a:pt x="374" y="144"/>
                    </a:lnTo>
                    <a:lnTo>
                      <a:pt x="414" y="170"/>
                    </a:lnTo>
                    <a:lnTo>
                      <a:pt x="456" y="200"/>
                    </a:lnTo>
                    <a:lnTo>
                      <a:pt x="496" y="232"/>
                    </a:lnTo>
                    <a:lnTo>
                      <a:pt x="536" y="266"/>
                    </a:lnTo>
                    <a:lnTo>
                      <a:pt x="576" y="306"/>
                    </a:lnTo>
                    <a:lnTo>
                      <a:pt x="616" y="348"/>
                    </a:lnTo>
                    <a:lnTo>
                      <a:pt x="654" y="394"/>
                    </a:lnTo>
                    <a:lnTo>
                      <a:pt x="692" y="442"/>
                    </a:lnTo>
                    <a:lnTo>
                      <a:pt x="728" y="496"/>
                    </a:lnTo>
                    <a:lnTo>
                      <a:pt x="762" y="552"/>
                    </a:lnTo>
                    <a:lnTo>
                      <a:pt x="794" y="614"/>
                    </a:lnTo>
                    <a:lnTo>
                      <a:pt x="824" y="680"/>
                    </a:lnTo>
                    <a:lnTo>
                      <a:pt x="852" y="750"/>
                    </a:lnTo>
                    <a:lnTo>
                      <a:pt x="876" y="824"/>
                    </a:lnTo>
                    <a:lnTo>
                      <a:pt x="898" y="904"/>
                    </a:lnTo>
                    <a:lnTo>
                      <a:pt x="916" y="988"/>
                    </a:lnTo>
                    <a:lnTo>
                      <a:pt x="930" y="1078"/>
                    </a:lnTo>
                    <a:lnTo>
                      <a:pt x="930" y="1078"/>
                    </a:lnTo>
                    <a:lnTo>
                      <a:pt x="956" y="1256"/>
                    </a:lnTo>
                    <a:lnTo>
                      <a:pt x="986" y="1420"/>
                    </a:lnTo>
                    <a:lnTo>
                      <a:pt x="1002" y="1498"/>
                    </a:lnTo>
                    <a:lnTo>
                      <a:pt x="1018" y="1572"/>
                    </a:lnTo>
                    <a:lnTo>
                      <a:pt x="1034" y="1644"/>
                    </a:lnTo>
                    <a:lnTo>
                      <a:pt x="1052" y="1712"/>
                    </a:lnTo>
                    <a:lnTo>
                      <a:pt x="1070" y="1778"/>
                    </a:lnTo>
                    <a:lnTo>
                      <a:pt x="1088" y="1842"/>
                    </a:lnTo>
                    <a:lnTo>
                      <a:pt x="1108" y="1904"/>
                    </a:lnTo>
                    <a:lnTo>
                      <a:pt x="1130" y="1962"/>
                    </a:lnTo>
                    <a:lnTo>
                      <a:pt x="1150" y="2020"/>
                    </a:lnTo>
                    <a:lnTo>
                      <a:pt x="1172" y="2074"/>
                    </a:lnTo>
                    <a:lnTo>
                      <a:pt x="1196" y="2126"/>
                    </a:lnTo>
                    <a:lnTo>
                      <a:pt x="1220" y="2176"/>
                    </a:lnTo>
                    <a:lnTo>
                      <a:pt x="1244" y="2226"/>
                    </a:lnTo>
                    <a:lnTo>
                      <a:pt x="1270" y="2272"/>
                    </a:lnTo>
                    <a:lnTo>
                      <a:pt x="1296" y="2318"/>
                    </a:lnTo>
                    <a:lnTo>
                      <a:pt x="1324" y="2362"/>
                    </a:lnTo>
                    <a:lnTo>
                      <a:pt x="1352" y="2404"/>
                    </a:lnTo>
                    <a:lnTo>
                      <a:pt x="1382" y="2446"/>
                    </a:lnTo>
                    <a:lnTo>
                      <a:pt x="1412" y="2486"/>
                    </a:lnTo>
                    <a:lnTo>
                      <a:pt x="1444" y="2526"/>
                    </a:lnTo>
                    <a:lnTo>
                      <a:pt x="1476" y="2564"/>
                    </a:lnTo>
                    <a:lnTo>
                      <a:pt x="1510" y="2600"/>
                    </a:lnTo>
                    <a:lnTo>
                      <a:pt x="1544" y="2638"/>
                    </a:lnTo>
                    <a:lnTo>
                      <a:pt x="1580" y="2672"/>
                    </a:lnTo>
                    <a:lnTo>
                      <a:pt x="1654" y="2742"/>
                    </a:lnTo>
                    <a:lnTo>
                      <a:pt x="1732" y="281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34" name="Freeform 190"/>
              <p:cNvSpPr>
                <a:spLocks/>
              </p:cNvSpPr>
              <p:nvPr/>
            </p:nvSpPr>
            <p:spPr bwMode="auto">
              <a:xfrm>
                <a:off x="2709" y="709"/>
                <a:ext cx="1821" cy="27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36" y="4"/>
                  </a:cxn>
                  <a:cxn ang="0">
                    <a:pos x="76" y="12"/>
                  </a:cxn>
                  <a:cxn ang="0">
                    <a:pos x="128" y="26"/>
                  </a:cxn>
                  <a:cxn ang="0">
                    <a:pos x="190" y="46"/>
                  </a:cxn>
                  <a:cxn ang="0">
                    <a:pos x="226" y="58"/>
                  </a:cxn>
                  <a:cxn ang="0">
                    <a:pos x="262" y="72"/>
                  </a:cxn>
                  <a:cxn ang="0">
                    <a:pos x="300" y="90"/>
                  </a:cxn>
                  <a:cxn ang="0">
                    <a:pos x="340" y="110"/>
                  </a:cxn>
                  <a:cxn ang="0">
                    <a:pos x="380" y="132"/>
                  </a:cxn>
                  <a:cxn ang="0">
                    <a:pos x="420" y="156"/>
                  </a:cxn>
                  <a:cxn ang="0">
                    <a:pos x="462" y="184"/>
                  </a:cxn>
                  <a:cxn ang="0">
                    <a:pos x="504" y="214"/>
                  </a:cxn>
                  <a:cxn ang="0">
                    <a:pos x="546" y="248"/>
                  </a:cxn>
                  <a:cxn ang="0">
                    <a:pos x="588" y="286"/>
                  </a:cxn>
                  <a:cxn ang="0">
                    <a:pos x="628" y="326"/>
                  </a:cxn>
                  <a:cxn ang="0">
                    <a:pos x="668" y="370"/>
                  </a:cxn>
                  <a:cxn ang="0">
                    <a:pos x="708" y="418"/>
                  </a:cxn>
                  <a:cxn ang="0">
                    <a:pos x="744" y="470"/>
                  </a:cxn>
                  <a:cxn ang="0">
                    <a:pos x="780" y="526"/>
                  </a:cxn>
                  <a:cxn ang="0">
                    <a:pos x="814" y="588"/>
                  </a:cxn>
                  <a:cxn ang="0">
                    <a:pos x="846" y="652"/>
                  </a:cxn>
                  <a:cxn ang="0">
                    <a:pos x="876" y="722"/>
                  </a:cxn>
                  <a:cxn ang="0">
                    <a:pos x="904" y="796"/>
                  </a:cxn>
                  <a:cxn ang="0">
                    <a:pos x="928" y="876"/>
                  </a:cxn>
                  <a:cxn ang="0">
                    <a:pos x="948" y="960"/>
                  </a:cxn>
                  <a:cxn ang="0">
                    <a:pos x="966" y="1048"/>
                  </a:cxn>
                  <a:cxn ang="0">
                    <a:pos x="966" y="1048"/>
                  </a:cxn>
                  <a:cxn ang="0">
                    <a:pos x="998" y="1226"/>
                  </a:cxn>
                  <a:cxn ang="0">
                    <a:pos x="1032" y="1390"/>
                  </a:cxn>
                  <a:cxn ang="0">
                    <a:pos x="1050" y="1468"/>
                  </a:cxn>
                  <a:cxn ang="0">
                    <a:pos x="1068" y="1542"/>
                  </a:cxn>
                  <a:cxn ang="0">
                    <a:pos x="1086" y="1614"/>
                  </a:cxn>
                  <a:cxn ang="0">
                    <a:pos x="1106" y="1682"/>
                  </a:cxn>
                  <a:cxn ang="0">
                    <a:pos x="1126" y="1748"/>
                  </a:cxn>
                  <a:cxn ang="0">
                    <a:pos x="1148" y="1812"/>
                  </a:cxn>
                  <a:cxn ang="0">
                    <a:pos x="1170" y="1872"/>
                  </a:cxn>
                  <a:cxn ang="0">
                    <a:pos x="1192" y="1930"/>
                  </a:cxn>
                  <a:cxn ang="0">
                    <a:pos x="1214" y="1988"/>
                  </a:cxn>
                  <a:cxn ang="0">
                    <a:pos x="1238" y="2042"/>
                  </a:cxn>
                  <a:cxn ang="0">
                    <a:pos x="1264" y="2094"/>
                  </a:cxn>
                  <a:cxn ang="0">
                    <a:pos x="1288" y="2144"/>
                  </a:cxn>
                  <a:cxn ang="0">
                    <a:pos x="1316" y="2192"/>
                  </a:cxn>
                  <a:cxn ang="0">
                    <a:pos x="1342" y="2238"/>
                  </a:cxn>
                  <a:cxn ang="0">
                    <a:pos x="1370" y="2282"/>
                  </a:cxn>
                  <a:cxn ang="0">
                    <a:pos x="1400" y="2326"/>
                  </a:cxn>
                  <a:cxn ang="0">
                    <a:pos x="1428" y="2368"/>
                  </a:cxn>
                  <a:cxn ang="0">
                    <a:pos x="1460" y="2408"/>
                  </a:cxn>
                  <a:cxn ang="0">
                    <a:pos x="1492" y="2448"/>
                  </a:cxn>
                  <a:cxn ang="0">
                    <a:pos x="1524" y="2486"/>
                  </a:cxn>
                  <a:cxn ang="0">
                    <a:pos x="1558" y="2522"/>
                  </a:cxn>
                  <a:cxn ang="0">
                    <a:pos x="1592" y="2558"/>
                  </a:cxn>
                  <a:cxn ang="0">
                    <a:pos x="1628" y="2594"/>
                  </a:cxn>
                  <a:cxn ang="0">
                    <a:pos x="1664" y="2628"/>
                  </a:cxn>
                  <a:cxn ang="0">
                    <a:pos x="1742" y="2696"/>
                  </a:cxn>
                  <a:cxn ang="0">
                    <a:pos x="1822" y="2760"/>
                  </a:cxn>
                </a:cxnLst>
                <a:rect l="0" t="0" r="r" b="b"/>
                <a:pathLst>
                  <a:path w="1822" h="2760">
                    <a:moveTo>
                      <a:pt x="0" y="0"/>
                    </a:moveTo>
                    <a:lnTo>
                      <a:pt x="0" y="0"/>
                    </a:lnTo>
                    <a:lnTo>
                      <a:pt x="36" y="4"/>
                    </a:lnTo>
                    <a:lnTo>
                      <a:pt x="76" y="12"/>
                    </a:lnTo>
                    <a:lnTo>
                      <a:pt x="128" y="26"/>
                    </a:lnTo>
                    <a:lnTo>
                      <a:pt x="190" y="46"/>
                    </a:lnTo>
                    <a:lnTo>
                      <a:pt x="226" y="58"/>
                    </a:lnTo>
                    <a:lnTo>
                      <a:pt x="262" y="72"/>
                    </a:lnTo>
                    <a:lnTo>
                      <a:pt x="300" y="90"/>
                    </a:lnTo>
                    <a:lnTo>
                      <a:pt x="340" y="110"/>
                    </a:lnTo>
                    <a:lnTo>
                      <a:pt x="380" y="132"/>
                    </a:lnTo>
                    <a:lnTo>
                      <a:pt x="420" y="156"/>
                    </a:lnTo>
                    <a:lnTo>
                      <a:pt x="462" y="184"/>
                    </a:lnTo>
                    <a:lnTo>
                      <a:pt x="504" y="214"/>
                    </a:lnTo>
                    <a:lnTo>
                      <a:pt x="546" y="248"/>
                    </a:lnTo>
                    <a:lnTo>
                      <a:pt x="588" y="286"/>
                    </a:lnTo>
                    <a:lnTo>
                      <a:pt x="628" y="326"/>
                    </a:lnTo>
                    <a:lnTo>
                      <a:pt x="668" y="370"/>
                    </a:lnTo>
                    <a:lnTo>
                      <a:pt x="708" y="418"/>
                    </a:lnTo>
                    <a:lnTo>
                      <a:pt x="744" y="470"/>
                    </a:lnTo>
                    <a:lnTo>
                      <a:pt x="780" y="526"/>
                    </a:lnTo>
                    <a:lnTo>
                      <a:pt x="814" y="588"/>
                    </a:lnTo>
                    <a:lnTo>
                      <a:pt x="846" y="652"/>
                    </a:lnTo>
                    <a:lnTo>
                      <a:pt x="876" y="722"/>
                    </a:lnTo>
                    <a:lnTo>
                      <a:pt x="904" y="796"/>
                    </a:lnTo>
                    <a:lnTo>
                      <a:pt x="928" y="876"/>
                    </a:lnTo>
                    <a:lnTo>
                      <a:pt x="948" y="960"/>
                    </a:lnTo>
                    <a:lnTo>
                      <a:pt x="966" y="1048"/>
                    </a:lnTo>
                    <a:lnTo>
                      <a:pt x="966" y="1048"/>
                    </a:lnTo>
                    <a:lnTo>
                      <a:pt x="998" y="1226"/>
                    </a:lnTo>
                    <a:lnTo>
                      <a:pt x="1032" y="1390"/>
                    </a:lnTo>
                    <a:lnTo>
                      <a:pt x="1050" y="1468"/>
                    </a:lnTo>
                    <a:lnTo>
                      <a:pt x="1068" y="1542"/>
                    </a:lnTo>
                    <a:lnTo>
                      <a:pt x="1086" y="1614"/>
                    </a:lnTo>
                    <a:lnTo>
                      <a:pt x="1106" y="1682"/>
                    </a:lnTo>
                    <a:lnTo>
                      <a:pt x="1126" y="1748"/>
                    </a:lnTo>
                    <a:lnTo>
                      <a:pt x="1148" y="1812"/>
                    </a:lnTo>
                    <a:lnTo>
                      <a:pt x="1170" y="1872"/>
                    </a:lnTo>
                    <a:lnTo>
                      <a:pt x="1192" y="1930"/>
                    </a:lnTo>
                    <a:lnTo>
                      <a:pt x="1214" y="1988"/>
                    </a:lnTo>
                    <a:lnTo>
                      <a:pt x="1238" y="2042"/>
                    </a:lnTo>
                    <a:lnTo>
                      <a:pt x="1264" y="2094"/>
                    </a:lnTo>
                    <a:lnTo>
                      <a:pt x="1288" y="2144"/>
                    </a:lnTo>
                    <a:lnTo>
                      <a:pt x="1316" y="2192"/>
                    </a:lnTo>
                    <a:lnTo>
                      <a:pt x="1342" y="2238"/>
                    </a:lnTo>
                    <a:lnTo>
                      <a:pt x="1370" y="2282"/>
                    </a:lnTo>
                    <a:lnTo>
                      <a:pt x="1400" y="2326"/>
                    </a:lnTo>
                    <a:lnTo>
                      <a:pt x="1428" y="2368"/>
                    </a:lnTo>
                    <a:lnTo>
                      <a:pt x="1460" y="2408"/>
                    </a:lnTo>
                    <a:lnTo>
                      <a:pt x="1492" y="2448"/>
                    </a:lnTo>
                    <a:lnTo>
                      <a:pt x="1524" y="2486"/>
                    </a:lnTo>
                    <a:lnTo>
                      <a:pt x="1558" y="2522"/>
                    </a:lnTo>
                    <a:lnTo>
                      <a:pt x="1592" y="2558"/>
                    </a:lnTo>
                    <a:lnTo>
                      <a:pt x="1628" y="2594"/>
                    </a:lnTo>
                    <a:lnTo>
                      <a:pt x="1664" y="2628"/>
                    </a:lnTo>
                    <a:lnTo>
                      <a:pt x="1742" y="2696"/>
                    </a:lnTo>
                    <a:lnTo>
                      <a:pt x="1822" y="276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35" name="Freeform 191"/>
              <p:cNvSpPr>
                <a:spLocks/>
              </p:cNvSpPr>
              <p:nvPr/>
            </p:nvSpPr>
            <p:spPr bwMode="auto">
              <a:xfrm>
                <a:off x="2685" y="733"/>
                <a:ext cx="1910" cy="270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34" y="4"/>
                  </a:cxn>
                  <a:cxn ang="0">
                    <a:pos x="74" y="10"/>
                  </a:cxn>
                  <a:cxn ang="0">
                    <a:pos x="128" y="22"/>
                  </a:cxn>
                  <a:cxn ang="0">
                    <a:pos x="192" y="38"/>
                  </a:cxn>
                  <a:cxn ang="0">
                    <a:pos x="226" y="50"/>
                  </a:cxn>
                  <a:cxn ang="0">
                    <a:pos x="264" y="64"/>
                  </a:cxn>
                  <a:cxn ang="0">
                    <a:pos x="302" y="80"/>
                  </a:cxn>
                  <a:cxn ang="0">
                    <a:pos x="342" y="98"/>
                  </a:cxn>
                  <a:cxn ang="0">
                    <a:pos x="384" y="118"/>
                  </a:cxn>
                  <a:cxn ang="0">
                    <a:pos x="426" y="142"/>
                  </a:cxn>
                  <a:cxn ang="0">
                    <a:pos x="468" y="168"/>
                  </a:cxn>
                  <a:cxn ang="0">
                    <a:pos x="510" y="196"/>
                  </a:cxn>
                  <a:cxn ang="0">
                    <a:pos x="554" y="228"/>
                  </a:cxn>
                  <a:cxn ang="0">
                    <a:pos x="596" y="264"/>
                  </a:cxn>
                  <a:cxn ang="0">
                    <a:pos x="638" y="304"/>
                  </a:cxn>
                  <a:cxn ang="0">
                    <a:pos x="680" y="346"/>
                  </a:cxn>
                  <a:cxn ang="0">
                    <a:pos x="720" y="394"/>
                  </a:cxn>
                  <a:cxn ang="0">
                    <a:pos x="760" y="444"/>
                  </a:cxn>
                  <a:cxn ang="0">
                    <a:pos x="798" y="500"/>
                  </a:cxn>
                  <a:cxn ang="0">
                    <a:pos x="834" y="560"/>
                  </a:cxn>
                  <a:cxn ang="0">
                    <a:pos x="868" y="624"/>
                  </a:cxn>
                  <a:cxn ang="0">
                    <a:pos x="900" y="692"/>
                  </a:cxn>
                  <a:cxn ang="0">
                    <a:pos x="928" y="766"/>
                  </a:cxn>
                  <a:cxn ang="0">
                    <a:pos x="954" y="844"/>
                  </a:cxn>
                  <a:cxn ang="0">
                    <a:pos x="978" y="928"/>
                  </a:cxn>
                  <a:cxn ang="0">
                    <a:pos x="998" y="1018"/>
                  </a:cxn>
                  <a:cxn ang="0">
                    <a:pos x="998" y="1018"/>
                  </a:cxn>
                  <a:cxn ang="0">
                    <a:pos x="1036" y="1196"/>
                  </a:cxn>
                  <a:cxn ang="0">
                    <a:pos x="1074" y="1360"/>
                  </a:cxn>
                  <a:cxn ang="0">
                    <a:pos x="1096" y="1436"/>
                  </a:cxn>
                  <a:cxn ang="0">
                    <a:pos x="1116" y="1510"/>
                  </a:cxn>
                  <a:cxn ang="0">
                    <a:pos x="1138" y="1582"/>
                  </a:cxn>
                  <a:cxn ang="0">
                    <a:pos x="1160" y="1650"/>
                  </a:cxn>
                  <a:cxn ang="0">
                    <a:pos x="1182" y="1716"/>
                  </a:cxn>
                  <a:cxn ang="0">
                    <a:pos x="1204" y="1778"/>
                  </a:cxn>
                  <a:cxn ang="0">
                    <a:pos x="1228" y="1838"/>
                  </a:cxn>
                  <a:cxn ang="0">
                    <a:pos x="1252" y="1896"/>
                  </a:cxn>
                  <a:cxn ang="0">
                    <a:pos x="1278" y="1952"/>
                  </a:cxn>
                  <a:cxn ang="0">
                    <a:pos x="1302" y="2006"/>
                  </a:cxn>
                  <a:cxn ang="0">
                    <a:pos x="1328" y="2058"/>
                  </a:cxn>
                  <a:cxn ang="0">
                    <a:pos x="1356" y="2106"/>
                  </a:cxn>
                  <a:cxn ang="0">
                    <a:pos x="1384" y="2154"/>
                  </a:cxn>
                  <a:cxn ang="0">
                    <a:pos x="1412" y="2200"/>
                  </a:cxn>
                  <a:cxn ang="0">
                    <a:pos x="1442" y="2244"/>
                  </a:cxn>
                  <a:cxn ang="0">
                    <a:pos x="1472" y="2286"/>
                  </a:cxn>
                  <a:cxn ang="0">
                    <a:pos x="1504" y="2326"/>
                  </a:cxn>
                  <a:cxn ang="0">
                    <a:pos x="1536" y="2366"/>
                  </a:cxn>
                  <a:cxn ang="0">
                    <a:pos x="1568" y="2404"/>
                  </a:cxn>
                  <a:cxn ang="0">
                    <a:pos x="1602" y="2442"/>
                  </a:cxn>
                  <a:cxn ang="0">
                    <a:pos x="1636" y="2478"/>
                  </a:cxn>
                  <a:cxn ang="0">
                    <a:pos x="1672" y="2512"/>
                  </a:cxn>
                  <a:cxn ang="0">
                    <a:pos x="1710" y="2546"/>
                  </a:cxn>
                  <a:cxn ang="0">
                    <a:pos x="1748" y="2580"/>
                  </a:cxn>
                  <a:cxn ang="0">
                    <a:pos x="1826" y="2644"/>
                  </a:cxn>
                  <a:cxn ang="0">
                    <a:pos x="1910" y="2708"/>
                  </a:cxn>
                </a:cxnLst>
                <a:rect l="0" t="0" r="r" b="b"/>
                <a:pathLst>
                  <a:path w="1910" h="2708">
                    <a:moveTo>
                      <a:pt x="0" y="0"/>
                    </a:moveTo>
                    <a:lnTo>
                      <a:pt x="0" y="0"/>
                    </a:lnTo>
                    <a:lnTo>
                      <a:pt x="34" y="4"/>
                    </a:lnTo>
                    <a:lnTo>
                      <a:pt x="74" y="10"/>
                    </a:lnTo>
                    <a:lnTo>
                      <a:pt x="128" y="22"/>
                    </a:lnTo>
                    <a:lnTo>
                      <a:pt x="192" y="38"/>
                    </a:lnTo>
                    <a:lnTo>
                      <a:pt x="226" y="50"/>
                    </a:lnTo>
                    <a:lnTo>
                      <a:pt x="264" y="64"/>
                    </a:lnTo>
                    <a:lnTo>
                      <a:pt x="302" y="80"/>
                    </a:lnTo>
                    <a:lnTo>
                      <a:pt x="342" y="98"/>
                    </a:lnTo>
                    <a:lnTo>
                      <a:pt x="384" y="118"/>
                    </a:lnTo>
                    <a:lnTo>
                      <a:pt x="426" y="142"/>
                    </a:lnTo>
                    <a:lnTo>
                      <a:pt x="468" y="168"/>
                    </a:lnTo>
                    <a:lnTo>
                      <a:pt x="510" y="196"/>
                    </a:lnTo>
                    <a:lnTo>
                      <a:pt x="554" y="228"/>
                    </a:lnTo>
                    <a:lnTo>
                      <a:pt x="596" y="264"/>
                    </a:lnTo>
                    <a:lnTo>
                      <a:pt x="638" y="304"/>
                    </a:lnTo>
                    <a:lnTo>
                      <a:pt x="680" y="346"/>
                    </a:lnTo>
                    <a:lnTo>
                      <a:pt x="720" y="394"/>
                    </a:lnTo>
                    <a:lnTo>
                      <a:pt x="760" y="444"/>
                    </a:lnTo>
                    <a:lnTo>
                      <a:pt x="798" y="500"/>
                    </a:lnTo>
                    <a:lnTo>
                      <a:pt x="834" y="560"/>
                    </a:lnTo>
                    <a:lnTo>
                      <a:pt x="868" y="624"/>
                    </a:lnTo>
                    <a:lnTo>
                      <a:pt x="900" y="692"/>
                    </a:lnTo>
                    <a:lnTo>
                      <a:pt x="928" y="766"/>
                    </a:lnTo>
                    <a:lnTo>
                      <a:pt x="954" y="844"/>
                    </a:lnTo>
                    <a:lnTo>
                      <a:pt x="978" y="928"/>
                    </a:lnTo>
                    <a:lnTo>
                      <a:pt x="998" y="1018"/>
                    </a:lnTo>
                    <a:lnTo>
                      <a:pt x="998" y="1018"/>
                    </a:lnTo>
                    <a:lnTo>
                      <a:pt x="1036" y="1196"/>
                    </a:lnTo>
                    <a:lnTo>
                      <a:pt x="1074" y="1360"/>
                    </a:lnTo>
                    <a:lnTo>
                      <a:pt x="1096" y="1436"/>
                    </a:lnTo>
                    <a:lnTo>
                      <a:pt x="1116" y="1510"/>
                    </a:lnTo>
                    <a:lnTo>
                      <a:pt x="1138" y="1582"/>
                    </a:lnTo>
                    <a:lnTo>
                      <a:pt x="1160" y="1650"/>
                    </a:lnTo>
                    <a:lnTo>
                      <a:pt x="1182" y="1716"/>
                    </a:lnTo>
                    <a:lnTo>
                      <a:pt x="1204" y="1778"/>
                    </a:lnTo>
                    <a:lnTo>
                      <a:pt x="1228" y="1838"/>
                    </a:lnTo>
                    <a:lnTo>
                      <a:pt x="1252" y="1896"/>
                    </a:lnTo>
                    <a:lnTo>
                      <a:pt x="1278" y="1952"/>
                    </a:lnTo>
                    <a:lnTo>
                      <a:pt x="1302" y="2006"/>
                    </a:lnTo>
                    <a:lnTo>
                      <a:pt x="1328" y="2058"/>
                    </a:lnTo>
                    <a:lnTo>
                      <a:pt x="1356" y="2106"/>
                    </a:lnTo>
                    <a:lnTo>
                      <a:pt x="1384" y="2154"/>
                    </a:lnTo>
                    <a:lnTo>
                      <a:pt x="1412" y="2200"/>
                    </a:lnTo>
                    <a:lnTo>
                      <a:pt x="1442" y="2244"/>
                    </a:lnTo>
                    <a:lnTo>
                      <a:pt x="1472" y="2286"/>
                    </a:lnTo>
                    <a:lnTo>
                      <a:pt x="1504" y="2326"/>
                    </a:lnTo>
                    <a:lnTo>
                      <a:pt x="1536" y="2366"/>
                    </a:lnTo>
                    <a:lnTo>
                      <a:pt x="1568" y="2404"/>
                    </a:lnTo>
                    <a:lnTo>
                      <a:pt x="1602" y="2442"/>
                    </a:lnTo>
                    <a:lnTo>
                      <a:pt x="1636" y="2478"/>
                    </a:lnTo>
                    <a:lnTo>
                      <a:pt x="1672" y="2512"/>
                    </a:lnTo>
                    <a:lnTo>
                      <a:pt x="1710" y="2546"/>
                    </a:lnTo>
                    <a:lnTo>
                      <a:pt x="1748" y="2580"/>
                    </a:lnTo>
                    <a:lnTo>
                      <a:pt x="1826" y="2644"/>
                    </a:lnTo>
                    <a:lnTo>
                      <a:pt x="1910" y="270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36" name="Freeform 192"/>
              <p:cNvSpPr>
                <a:spLocks/>
              </p:cNvSpPr>
              <p:nvPr/>
            </p:nvSpPr>
            <p:spPr bwMode="auto">
              <a:xfrm>
                <a:off x="2663" y="761"/>
                <a:ext cx="1997" cy="26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34" y="2"/>
                  </a:cxn>
                  <a:cxn ang="0">
                    <a:pos x="74" y="6"/>
                  </a:cxn>
                  <a:cxn ang="0">
                    <a:pos x="128" y="16"/>
                  </a:cxn>
                  <a:cxn ang="0">
                    <a:pos x="192" y="30"/>
                  </a:cxn>
                  <a:cxn ang="0">
                    <a:pos x="228" y="40"/>
                  </a:cxn>
                  <a:cxn ang="0">
                    <a:pos x="266" y="52"/>
                  </a:cxn>
                  <a:cxn ang="0">
                    <a:pos x="306" y="66"/>
                  </a:cxn>
                  <a:cxn ang="0">
                    <a:pos x="346" y="84"/>
                  </a:cxn>
                  <a:cxn ang="0">
                    <a:pos x="388" y="102"/>
                  </a:cxn>
                  <a:cxn ang="0">
                    <a:pos x="430" y="124"/>
                  </a:cxn>
                  <a:cxn ang="0">
                    <a:pos x="474" y="148"/>
                  </a:cxn>
                  <a:cxn ang="0">
                    <a:pos x="518" y="176"/>
                  </a:cxn>
                  <a:cxn ang="0">
                    <a:pos x="562" y="208"/>
                  </a:cxn>
                  <a:cxn ang="0">
                    <a:pos x="606" y="242"/>
                  </a:cxn>
                  <a:cxn ang="0">
                    <a:pos x="648" y="280"/>
                  </a:cxn>
                  <a:cxn ang="0">
                    <a:pos x="692" y="322"/>
                  </a:cxn>
                  <a:cxn ang="0">
                    <a:pos x="734" y="366"/>
                  </a:cxn>
                  <a:cxn ang="0">
                    <a:pos x="774" y="416"/>
                  </a:cxn>
                  <a:cxn ang="0">
                    <a:pos x="814" y="470"/>
                  </a:cxn>
                  <a:cxn ang="0">
                    <a:pos x="852" y="528"/>
                  </a:cxn>
                  <a:cxn ang="0">
                    <a:pos x="888" y="592"/>
                  </a:cxn>
                  <a:cxn ang="0">
                    <a:pos x="922" y="660"/>
                  </a:cxn>
                  <a:cxn ang="0">
                    <a:pos x="954" y="734"/>
                  </a:cxn>
                  <a:cxn ang="0">
                    <a:pos x="982" y="812"/>
                  </a:cxn>
                  <a:cxn ang="0">
                    <a:pos x="1008" y="894"/>
                  </a:cxn>
                  <a:cxn ang="0">
                    <a:pos x="1032" y="984"/>
                  </a:cxn>
                  <a:cxn ang="0">
                    <a:pos x="1032" y="984"/>
                  </a:cxn>
                  <a:cxn ang="0">
                    <a:pos x="1074" y="1160"/>
                  </a:cxn>
                  <a:cxn ang="0">
                    <a:pos x="1118" y="1324"/>
                  </a:cxn>
                  <a:cxn ang="0">
                    <a:pos x="1142" y="1402"/>
                  </a:cxn>
                  <a:cxn ang="0">
                    <a:pos x="1164" y="1474"/>
                  </a:cxn>
                  <a:cxn ang="0">
                    <a:pos x="1188" y="1546"/>
                  </a:cxn>
                  <a:cxn ang="0">
                    <a:pos x="1212" y="1614"/>
                  </a:cxn>
                  <a:cxn ang="0">
                    <a:pos x="1236" y="1678"/>
                  </a:cxn>
                  <a:cxn ang="0">
                    <a:pos x="1262" y="1742"/>
                  </a:cxn>
                  <a:cxn ang="0">
                    <a:pos x="1286" y="1800"/>
                  </a:cxn>
                  <a:cxn ang="0">
                    <a:pos x="1312" y="1858"/>
                  </a:cxn>
                  <a:cxn ang="0">
                    <a:pos x="1340" y="1914"/>
                  </a:cxn>
                  <a:cxn ang="0">
                    <a:pos x="1366" y="1966"/>
                  </a:cxn>
                  <a:cxn ang="0">
                    <a:pos x="1394" y="2016"/>
                  </a:cxn>
                  <a:cxn ang="0">
                    <a:pos x="1424" y="2066"/>
                  </a:cxn>
                  <a:cxn ang="0">
                    <a:pos x="1452" y="2112"/>
                  </a:cxn>
                  <a:cxn ang="0">
                    <a:pos x="1482" y="2156"/>
                  </a:cxn>
                  <a:cxn ang="0">
                    <a:pos x="1514" y="2200"/>
                  </a:cxn>
                  <a:cxn ang="0">
                    <a:pos x="1544" y="2242"/>
                  </a:cxn>
                  <a:cxn ang="0">
                    <a:pos x="1578" y="2282"/>
                  </a:cxn>
                  <a:cxn ang="0">
                    <a:pos x="1610" y="2320"/>
                  </a:cxn>
                  <a:cxn ang="0">
                    <a:pos x="1644" y="2356"/>
                  </a:cxn>
                  <a:cxn ang="0">
                    <a:pos x="1680" y="2392"/>
                  </a:cxn>
                  <a:cxn ang="0">
                    <a:pos x="1716" y="2428"/>
                  </a:cxn>
                  <a:cxn ang="0">
                    <a:pos x="1752" y="2462"/>
                  </a:cxn>
                  <a:cxn ang="0">
                    <a:pos x="1790" y="2494"/>
                  </a:cxn>
                  <a:cxn ang="0">
                    <a:pos x="1830" y="2526"/>
                  </a:cxn>
                  <a:cxn ang="0">
                    <a:pos x="1910" y="2588"/>
                  </a:cxn>
                  <a:cxn ang="0">
                    <a:pos x="1996" y="2648"/>
                  </a:cxn>
                </a:cxnLst>
                <a:rect l="0" t="0" r="r" b="b"/>
                <a:pathLst>
                  <a:path w="1996" h="2648">
                    <a:moveTo>
                      <a:pt x="0" y="0"/>
                    </a:moveTo>
                    <a:lnTo>
                      <a:pt x="0" y="0"/>
                    </a:lnTo>
                    <a:lnTo>
                      <a:pt x="34" y="2"/>
                    </a:lnTo>
                    <a:lnTo>
                      <a:pt x="74" y="6"/>
                    </a:lnTo>
                    <a:lnTo>
                      <a:pt x="128" y="16"/>
                    </a:lnTo>
                    <a:lnTo>
                      <a:pt x="192" y="30"/>
                    </a:lnTo>
                    <a:lnTo>
                      <a:pt x="228" y="40"/>
                    </a:lnTo>
                    <a:lnTo>
                      <a:pt x="266" y="52"/>
                    </a:lnTo>
                    <a:lnTo>
                      <a:pt x="306" y="66"/>
                    </a:lnTo>
                    <a:lnTo>
                      <a:pt x="346" y="84"/>
                    </a:lnTo>
                    <a:lnTo>
                      <a:pt x="388" y="102"/>
                    </a:lnTo>
                    <a:lnTo>
                      <a:pt x="430" y="124"/>
                    </a:lnTo>
                    <a:lnTo>
                      <a:pt x="474" y="148"/>
                    </a:lnTo>
                    <a:lnTo>
                      <a:pt x="518" y="176"/>
                    </a:lnTo>
                    <a:lnTo>
                      <a:pt x="562" y="208"/>
                    </a:lnTo>
                    <a:lnTo>
                      <a:pt x="606" y="242"/>
                    </a:lnTo>
                    <a:lnTo>
                      <a:pt x="648" y="280"/>
                    </a:lnTo>
                    <a:lnTo>
                      <a:pt x="692" y="322"/>
                    </a:lnTo>
                    <a:lnTo>
                      <a:pt x="734" y="366"/>
                    </a:lnTo>
                    <a:lnTo>
                      <a:pt x="774" y="416"/>
                    </a:lnTo>
                    <a:lnTo>
                      <a:pt x="814" y="470"/>
                    </a:lnTo>
                    <a:lnTo>
                      <a:pt x="852" y="528"/>
                    </a:lnTo>
                    <a:lnTo>
                      <a:pt x="888" y="592"/>
                    </a:lnTo>
                    <a:lnTo>
                      <a:pt x="922" y="660"/>
                    </a:lnTo>
                    <a:lnTo>
                      <a:pt x="954" y="734"/>
                    </a:lnTo>
                    <a:lnTo>
                      <a:pt x="982" y="812"/>
                    </a:lnTo>
                    <a:lnTo>
                      <a:pt x="1008" y="894"/>
                    </a:lnTo>
                    <a:lnTo>
                      <a:pt x="1032" y="984"/>
                    </a:lnTo>
                    <a:lnTo>
                      <a:pt x="1032" y="984"/>
                    </a:lnTo>
                    <a:lnTo>
                      <a:pt x="1074" y="1160"/>
                    </a:lnTo>
                    <a:lnTo>
                      <a:pt x="1118" y="1324"/>
                    </a:lnTo>
                    <a:lnTo>
                      <a:pt x="1142" y="1402"/>
                    </a:lnTo>
                    <a:lnTo>
                      <a:pt x="1164" y="1474"/>
                    </a:lnTo>
                    <a:lnTo>
                      <a:pt x="1188" y="1546"/>
                    </a:lnTo>
                    <a:lnTo>
                      <a:pt x="1212" y="1614"/>
                    </a:lnTo>
                    <a:lnTo>
                      <a:pt x="1236" y="1678"/>
                    </a:lnTo>
                    <a:lnTo>
                      <a:pt x="1262" y="1742"/>
                    </a:lnTo>
                    <a:lnTo>
                      <a:pt x="1286" y="1800"/>
                    </a:lnTo>
                    <a:lnTo>
                      <a:pt x="1312" y="1858"/>
                    </a:lnTo>
                    <a:lnTo>
                      <a:pt x="1340" y="1914"/>
                    </a:lnTo>
                    <a:lnTo>
                      <a:pt x="1366" y="1966"/>
                    </a:lnTo>
                    <a:lnTo>
                      <a:pt x="1394" y="2016"/>
                    </a:lnTo>
                    <a:lnTo>
                      <a:pt x="1424" y="2066"/>
                    </a:lnTo>
                    <a:lnTo>
                      <a:pt x="1452" y="2112"/>
                    </a:lnTo>
                    <a:lnTo>
                      <a:pt x="1482" y="2156"/>
                    </a:lnTo>
                    <a:lnTo>
                      <a:pt x="1514" y="2200"/>
                    </a:lnTo>
                    <a:lnTo>
                      <a:pt x="1544" y="2242"/>
                    </a:lnTo>
                    <a:lnTo>
                      <a:pt x="1578" y="2282"/>
                    </a:lnTo>
                    <a:lnTo>
                      <a:pt x="1610" y="2320"/>
                    </a:lnTo>
                    <a:lnTo>
                      <a:pt x="1644" y="2356"/>
                    </a:lnTo>
                    <a:lnTo>
                      <a:pt x="1680" y="2392"/>
                    </a:lnTo>
                    <a:lnTo>
                      <a:pt x="1716" y="2428"/>
                    </a:lnTo>
                    <a:lnTo>
                      <a:pt x="1752" y="2462"/>
                    </a:lnTo>
                    <a:lnTo>
                      <a:pt x="1790" y="2494"/>
                    </a:lnTo>
                    <a:lnTo>
                      <a:pt x="1830" y="2526"/>
                    </a:lnTo>
                    <a:lnTo>
                      <a:pt x="1910" y="2588"/>
                    </a:lnTo>
                    <a:lnTo>
                      <a:pt x="1996" y="264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37" name="Freeform 193"/>
              <p:cNvSpPr>
                <a:spLocks/>
              </p:cNvSpPr>
              <p:nvPr/>
            </p:nvSpPr>
            <p:spPr bwMode="auto">
              <a:xfrm>
                <a:off x="2643" y="790"/>
                <a:ext cx="2081" cy="25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36" y="2"/>
                  </a:cxn>
                  <a:cxn ang="0">
                    <a:pos x="76" y="4"/>
                  </a:cxn>
                  <a:cxn ang="0">
                    <a:pos x="130" y="12"/>
                  </a:cxn>
                  <a:cxn ang="0">
                    <a:pos x="196" y="24"/>
                  </a:cxn>
                  <a:cxn ang="0">
                    <a:pos x="232" y="32"/>
                  </a:cxn>
                  <a:cxn ang="0">
                    <a:pos x="268" y="44"/>
                  </a:cxn>
                  <a:cxn ang="0">
                    <a:pos x="308" y="56"/>
                  </a:cxn>
                  <a:cxn ang="0">
                    <a:pos x="350" y="72"/>
                  </a:cxn>
                  <a:cxn ang="0">
                    <a:pos x="392" y="88"/>
                  </a:cxn>
                  <a:cxn ang="0">
                    <a:pos x="436" y="108"/>
                  </a:cxn>
                  <a:cxn ang="0">
                    <a:pos x="480" y="132"/>
                  </a:cxn>
                  <a:cxn ang="0">
                    <a:pos x="524" y="158"/>
                  </a:cxn>
                  <a:cxn ang="0">
                    <a:pos x="570" y="188"/>
                  </a:cxn>
                  <a:cxn ang="0">
                    <a:pos x="614" y="220"/>
                  </a:cxn>
                  <a:cxn ang="0">
                    <a:pos x="660" y="256"/>
                  </a:cxn>
                  <a:cxn ang="0">
                    <a:pos x="704" y="296"/>
                  </a:cxn>
                  <a:cxn ang="0">
                    <a:pos x="748" y="342"/>
                  </a:cxn>
                  <a:cxn ang="0">
                    <a:pos x="790" y="390"/>
                  </a:cxn>
                  <a:cxn ang="0">
                    <a:pos x="832" y="442"/>
                  </a:cxn>
                  <a:cxn ang="0">
                    <a:pos x="870" y="500"/>
                  </a:cxn>
                  <a:cxn ang="0">
                    <a:pos x="908" y="562"/>
                  </a:cxn>
                  <a:cxn ang="0">
                    <a:pos x="946" y="628"/>
                  </a:cxn>
                  <a:cxn ang="0">
                    <a:pos x="978" y="702"/>
                  </a:cxn>
                  <a:cxn ang="0">
                    <a:pos x="1010" y="778"/>
                  </a:cxn>
                  <a:cxn ang="0">
                    <a:pos x="1038" y="862"/>
                  </a:cxn>
                  <a:cxn ang="0">
                    <a:pos x="1064" y="950"/>
                  </a:cxn>
                  <a:cxn ang="0">
                    <a:pos x="1064" y="950"/>
                  </a:cxn>
                  <a:cxn ang="0">
                    <a:pos x="1114" y="1126"/>
                  </a:cxn>
                  <a:cxn ang="0">
                    <a:pos x="1162" y="1290"/>
                  </a:cxn>
                  <a:cxn ang="0">
                    <a:pos x="1188" y="1366"/>
                  </a:cxn>
                  <a:cxn ang="0">
                    <a:pos x="1212" y="1440"/>
                  </a:cxn>
                  <a:cxn ang="0">
                    <a:pos x="1238" y="1510"/>
                  </a:cxn>
                  <a:cxn ang="0">
                    <a:pos x="1264" y="1576"/>
                  </a:cxn>
                  <a:cxn ang="0">
                    <a:pos x="1292" y="1642"/>
                  </a:cxn>
                  <a:cxn ang="0">
                    <a:pos x="1318" y="1704"/>
                  </a:cxn>
                  <a:cxn ang="0">
                    <a:pos x="1346" y="1762"/>
                  </a:cxn>
                  <a:cxn ang="0">
                    <a:pos x="1374" y="1820"/>
                  </a:cxn>
                  <a:cxn ang="0">
                    <a:pos x="1402" y="1874"/>
                  </a:cxn>
                  <a:cxn ang="0">
                    <a:pos x="1430" y="1926"/>
                  </a:cxn>
                  <a:cxn ang="0">
                    <a:pos x="1460" y="1976"/>
                  </a:cxn>
                  <a:cxn ang="0">
                    <a:pos x="1490" y="2024"/>
                  </a:cxn>
                  <a:cxn ang="0">
                    <a:pos x="1522" y="2070"/>
                  </a:cxn>
                  <a:cxn ang="0">
                    <a:pos x="1552" y="2114"/>
                  </a:cxn>
                  <a:cxn ang="0">
                    <a:pos x="1584" y="2156"/>
                  </a:cxn>
                  <a:cxn ang="0">
                    <a:pos x="1618" y="2196"/>
                  </a:cxn>
                  <a:cxn ang="0">
                    <a:pos x="1652" y="2234"/>
                  </a:cxn>
                  <a:cxn ang="0">
                    <a:pos x="1686" y="2272"/>
                  </a:cxn>
                  <a:cxn ang="0">
                    <a:pos x="1722" y="2308"/>
                  </a:cxn>
                  <a:cxn ang="0">
                    <a:pos x="1758" y="2342"/>
                  </a:cxn>
                  <a:cxn ang="0">
                    <a:pos x="1794" y="2376"/>
                  </a:cxn>
                  <a:cxn ang="0">
                    <a:pos x="1832" y="2408"/>
                  </a:cxn>
                  <a:cxn ang="0">
                    <a:pos x="1872" y="2440"/>
                  </a:cxn>
                  <a:cxn ang="0">
                    <a:pos x="1912" y="2470"/>
                  </a:cxn>
                  <a:cxn ang="0">
                    <a:pos x="1996" y="2530"/>
                  </a:cxn>
                  <a:cxn ang="0">
                    <a:pos x="2082" y="2586"/>
                  </a:cxn>
                </a:cxnLst>
                <a:rect l="0" t="0" r="r" b="b"/>
                <a:pathLst>
                  <a:path w="2082" h="2586">
                    <a:moveTo>
                      <a:pt x="0" y="0"/>
                    </a:moveTo>
                    <a:lnTo>
                      <a:pt x="0" y="0"/>
                    </a:lnTo>
                    <a:lnTo>
                      <a:pt x="36" y="2"/>
                    </a:lnTo>
                    <a:lnTo>
                      <a:pt x="76" y="4"/>
                    </a:lnTo>
                    <a:lnTo>
                      <a:pt x="130" y="12"/>
                    </a:lnTo>
                    <a:lnTo>
                      <a:pt x="196" y="24"/>
                    </a:lnTo>
                    <a:lnTo>
                      <a:pt x="232" y="32"/>
                    </a:lnTo>
                    <a:lnTo>
                      <a:pt x="268" y="44"/>
                    </a:lnTo>
                    <a:lnTo>
                      <a:pt x="308" y="56"/>
                    </a:lnTo>
                    <a:lnTo>
                      <a:pt x="350" y="72"/>
                    </a:lnTo>
                    <a:lnTo>
                      <a:pt x="392" y="88"/>
                    </a:lnTo>
                    <a:lnTo>
                      <a:pt x="436" y="108"/>
                    </a:lnTo>
                    <a:lnTo>
                      <a:pt x="480" y="132"/>
                    </a:lnTo>
                    <a:lnTo>
                      <a:pt x="524" y="158"/>
                    </a:lnTo>
                    <a:lnTo>
                      <a:pt x="570" y="188"/>
                    </a:lnTo>
                    <a:lnTo>
                      <a:pt x="614" y="220"/>
                    </a:lnTo>
                    <a:lnTo>
                      <a:pt x="660" y="256"/>
                    </a:lnTo>
                    <a:lnTo>
                      <a:pt x="704" y="296"/>
                    </a:lnTo>
                    <a:lnTo>
                      <a:pt x="748" y="342"/>
                    </a:lnTo>
                    <a:lnTo>
                      <a:pt x="790" y="390"/>
                    </a:lnTo>
                    <a:lnTo>
                      <a:pt x="832" y="442"/>
                    </a:lnTo>
                    <a:lnTo>
                      <a:pt x="870" y="500"/>
                    </a:lnTo>
                    <a:lnTo>
                      <a:pt x="908" y="562"/>
                    </a:lnTo>
                    <a:lnTo>
                      <a:pt x="946" y="628"/>
                    </a:lnTo>
                    <a:lnTo>
                      <a:pt x="978" y="702"/>
                    </a:lnTo>
                    <a:lnTo>
                      <a:pt x="1010" y="778"/>
                    </a:lnTo>
                    <a:lnTo>
                      <a:pt x="1038" y="862"/>
                    </a:lnTo>
                    <a:lnTo>
                      <a:pt x="1064" y="950"/>
                    </a:lnTo>
                    <a:lnTo>
                      <a:pt x="1064" y="950"/>
                    </a:lnTo>
                    <a:lnTo>
                      <a:pt x="1114" y="1126"/>
                    </a:lnTo>
                    <a:lnTo>
                      <a:pt x="1162" y="1290"/>
                    </a:lnTo>
                    <a:lnTo>
                      <a:pt x="1188" y="1366"/>
                    </a:lnTo>
                    <a:lnTo>
                      <a:pt x="1212" y="1440"/>
                    </a:lnTo>
                    <a:lnTo>
                      <a:pt x="1238" y="1510"/>
                    </a:lnTo>
                    <a:lnTo>
                      <a:pt x="1264" y="1576"/>
                    </a:lnTo>
                    <a:lnTo>
                      <a:pt x="1292" y="1642"/>
                    </a:lnTo>
                    <a:lnTo>
                      <a:pt x="1318" y="1704"/>
                    </a:lnTo>
                    <a:lnTo>
                      <a:pt x="1346" y="1762"/>
                    </a:lnTo>
                    <a:lnTo>
                      <a:pt x="1374" y="1820"/>
                    </a:lnTo>
                    <a:lnTo>
                      <a:pt x="1402" y="1874"/>
                    </a:lnTo>
                    <a:lnTo>
                      <a:pt x="1430" y="1926"/>
                    </a:lnTo>
                    <a:lnTo>
                      <a:pt x="1460" y="1976"/>
                    </a:lnTo>
                    <a:lnTo>
                      <a:pt x="1490" y="2024"/>
                    </a:lnTo>
                    <a:lnTo>
                      <a:pt x="1522" y="2070"/>
                    </a:lnTo>
                    <a:lnTo>
                      <a:pt x="1552" y="2114"/>
                    </a:lnTo>
                    <a:lnTo>
                      <a:pt x="1584" y="2156"/>
                    </a:lnTo>
                    <a:lnTo>
                      <a:pt x="1618" y="2196"/>
                    </a:lnTo>
                    <a:lnTo>
                      <a:pt x="1652" y="2234"/>
                    </a:lnTo>
                    <a:lnTo>
                      <a:pt x="1686" y="2272"/>
                    </a:lnTo>
                    <a:lnTo>
                      <a:pt x="1722" y="2308"/>
                    </a:lnTo>
                    <a:lnTo>
                      <a:pt x="1758" y="2342"/>
                    </a:lnTo>
                    <a:lnTo>
                      <a:pt x="1794" y="2376"/>
                    </a:lnTo>
                    <a:lnTo>
                      <a:pt x="1832" y="2408"/>
                    </a:lnTo>
                    <a:lnTo>
                      <a:pt x="1872" y="2440"/>
                    </a:lnTo>
                    <a:lnTo>
                      <a:pt x="1912" y="2470"/>
                    </a:lnTo>
                    <a:lnTo>
                      <a:pt x="1996" y="2530"/>
                    </a:lnTo>
                    <a:lnTo>
                      <a:pt x="2082" y="2586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38" name="Freeform 194"/>
              <p:cNvSpPr>
                <a:spLocks/>
              </p:cNvSpPr>
              <p:nvPr/>
            </p:nvSpPr>
            <p:spPr bwMode="auto">
              <a:xfrm>
                <a:off x="2624" y="822"/>
                <a:ext cx="2163" cy="25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34" y="0"/>
                  </a:cxn>
                  <a:cxn ang="0">
                    <a:pos x="76" y="2"/>
                  </a:cxn>
                  <a:cxn ang="0">
                    <a:pos x="130" y="6"/>
                  </a:cxn>
                  <a:cxn ang="0">
                    <a:pos x="196" y="16"/>
                  </a:cxn>
                  <a:cxn ang="0">
                    <a:pos x="232" y="24"/>
                  </a:cxn>
                  <a:cxn ang="0">
                    <a:pos x="270" y="32"/>
                  </a:cxn>
                  <a:cxn ang="0">
                    <a:pos x="310" y="44"/>
                  </a:cxn>
                  <a:cxn ang="0">
                    <a:pos x="352" y="58"/>
                  </a:cxn>
                  <a:cxn ang="0">
                    <a:pos x="396" y="72"/>
                  </a:cxn>
                  <a:cxn ang="0">
                    <a:pos x="440" y="92"/>
                  </a:cxn>
                  <a:cxn ang="0">
                    <a:pos x="486" y="112"/>
                  </a:cxn>
                  <a:cxn ang="0">
                    <a:pos x="530" y="138"/>
                  </a:cxn>
                  <a:cxn ang="0">
                    <a:pos x="576" y="166"/>
                  </a:cxn>
                  <a:cxn ang="0">
                    <a:pos x="622" y="196"/>
                  </a:cxn>
                  <a:cxn ang="0">
                    <a:pos x="668" y="232"/>
                  </a:cxn>
                  <a:cxn ang="0">
                    <a:pos x="714" y="270"/>
                  </a:cxn>
                  <a:cxn ang="0">
                    <a:pos x="760" y="312"/>
                  </a:cxn>
                  <a:cxn ang="0">
                    <a:pos x="804" y="360"/>
                  </a:cxn>
                  <a:cxn ang="0">
                    <a:pos x="846" y="412"/>
                  </a:cxn>
                  <a:cxn ang="0">
                    <a:pos x="888" y="468"/>
                  </a:cxn>
                  <a:cxn ang="0">
                    <a:pos x="928" y="528"/>
                  </a:cxn>
                  <a:cxn ang="0">
                    <a:pos x="966" y="594"/>
                  </a:cxn>
                  <a:cxn ang="0">
                    <a:pos x="1002" y="666"/>
                  </a:cxn>
                  <a:cxn ang="0">
                    <a:pos x="1036" y="742"/>
                  </a:cxn>
                  <a:cxn ang="0">
                    <a:pos x="1068" y="826"/>
                  </a:cxn>
                  <a:cxn ang="0">
                    <a:pos x="1096" y="914"/>
                  </a:cxn>
                  <a:cxn ang="0">
                    <a:pos x="1096" y="914"/>
                  </a:cxn>
                  <a:cxn ang="0">
                    <a:pos x="1150" y="1090"/>
                  </a:cxn>
                  <a:cxn ang="0">
                    <a:pos x="1176" y="1172"/>
                  </a:cxn>
                  <a:cxn ang="0">
                    <a:pos x="1204" y="1250"/>
                  </a:cxn>
                  <a:cxn ang="0">
                    <a:pos x="1232" y="1326"/>
                  </a:cxn>
                  <a:cxn ang="0">
                    <a:pos x="1260" y="1400"/>
                  </a:cxn>
                  <a:cxn ang="0">
                    <a:pos x="1288" y="1470"/>
                  </a:cxn>
                  <a:cxn ang="0">
                    <a:pos x="1316" y="1536"/>
                  </a:cxn>
                  <a:cxn ang="0">
                    <a:pos x="1344" y="1600"/>
                  </a:cxn>
                  <a:cxn ang="0">
                    <a:pos x="1372" y="1662"/>
                  </a:cxn>
                  <a:cxn ang="0">
                    <a:pos x="1402" y="1720"/>
                  </a:cxn>
                  <a:cxn ang="0">
                    <a:pos x="1432" y="1776"/>
                  </a:cxn>
                  <a:cxn ang="0">
                    <a:pos x="1462" y="1830"/>
                  </a:cxn>
                  <a:cxn ang="0">
                    <a:pos x="1492" y="1880"/>
                  </a:cxn>
                  <a:cxn ang="0">
                    <a:pos x="1524" y="1930"/>
                  </a:cxn>
                  <a:cxn ang="0">
                    <a:pos x="1556" y="1976"/>
                  </a:cxn>
                  <a:cxn ang="0">
                    <a:pos x="1588" y="2022"/>
                  </a:cxn>
                  <a:cxn ang="0">
                    <a:pos x="1620" y="2064"/>
                  </a:cxn>
                  <a:cxn ang="0">
                    <a:pos x="1654" y="2106"/>
                  </a:cxn>
                  <a:cxn ang="0">
                    <a:pos x="1688" y="2144"/>
                  </a:cxn>
                  <a:cxn ang="0">
                    <a:pos x="1724" y="2182"/>
                  </a:cxn>
                  <a:cxn ang="0">
                    <a:pos x="1760" y="2218"/>
                  </a:cxn>
                  <a:cxn ang="0">
                    <a:pos x="1796" y="2254"/>
                  </a:cxn>
                  <a:cxn ang="0">
                    <a:pos x="1834" y="2288"/>
                  </a:cxn>
                  <a:cxn ang="0">
                    <a:pos x="1872" y="2320"/>
                  </a:cxn>
                  <a:cxn ang="0">
                    <a:pos x="1910" y="2350"/>
                  </a:cxn>
                  <a:cxn ang="0">
                    <a:pos x="1950" y="2380"/>
                  </a:cxn>
                  <a:cxn ang="0">
                    <a:pos x="1992" y="2410"/>
                  </a:cxn>
                  <a:cxn ang="0">
                    <a:pos x="2076" y="2466"/>
                  </a:cxn>
                  <a:cxn ang="0">
                    <a:pos x="2166" y="2520"/>
                  </a:cxn>
                </a:cxnLst>
                <a:rect l="0" t="0" r="r" b="b"/>
                <a:pathLst>
                  <a:path w="2166" h="2520">
                    <a:moveTo>
                      <a:pt x="0" y="0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76" y="2"/>
                    </a:lnTo>
                    <a:lnTo>
                      <a:pt x="130" y="6"/>
                    </a:lnTo>
                    <a:lnTo>
                      <a:pt x="196" y="16"/>
                    </a:lnTo>
                    <a:lnTo>
                      <a:pt x="232" y="24"/>
                    </a:lnTo>
                    <a:lnTo>
                      <a:pt x="270" y="32"/>
                    </a:lnTo>
                    <a:lnTo>
                      <a:pt x="310" y="44"/>
                    </a:lnTo>
                    <a:lnTo>
                      <a:pt x="352" y="58"/>
                    </a:lnTo>
                    <a:lnTo>
                      <a:pt x="396" y="72"/>
                    </a:lnTo>
                    <a:lnTo>
                      <a:pt x="440" y="92"/>
                    </a:lnTo>
                    <a:lnTo>
                      <a:pt x="486" y="112"/>
                    </a:lnTo>
                    <a:lnTo>
                      <a:pt x="530" y="138"/>
                    </a:lnTo>
                    <a:lnTo>
                      <a:pt x="576" y="166"/>
                    </a:lnTo>
                    <a:lnTo>
                      <a:pt x="622" y="196"/>
                    </a:lnTo>
                    <a:lnTo>
                      <a:pt x="668" y="232"/>
                    </a:lnTo>
                    <a:lnTo>
                      <a:pt x="714" y="270"/>
                    </a:lnTo>
                    <a:lnTo>
                      <a:pt x="760" y="312"/>
                    </a:lnTo>
                    <a:lnTo>
                      <a:pt x="804" y="360"/>
                    </a:lnTo>
                    <a:lnTo>
                      <a:pt x="846" y="412"/>
                    </a:lnTo>
                    <a:lnTo>
                      <a:pt x="888" y="468"/>
                    </a:lnTo>
                    <a:lnTo>
                      <a:pt x="928" y="528"/>
                    </a:lnTo>
                    <a:lnTo>
                      <a:pt x="966" y="594"/>
                    </a:lnTo>
                    <a:lnTo>
                      <a:pt x="1002" y="666"/>
                    </a:lnTo>
                    <a:lnTo>
                      <a:pt x="1036" y="742"/>
                    </a:lnTo>
                    <a:lnTo>
                      <a:pt x="1068" y="826"/>
                    </a:lnTo>
                    <a:lnTo>
                      <a:pt x="1096" y="914"/>
                    </a:lnTo>
                    <a:lnTo>
                      <a:pt x="1096" y="914"/>
                    </a:lnTo>
                    <a:lnTo>
                      <a:pt x="1150" y="1090"/>
                    </a:lnTo>
                    <a:lnTo>
                      <a:pt x="1176" y="1172"/>
                    </a:lnTo>
                    <a:lnTo>
                      <a:pt x="1204" y="1250"/>
                    </a:lnTo>
                    <a:lnTo>
                      <a:pt x="1232" y="1326"/>
                    </a:lnTo>
                    <a:lnTo>
                      <a:pt x="1260" y="1400"/>
                    </a:lnTo>
                    <a:lnTo>
                      <a:pt x="1288" y="1470"/>
                    </a:lnTo>
                    <a:lnTo>
                      <a:pt x="1316" y="1536"/>
                    </a:lnTo>
                    <a:lnTo>
                      <a:pt x="1344" y="1600"/>
                    </a:lnTo>
                    <a:lnTo>
                      <a:pt x="1372" y="1662"/>
                    </a:lnTo>
                    <a:lnTo>
                      <a:pt x="1402" y="1720"/>
                    </a:lnTo>
                    <a:lnTo>
                      <a:pt x="1432" y="1776"/>
                    </a:lnTo>
                    <a:lnTo>
                      <a:pt x="1462" y="1830"/>
                    </a:lnTo>
                    <a:lnTo>
                      <a:pt x="1492" y="1880"/>
                    </a:lnTo>
                    <a:lnTo>
                      <a:pt x="1524" y="1930"/>
                    </a:lnTo>
                    <a:lnTo>
                      <a:pt x="1556" y="1976"/>
                    </a:lnTo>
                    <a:lnTo>
                      <a:pt x="1588" y="2022"/>
                    </a:lnTo>
                    <a:lnTo>
                      <a:pt x="1620" y="2064"/>
                    </a:lnTo>
                    <a:lnTo>
                      <a:pt x="1654" y="2106"/>
                    </a:lnTo>
                    <a:lnTo>
                      <a:pt x="1688" y="2144"/>
                    </a:lnTo>
                    <a:lnTo>
                      <a:pt x="1724" y="2182"/>
                    </a:lnTo>
                    <a:lnTo>
                      <a:pt x="1760" y="2218"/>
                    </a:lnTo>
                    <a:lnTo>
                      <a:pt x="1796" y="2254"/>
                    </a:lnTo>
                    <a:lnTo>
                      <a:pt x="1834" y="2288"/>
                    </a:lnTo>
                    <a:lnTo>
                      <a:pt x="1872" y="2320"/>
                    </a:lnTo>
                    <a:lnTo>
                      <a:pt x="1910" y="2350"/>
                    </a:lnTo>
                    <a:lnTo>
                      <a:pt x="1950" y="2380"/>
                    </a:lnTo>
                    <a:lnTo>
                      <a:pt x="1992" y="2410"/>
                    </a:lnTo>
                    <a:lnTo>
                      <a:pt x="2076" y="2466"/>
                    </a:lnTo>
                    <a:lnTo>
                      <a:pt x="2166" y="252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39" name="Freeform 195"/>
              <p:cNvSpPr>
                <a:spLocks/>
              </p:cNvSpPr>
              <p:nvPr/>
            </p:nvSpPr>
            <p:spPr bwMode="auto">
              <a:xfrm>
                <a:off x="2600" y="853"/>
                <a:ext cx="2250" cy="245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2"/>
                  </a:cxn>
                  <a:cxn ang="0">
                    <a:pos x="36" y="0"/>
                  </a:cxn>
                  <a:cxn ang="0">
                    <a:pos x="78" y="0"/>
                  </a:cxn>
                  <a:cxn ang="0">
                    <a:pos x="132" y="2"/>
                  </a:cxn>
                  <a:cxn ang="0">
                    <a:pos x="198" y="10"/>
                  </a:cxn>
                  <a:cxn ang="0">
                    <a:pos x="234" y="16"/>
                  </a:cxn>
                  <a:cxn ang="0">
                    <a:pos x="274" y="24"/>
                  </a:cxn>
                  <a:cxn ang="0">
                    <a:pos x="314" y="32"/>
                  </a:cxn>
                  <a:cxn ang="0">
                    <a:pos x="356" y="44"/>
                  </a:cxn>
                  <a:cxn ang="0">
                    <a:pos x="400" y="60"/>
                  </a:cxn>
                  <a:cxn ang="0">
                    <a:pos x="444" y="76"/>
                  </a:cxn>
                  <a:cxn ang="0">
                    <a:pos x="490" y="96"/>
                  </a:cxn>
                  <a:cxn ang="0">
                    <a:pos x="538" y="118"/>
                  </a:cxn>
                  <a:cxn ang="0">
                    <a:pos x="584" y="144"/>
                  </a:cxn>
                  <a:cxn ang="0">
                    <a:pos x="632" y="174"/>
                  </a:cxn>
                  <a:cxn ang="0">
                    <a:pos x="678" y="208"/>
                  </a:cxn>
                  <a:cxn ang="0">
                    <a:pos x="726" y="244"/>
                  </a:cxn>
                  <a:cxn ang="0">
                    <a:pos x="772" y="286"/>
                  </a:cxn>
                  <a:cxn ang="0">
                    <a:pos x="818" y="332"/>
                  </a:cxn>
                  <a:cxn ang="0">
                    <a:pos x="862" y="382"/>
                  </a:cxn>
                  <a:cxn ang="0">
                    <a:pos x="906" y="436"/>
                  </a:cxn>
                  <a:cxn ang="0">
                    <a:pos x="948" y="496"/>
                  </a:cxn>
                  <a:cxn ang="0">
                    <a:pos x="988" y="562"/>
                  </a:cxn>
                  <a:cxn ang="0">
                    <a:pos x="1026" y="632"/>
                  </a:cxn>
                  <a:cxn ang="0">
                    <a:pos x="1062" y="708"/>
                  </a:cxn>
                  <a:cxn ang="0">
                    <a:pos x="1096" y="790"/>
                  </a:cxn>
                  <a:cxn ang="0">
                    <a:pos x="1128" y="878"/>
                  </a:cxn>
                  <a:cxn ang="0">
                    <a:pos x="1128" y="878"/>
                  </a:cxn>
                  <a:cxn ang="0">
                    <a:pos x="1186" y="1052"/>
                  </a:cxn>
                  <a:cxn ang="0">
                    <a:pos x="1216" y="1134"/>
                  </a:cxn>
                  <a:cxn ang="0">
                    <a:pos x="1246" y="1212"/>
                  </a:cxn>
                  <a:cxn ang="0">
                    <a:pos x="1276" y="1288"/>
                  </a:cxn>
                  <a:cxn ang="0">
                    <a:pos x="1306" y="1360"/>
                  </a:cxn>
                  <a:cxn ang="0">
                    <a:pos x="1336" y="1430"/>
                  </a:cxn>
                  <a:cxn ang="0">
                    <a:pos x="1366" y="1496"/>
                  </a:cxn>
                  <a:cxn ang="0">
                    <a:pos x="1396" y="1558"/>
                  </a:cxn>
                  <a:cxn ang="0">
                    <a:pos x="1428" y="1618"/>
                  </a:cxn>
                  <a:cxn ang="0">
                    <a:pos x="1458" y="1676"/>
                  </a:cxn>
                  <a:cxn ang="0">
                    <a:pos x="1490" y="1732"/>
                  </a:cxn>
                  <a:cxn ang="0">
                    <a:pos x="1522" y="1784"/>
                  </a:cxn>
                  <a:cxn ang="0">
                    <a:pos x="1554" y="1834"/>
                  </a:cxn>
                  <a:cxn ang="0">
                    <a:pos x="1588" y="1884"/>
                  </a:cxn>
                  <a:cxn ang="0">
                    <a:pos x="1620" y="1928"/>
                  </a:cxn>
                  <a:cxn ang="0">
                    <a:pos x="1654" y="1972"/>
                  </a:cxn>
                  <a:cxn ang="0">
                    <a:pos x="1688" y="2014"/>
                  </a:cxn>
                  <a:cxn ang="0">
                    <a:pos x="1724" y="2054"/>
                  </a:cxn>
                  <a:cxn ang="0">
                    <a:pos x="1758" y="2094"/>
                  </a:cxn>
                  <a:cxn ang="0">
                    <a:pos x="1794" y="2130"/>
                  </a:cxn>
                  <a:cxn ang="0">
                    <a:pos x="1832" y="2164"/>
                  </a:cxn>
                  <a:cxn ang="0">
                    <a:pos x="1870" y="2198"/>
                  </a:cxn>
                  <a:cxn ang="0">
                    <a:pos x="1908" y="2230"/>
                  </a:cxn>
                  <a:cxn ang="0">
                    <a:pos x="1948" y="2262"/>
                  </a:cxn>
                  <a:cxn ang="0">
                    <a:pos x="1988" y="2292"/>
                  </a:cxn>
                  <a:cxn ang="0">
                    <a:pos x="2028" y="2320"/>
                  </a:cxn>
                  <a:cxn ang="0">
                    <a:pos x="2070" y="2348"/>
                  </a:cxn>
                  <a:cxn ang="0">
                    <a:pos x="2158" y="2402"/>
                  </a:cxn>
                  <a:cxn ang="0">
                    <a:pos x="2250" y="2452"/>
                  </a:cxn>
                </a:cxnLst>
                <a:rect l="0" t="0" r="r" b="b"/>
                <a:pathLst>
                  <a:path w="2250" h="2452">
                    <a:moveTo>
                      <a:pt x="0" y="2"/>
                    </a:moveTo>
                    <a:lnTo>
                      <a:pt x="0" y="2"/>
                    </a:lnTo>
                    <a:lnTo>
                      <a:pt x="36" y="0"/>
                    </a:lnTo>
                    <a:lnTo>
                      <a:pt x="78" y="0"/>
                    </a:lnTo>
                    <a:lnTo>
                      <a:pt x="132" y="2"/>
                    </a:lnTo>
                    <a:lnTo>
                      <a:pt x="198" y="10"/>
                    </a:lnTo>
                    <a:lnTo>
                      <a:pt x="234" y="16"/>
                    </a:lnTo>
                    <a:lnTo>
                      <a:pt x="274" y="24"/>
                    </a:lnTo>
                    <a:lnTo>
                      <a:pt x="314" y="32"/>
                    </a:lnTo>
                    <a:lnTo>
                      <a:pt x="356" y="44"/>
                    </a:lnTo>
                    <a:lnTo>
                      <a:pt x="400" y="60"/>
                    </a:lnTo>
                    <a:lnTo>
                      <a:pt x="444" y="76"/>
                    </a:lnTo>
                    <a:lnTo>
                      <a:pt x="490" y="96"/>
                    </a:lnTo>
                    <a:lnTo>
                      <a:pt x="538" y="118"/>
                    </a:lnTo>
                    <a:lnTo>
                      <a:pt x="584" y="144"/>
                    </a:lnTo>
                    <a:lnTo>
                      <a:pt x="632" y="174"/>
                    </a:lnTo>
                    <a:lnTo>
                      <a:pt x="678" y="208"/>
                    </a:lnTo>
                    <a:lnTo>
                      <a:pt x="726" y="244"/>
                    </a:lnTo>
                    <a:lnTo>
                      <a:pt x="772" y="286"/>
                    </a:lnTo>
                    <a:lnTo>
                      <a:pt x="818" y="332"/>
                    </a:lnTo>
                    <a:lnTo>
                      <a:pt x="862" y="382"/>
                    </a:lnTo>
                    <a:lnTo>
                      <a:pt x="906" y="436"/>
                    </a:lnTo>
                    <a:lnTo>
                      <a:pt x="948" y="496"/>
                    </a:lnTo>
                    <a:lnTo>
                      <a:pt x="988" y="562"/>
                    </a:lnTo>
                    <a:lnTo>
                      <a:pt x="1026" y="632"/>
                    </a:lnTo>
                    <a:lnTo>
                      <a:pt x="1062" y="708"/>
                    </a:lnTo>
                    <a:lnTo>
                      <a:pt x="1096" y="790"/>
                    </a:lnTo>
                    <a:lnTo>
                      <a:pt x="1128" y="878"/>
                    </a:lnTo>
                    <a:lnTo>
                      <a:pt x="1128" y="878"/>
                    </a:lnTo>
                    <a:lnTo>
                      <a:pt x="1186" y="1052"/>
                    </a:lnTo>
                    <a:lnTo>
                      <a:pt x="1216" y="1134"/>
                    </a:lnTo>
                    <a:lnTo>
                      <a:pt x="1246" y="1212"/>
                    </a:lnTo>
                    <a:lnTo>
                      <a:pt x="1276" y="1288"/>
                    </a:lnTo>
                    <a:lnTo>
                      <a:pt x="1306" y="1360"/>
                    </a:lnTo>
                    <a:lnTo>
                      <a:pt x="1336" y="1430"/>
                    </a:lnTo>
                    <a:lnTo>
                      <a:pt x="1366" y="1496"/>
                    </a:lnTo>
                    <a:lnTo>
                      <a:pt x="1396" y="1558"/>
                    </a:lnTo>
                    <a:lnTo>
                      <a:pt x="1428" y="1618"/>
                    </a:lnTo>
                    <a:lnTo>
                      <a:pt x="1458" y="1676"/>
                    </a:lnTo>
                    <a:lnTo>
                      <a:pt x="1490" y="1732"/>
                    </a:lnTo>
                    <a:lnTo>
                      <a:pt x="1522" y="1784"/>
                    </a:lnTo>
                    <a:lnTo>
                      <a:pt x="1554" y="1834"/>
                    </a:lnTo>
                    <a:lnTo>
                      <a:pt x="1588" y="1884"/>
                    </a:lnTo>
                    <a:lnTo>
                      <a:pt x="1620" y="1928"/>
                    </a:lnTo>
                    <a:lnTo>
                      <a:pt x="1654" y="1972"/>
                    </a:lnTo>
                    <a:lnTo>
                      <a:pt x="1688" y="2014"/>
                    </a:lnTo>
                    <a:lnTo>
                      <a:pt x="1724" y="2054"/>
                    </a:lnTo>
                    <a:lnTo>
                      <a:pt x="1758" y="2094"/>
                    </a:lnTo>
                    <a:lnTo>
                      <a:pt x="1794" y="2130"/>
                    </a:lnTo>
                    <a:lnTo>
                      <a:pt x="1832" y="2164"/>
                    </a:lnTo>
                    <a:lnTo>
                      <a:pt x="1870" y="2198"/>
                    </a:lnTo>
                    <a:lnTo>
                      <a:pt x="1908" y="2230"/>
                    </a:lnTo>
                    <a:lnTo>
                      <a:pt x="1948" y="2262"/>
                    </a:lnTo>
                    <a:lnTo>
                      <a:pt x="1988" y="2292"/>
                    </a:lnTo>
                    <a:lnTo>
                      <a:pt x="2028" y="2320"/>
                    </a:lnTo>
                    <a:lnTo>
                      <a:pt x="2070" y="2348"/>
                    </a:lnTo>
                    <a:lnTo>
                      <a:pt x="2158" y="2402"/>
                    </a:lnTo>
                    <a:lnTo>
                      <a:pt x="2250" y="2452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40" name="Freeform 196"/>
              <p:cNvSpPr>
                <a:spLocks/>
              </p:cNvSpPr>
              <p:nvPr/>
            </p:nvSpPr>
            <p:spPr bwMode="auto">
              <a:xfrm>
                <a:off x="2583" y="889"/>
                <a:ext cx="2330" cy="2383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36" y="2"/>
                  </a:cxn>
                  <a:cxn ang="0">
                    <a:pos x="78" y="0"/>
                  </a:cxn>
                  <a:cxn ang="0">
                    <a:pos x="132" y="0"/>
                  </a:cxn>
                  <a:cxn ang="0">
                    <a:pos x="198" y="6"/>
                  </a:cxn>
                  <a:cxn ang="0">
                    <a:pos x="236" y="10"/>
                  </a:cxn>
                  <a:cxn ang="0">
                    <a:pos x="274" y="16"/>
                  </a:cxn>
                  <a:cxn ang="0">
                    <a:pos x="316" y="24"/>
                  </a:cxn>
                  <a:cxn ang="0">
                    <a:pos x="358" y="34"/>
                  </a:cxn>
                  <a:cxn ang="0">
                    <a:pos x="402" y="48"/>
                  </a:cxn>
                  <a:cxn ang="0">
                    <a:pos x="448" y="62"/>
                  </a:cxn>
                  <a:cxn ang="0">
                    <a:pos x="494" y="80"/>
                  </a:cxn>
                  <a:cxn ang="0">
                    <a:pos x="542" y="102"/>
                  </a:cxn>
                  <a:cxn ang="0">
                    <a:pos x="590" y="126"/>
                  </a:cxn>
                  <a:cxn ang="0">
                    <a:pos x="638" y="154"/>
                  </a:cxn>
                  <a:cxn ang="0">
                    <a:pos x="686" y="186"/>
                  </a:cxn>
                  <a:cxn ang="0">
                    <a:pos x="734" y="222"/>
                  </a:cxn>
                  <a:cxn ang="0">
                    <a:pos x="782" y="260"/>
                  </a:cxn>
                  <a:cxn ang="0">
                    <a:pos x="830" y="304"/>
                  </a:cxn>
                  <a:cxn ang="0">
                    <a:pos x="876" y="354"/>
                  </a:cxn>
                  <a:cxn ang="0">
                    <a:pos x="920" y="408"/>
                  </a:cxn>
                  <a:cxn ang="0">
                    <a:pos x="964" y="466"/>
                  </a:cxn>
                  <a:cxn ang="0">
                    <a:pos x="1008" y="530"/>
                  </a:cxn>
                  <a:cxn ang="0">
                    <a:pos x="1048" y="598"/>
                  </a:cxn>
                  <a:cxn ang="0">
                    <a:pos x="1086" y="674"/>
                  </a:cxn>
                  <a:cxn ang="0">
                    <a:pos x="1122" y="754"/>
                  </a:cxn>
                  <a:cxn ang="0">
                    <a:pos x="1156" y="842"/>
                  </a:cxn>
                  <a:cxn ang="0">
                    <a:pos x="1156" y="842"/>
                  </a:cxn>
                  <a:cxn ang="0">
                    <a:pos x="1222" y="1016"/>
                  </a:cxn>
                  <a:cxn ang="0">
                    <a:pos x="1254" y="1096"/>
                  </a:cxn>
                  <a:cxn ang="0">
                    <a:pos x="1286" y="1174"/>
                  </a:cxn>
                  <a:cxn ang="0">
                    <a:pos x="1318" y="1250"/>
                  </a:cxn>
                  <a:cxn ang="0">
                    <a:pos x="1350" y="1320"/>
                  </a:cxn>
                  <a:cxn ang="0">
                    <a:pos x="1382" y="1388"/>
                  </a:cxn>
                  <a:cxn ang="0">
                    <a:pos x="1416" y="1454"/>
                  </a:cxn>
                  <a:cxn ang="0">
                    <a:pos x="1448" y="1516"/>
                  </a:cxn>
                  <a:cxn ang="0">
                    <a:pos x="1480" y="1576"/>
                  </a:cxn>
                  <a:cxn ang="0">
                    <a:pos x="1514" y="1634"/>
                  </a:cxn>
                  <a:cxn ang="0">
                    <a:pos x="1546" y="1688"/>
                  </a:cxn>
                  <a:cxn ang="0">
                    <a:pos x="1580" y="1740"/>
                  </a:cxn>
                  <a:cxn ang="0">
                    <a:pos x="1614" y="1788"/>
                  </a:cxn>
                  <a:cxn ang="0">
                    <a:pos x="1648" y="1836"/>
                  </a:cxn>
                  <a:cxn ang="0">
                    <a:pos x="1682" y="1880"/>
                  </a:cxn>
                  <a:cxn ang="0">
                    <a:pos x="1718" y="1924"/>
                  </a:cxn>
                  <a:cxn ang="0">
                    <a:pos x="1754" y="1964"/>
                  </a:cxn>
                  <a:cxn ang="0">
                    <a:pos x="1790" y="2004"/>
                  </a:cxn>
                  <a:cxn ang="0">
                    <a:pos x="1826" y="2040"/>
                  </a:cxn>
                  <a:cxn ang="0">
                    <a:pos x="1864" y="2076"/>
                  </a:cxn>
                  <a:cxn ang="0">
                    <a:pos x="1902" y="2110"/>
                  </a:cxn>
                  <a:cxn ang="0">
                    <a:pos x="1942" y="2142"/>
                  </a:cxn>
                  <a:cxn ang="0">
                    <a:pos x="1980" y="2172"/>
                  </a:cxn>
                  <a:cxn ang="0">
                    <a:pos x="2022" y="2202"/>
                  </a:cxn>
                  <a:cxn ang="0">
                    <a:pos x="2062" y="2230"/>
                  </a:cxn>
                  <a:cxn ang="0">
                    <a:pos x="2104" y="2258"/>
                  </a:cxn>
                  <a:cxn ang="0">
                    <a:pos x="2148" y="2284"/>
                  </a:cxn>
                  <a:cxn ang="0">
                    <a:pos x="2192" y="2310"/>
                  </a:cxn>
                  <a:cxn ang="0">
                    <a:pos x="2236" y="2334"/>
                  </a:cxn>
                  <a:cxn ang="0">
                    <a:pos x="2330" y="2382"/>
                  </a:cxn>
                </a:cxnLst>
                <a:rect l="0" t="0" r="r" b="b"/>
                <a:pathLst>
                  <a:path w="2330" h="2382">
                    <a:moveTo>
                      <a:pt x="0" y="4"/>
                    </a:moveTo>
                    <a:lnTo>
                      <a:pt x="0" y="4"/>
                    </a:lnTo>
                    <a:lnTo>
                      <a:pt x="36" y="2"/>
                    </a:lnTo>
                    <a:lnTo>
                      <a:pt x="78" y="0"/>
                    </a:lnTo>
                    <a:lnTo>
                      <a:pt x="132" y="0"/>
                    </a:lnTo>
                    <a:lnTo>
                      <a:pt x="198" y="6"/>
                    </a:lnTo>
                    <a:lnTo>
                      <a:pt x="236" y="10"/>
                    </a:lnTo>
                    <a:lnTo>
                      <a:pt x="274" y="16"/>
                    </a:lnTo>
                    <a:lnTo>
                      <a:pt x="316" y="24"/>
                    </a:lnTo>
                    <a:lnTo>
                      <a:pt x="358" y="34"/>
                    </a:lnTo>
                    <a:lnTo>
                      <a:pt x="402" y="48"/>
                    </a:lnTo>
                    <a:lnTo>
                      <a:pt x="448" y="62"/>
                    </a:lnTo>
                    <a:lnTo>
                      <a:pt x="494" y="80"/>
                    </a:lnTo>
                    <a:lnTo>
                      <a:pt x="542" y="102"/>
                    </a:lnTo>
                    <a:lnTo>
                      <a:pt x="590" y="126"/>
                    </a:lnTo>
                    <a:lnTo>
                      <a:pt x="638" y="154"/>
                    </a:lnTo>
                    <a:lnTo>
                      <a:pt x="686" y="186"/>
                    </a:lnTo>
                    <a:lnTo>
                      <a:pt x="734" y="222"/>
                    </a:lnTo>
                    <a:lnTo>
                      <a:pt x="782" y="260"/>
                    </a:lnTo>
                    <a:lnTo>
                      <a:pt x="830" y="304"/>
                    </a:lnTo>
                    <a:lnTo>
                      <a:pt x="876" y="354"/>
                    </a:lnTo>
                    <a:lnTo>
                      <a:pt x="920" y="408"/>
                    </a:lnTo>
                    <a:lnTo>
                      <a:pt x="964" y="466"/>
                    </a:lnTo>
                    <a:lnTo>
                      <a:pt x="1008" y="530"/>
                    </a:lnTo>
                    <a:lnTo>
                      <a:pt x="1048" y="598"/>
                    </a:lnTo>
                    <a:lnTo>
                      <a:pt x="1086" y="674"/>
                    </a:lnTo>
                    <a:lnTo>
                      <a:pt x="1122" y="754"/>
                    </a:lnTo>
                    <a:lnTo>
                      <a:pt x="1156" y="842"/>
                    </a:lnTo>
                    <a:lnTo>
                      <a:pt x="1156" y="842"/>
                    </a:lnTo>
                    <a:lnTo>
                      <a:pt x="1222" y="1016"/>
                    </a:lnTo>
                    <a:lnTo>
                      <a:pt x="1254" y="1096"/>
                    </a:lnTo>
                    <a:lnTo>
                      <a:pt x="1286" y="1174"/>
                    </a:lnTo>
                    <a:lnTo>
                      <a:pt x="1318" y="1250"/>
                    </a:lnTo>
                    <a:lnTo>
                      <a:pt x="1350" y="1320"/>
                    </a:lnTo>
                    <a:lnTo>
                      <a:pt x="1382" y="1388"/>
                    </a:lnTo>
                    <a:lnTo>
                      <a:pt x="1416" y="1454"/>
                    </a:lnTo>
                    <a:lnTo>
                      <a:pt x="1448" y="1516"/>
                    </a:lnTo>
                    <a:lnTo>
                      <a:pt x="1480" y="1576"/>
                    </a:lnTo>
                    <a:lnTo>
                      <a:pt x="1514" y="1634"/>
                    </a:lnTo>
                    <a:lnTo>
                      <a:pt x="1546" y="1688"/>
                    </a:lnTo>
                    <a:lnTo>
                      <a:pt x="1580" y="1740"/>
                    </a:lnTo>
                    <a:lnTo>
                      <a:pt x="1614" y="1788"/>
                    </a:lnTo>
                    <a:lnTo>
                      <a:pt x="1648" y="1836"/>
                    </a:lnTo>
                    <a:lnTo>
                      <a:pt x="1682" y="1880"/>
                    </a:lnTo>
                    <a:lnTo>
                      <a:pt x="1718" y="1924"/>
                    </a:lnTo>
                    <a:lnTo>
                      <a:pt x="1754" y="1964"/>
                    </a:lnTo>
                    <a:lnTo>
                      <a:pt x="1790" y="2004"/>
                    </a:lnTo>
                    <a:lnTo>
                      <a:pt x="1826" y="2040"/>
                    </a:lnTo>
                    <a:lnTo>
                      <a:pt x="1864" y="2076"/>
                    </a:lnTo>
                    <a:lnTo>
                      <a:pt x="1902" y="2110"/>
                    </a:lnTo>
                    <a:lnTo>
                      <a:pt x="1942" y="2142"/>
                    </a:lnTo>
                    <a:lnTo>
                      <a:pt x="1980" y="2172"/>
                    </a:lnTo>
                    <a:lnTo>
                      <a:pt x="2022" y="2202"/>
                    </a:lnTo>
                    <a:lnTo>
                      <a:pt x="2062" y="2230"/>
                    </a:lnTo>
                    <a:lnTo>
                      <a:pt x="2104" y="2258"/>
                    </a:lnTo>
                    <a:lnTo>
                      <a:pt x="2148" y="2284"/>
                    </a:lnTo>
                    <a:lnTo>
                      <a:pt x="2192" y="2310"/>
                    </a:lnTo>
                    <a:lnTo>
                      <a:pt x="2236" y="2334"/>
                    </a:lnTo>
                    <a:lnTo>
                      <a:pt x="2330" y="2382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41" name="Freeform 197"/>
              <p:cNvSpPr>
                <a:spLocks/>
              </p:cNvSpPr>
              <p:nvPr/>
            </p:nvSpPr>
            <p:spPr bwMode="auto">
              <a:xfrm>
                <a:off x="2565" y="919"/>
                <a:ext cx="2405" cy="2309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36" y="6"/>
                  </a:cxn>
                  <a:cxn ang="0">
                    <a:pos x="76" y="2"/>
                  </a:cxn>
                  <a:cxn ang="0">
                    <a:pos x="132" y="0"/>
                  </a:cxn>
                  <a:cxn ang="0">
                    <a:pos x="198" y="2"/>
                  </a:cxn>
                  <a:cxn ang="0">
                    <a:pos x="236" y="6"/>
                  </a:cxn>
                  <a:cxn ang="0">
                    <a:pos x="274" y="10"/>
                  </a:cxn>
                  <a:cxn ang="0">
                    <a:pos x="316" y="18"/>
                  </a:cxn>
                  <a:cxn ang="0">
                    <a:pos x="360" y="26"/>
                  </a:cxn>
                  <a:cxn ang="0">
                    <a:pos x="404" y="36"/>
                  </a:cxn>
                  <a:cxn ang="0">
                    <a:pos x="450" y="50"/>
                  </a:cxn>
                  <a:cxn ang="0">
                    <a:pos x="498" y="66"/>
                  </a:cxn>
                  <a:cxn ang="0">
                    <a:pos x="546" y="86"/>
                  </a:cxn>
                  <a:cxn ang="0">
                    <a:pos x="594" y="108"/>
                  </a:cxn>
                  <a:cxn ang="0">
                    <a:pos x="644" y="136"/>
                  </a:cxn>
                  <a:cxn ang="0">
                    <a:pos x="692" y="164"/>
                  </a:cxn>
                  <a:cxn ang="0">
                    <a:pos x="742" y="198"/>
                  </a:cxn>
                  <a:cxn ang="0">
                    <a:pos x="792" y="236"/>
                  </a:cxn>
                  <a:cxn ang="0">
                    <a:pos x="840" y="280"/>
                  </a:cxn>
                  <a:cxn ang="0">
                    <a:pos x="888" y="326"/>
                  </a:cxn>
                  <a:cxn ang="0">
                    <a:pos x="934" y="378"/>
                  </a:cxn>
                  <a:cxn ang="0">
                    <a:pos x="980" y="436"/>
                  </a:cxn>
                  <a:cxn ang="0">
                    <a:pos x="1024" y="498"/>
                  </a:cxn>
                  <a:cxn ang="0">
                    <a:pos x="1068" y="566"/>
                  </a:cxn>
                  <a:cxn ang="0">
                    <a:pos x="1108" y="640"/>
                  </a:cxn>
                  <a:cxn ang="0">
                    <a:pos x="1148" y="720"/>
                  </a:cxn>
                  <a:cxn ang="0">
                    <a:pos x="1184" y="806"/>
                  </a:cxn>
                  <a:cxn ang="0">
                    <a:pos x="1184" y="806"/>
                  </a:cxn>
                  <a:cxn ang="0">
                    <a:pos x="1254" y="978"/>
                  </a:cxn>
                  <a:cxn ang="0">
                    <a:pos x="1290" y="1060"/>
                  </a:cxn>
                  <a:cxn ang="0">
                    <a:pos x="1324" y="1136"/>
                  </a:cxn>
                  <a:cxn ang="0">
                    <a:pos x="1358" y="1210"/>
                  </a:cxn>
                  <a:cxn ang="0">
                    <a:pos x="1394" y="1280"/>
                  </a:cxn>
                  <a:cxn ang="0">
                    <a:pos x="1428" y="1348"/>
                  </a:cxn>
                  <a:cxn ang="0">
                    <a:pos x="1462" y="1412"/>
                  </a:cxn>
                  <a:cxn ang="0">
                    <a:pos x="1496" y="1474"/>
                  </a:cxn>
                  <a:cxn ang="0">
                    <a:pos x="1532" y="1534"/>
                  </a:cxn>
                  <a:cxn ang="0">
                    <a:pos x="1566" y="1590"/>
                  </a:cxn>
                  <a:cxn ang="0">
                    <a:pos x="1600" y="1642"/>
                  </a:cxn>
                  <a:cxn ang="0">
                    <a:pos x="1636" y="1694"/>
                  </a:cxn>
                  <a:cxn ang="0">
                    <a:pos x="1672" y="1742"/>
                  </a:cxn>
                  <a:cxn ang="0">
                    <a:pos x="1708" y="1788"/>
                  </a:cxn>
                  <a:cxn ang="0">
                    <a:pos x="1744" y="1832"/>
                  </a:cxn>
                  <a:cxn ang="0">
                    <a:pos x="1780" y="1874"/>
                  </a:cxn>
                  <a:cxn ang="0">
                    <a:pos x="1816" y="1912"/>
                  </a:cxn>
                  <a:cxn ang="0">
                    <a:pos x="1854" y="1950"/>
                  </a:cxn>
                  <a:cxn ang="0">
                    <a:pos x="1892" y="1986"/>
                  </a:cxn>
                  <a:cxn ang="0">
                    <a:pos x="1930" y="2020"/>
                  </a:cxn>
                  <a:cxn ang="0">
                    <a:pos x="1970" y="2054"/>
                  </a:cxn>
                  <a:cxn ang="0">
                    <a:pos x="2010" y="2084"/>
                  </a:cxn>
                  <a:cxn ang="0">
                    <a:pos x="2050" y="2114"/>
                  </a:cxn>
                  <a:cxn ang="0">
                    <a:pos x="2092" y="2142"/>
                  </a:cxn>
                  <a:cxn ang="0">
                    <a:pos x="2134" y="2168"/>
                  </a:cxn>
                  <a:cxn ang="0">
                    <a:pos x="2178" y="2194"/>
                  </a:cxn>
                  <a:cxn ang="0">
                    <a:pos x="2222" y="2220"/>
                  </a:cxn>
                  <a:cxn ang="0">
                    <a:pos x="2266" y="2244"/>
                  </a:cxn>
                  <a:cxn ang="0">
                    <a:pos x="2312" y="2266"/>
                  </a:cxn>
                  <a:cxn ang="0">
                    <a:pos x="2406" y="2310"/>
                  </a:cxn>
                </a:cxnLst>
                <a:rect l="0" t="0" r="r" b="b"/>
                <a:pathLst>
                  <a:path w="2406" h="2310">
                    <a:moveTo>
                      <a:pt x="0" y="10"/>
                    </a:moveTo>
                    <a:lnTo>
                      <a:pt x="0" y="10"/>
                    </a:lnTo>
                    <a:lnTo>
                      <a:pt x="36" y="6"/>
                    </a:lnTo>
                    <a:lnTo>
                      <a:pt x="76" y="2"/>
                    </a:lnTo>
                    <a:lnTo>
                      <a:pt x="132" y="0"/>
                    </a:lnTo>
                    <a:lnTo>
                      <a:pt x="198" y="2"/>
                    </a:lnTo>
                    <a:lnTo>
                      <a:pt x="236" y="6"/>
                    </a:lnTo>
                    <a:lnTo>
                      <a:pt x="274" y="10"/>
                    </a:lnTo>
                    <a:lnTo>
                      <a:pt x="316" y="18"/>
                    </a:lnTo>
                    <a:lnTo>
                      <a:pt x="360" y="26"/>
                    </a:lnTo>
                    <a:lnTo>
                      <a:pt x="404" y="36"/>
                    </a:lnTo>
                    <a:lnTo>
                      <a:pt x="450" y="50"/>
                    </a:lnTo>
                    <a:lnTo>
                      <a:pt x="498" y="66"/>
                    </a:lnTo>
                    <a:lnTo>
                      <a:pt x="546" y="86"/>
                    </a:lnTo>
                    <a:lnTo>
                      <a:pt x="594" y="108"/>
                    </a:lnTo>
                    <a:lnTo>
                      <a:pt x="644" y="136"/>
                    </a:lnTo>
                    <a:lnTo>
                      <a:pt x="692" y="164"/>
                    </a:lnTo>
                    <a:lnTo>
                      <a:pt x="742" y="198"/>
                    </a:lnTo>
                    <a:lnTo>
                      <a:pt x="792" y="236"/>
                    </a:lnTo>
                    <a:lnTo>
                      <a:pt x="840" y="280"/>
                    </a:lnTo>
                    <a:lnTo>
                      <a:pt x="888" y="326"/>
                    </a:lnTo>
                    <a:lnTo>
                      <a:pt x="934" y="378"/>
                    </a:lnTo>
                    <a:lnTo>
                      <a:pt x="980" y="436"/>
                    </a:lnTo>
                    <a:lnTo>
                      <a:pt x="1024" y="498"/>
                    </a:lnTo>
                    <a:lnTo>
                      <a:pt x="1068" y="566"/>
                    </a:lnTo>
                    <a:lnTo>
                      <a:pt x="1108" y="640"/>
                    </a:lnTo>
                    <a:lnTo>
                      <a:pt x="1148" y="720"/>
                    </a:lnTo>
                    <a:lnTo>
                      <a:pt x="1184" y="806"/>
                    </a:lnTo>
                    <a:lnTo>
                      <a:pt x="1184" y="806"/>
                    </a:lnTo>
                    <a:lnTo>
                      <a:pt x="1254" y="978"/>
                    </a:lnTo>
                    <a:lnTo>
                      <a:pt x="1290" y="1060"/>
                    </a:lnTo>
                    <a:lnTo>
                      <a:pt x="1324" y="1136"/>
                    </a:lnTo>
                    <a:lnTo>
                      <a:pt x="1358" y="1210"/>
                    </a:lnTo>
                    <a:lnTo>
                      <a:pt x="1394" y="1280"/>
                    </a:lnTo>
                    <a:lnTo>
                      <a:pt x="1428" y="1348"/>
                    </a:lnTo>
                    <a:lnTo>
                      <a:pt x="1462" y="1412"/>
                    </a:lnTo>
                    <a:lnTo>
                      <a:pt x="1496" y="1474"/>
                    </a:lnTo>
                    <a:lnTo>
                      <a:pt x="1532" y="1534"/>
                    </a:lnTo>
                    <a:lnTo>
                      <a:pt x="1566" y="1590"/>
                    </a:lnTo>
                    <a:lnTo>
                      <a:pt x="1600" y="1642"/>
                    </a:lnTo>
                    <a:lnTo>
                      <a:pt x="1636" y="1694"/>
                    </a:lnTo>
                    <a:lnTo>
                      <a:pt x="1672" y="1742"/>
                    </a:lnTo>
                    <a:lnTo>
                      <a:pt x="1708" y="1788"/>
                    </a:lnTo>
                    <a:lnTo>
                      <a:pt x="1744" y="1832"/>
                    </a:lnTo>
                    <a:lnTo>
                      <a:pt x="1780" y="1874"/>
                    </a:lnTo>
                    <a:lnTo>
                      <a:pt x="1816" y="1912"/>
                    </a:lnTo>
                    <a:lnTo>
                      <a:pt x="1854" y="1950"/>
                    </a:lnTo>
                    <a:lnTo>
                      <a:pt x="1892" y="1986"/>
                    </a:lnTo>
                    <a:lnTo>
                      <a:pt x="1930" y="2020"/>
                    </a:lnTo>
                    <a:lnTo>
                      <a:pt x="1970" y="2054"/>
                    </a:lnTo>
                    <a:lnTo>
                      <a:pt x="2010" y="2084"/>
                    </a:lnTo>
                    <a:lnTo>
                      <a:pt x="2050" y="2114"/>
                    </a:lnTo>
                    <a:lnTo>
                      <a:pt x="2092" y="2142"/>
                    </a:lnTo>
                    <a:lnTo>
                      <a:pt x="2134" y="2168"/>
                    </a:lnTo>
                    <a:lnTo>
                      <a:pt x="2178" y="2194"/>
                    </a:lnTo>
                    <a:lnTo>
                      <a:pt x="2222" y="2220"/>
                    </a:lnTo>
                    <a:lnTo>
                      <a:pt x="2266" y="2244"/>
                    </a:lnTo>
                    <a:lnTo>
                      <a:pt x="2312" y="2266"/>
                    </a:lnTo>
                    <a:lnTo>
                      <a:pt x="2406" y="231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42" name="Freeform 198"/>
              <p:cNvSpPr>
                <a:spLocks/>
              </p:cNvSpPr>
              <p:nvPr/>
            </p:nvSpPr>
            <p:spPr bwMode="auto">
              <a:xfrm>
                <a:off x="2552" y="954"/>
                <a:ext cx="2481" cy="2237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16"/>
                  </a:cxn>
                  <a:cxn ang="0">
                    <a:pos x="36" y="10"/>
                  </a:cxn>
                  <a:cxn ang="0">
                    <a:pos x="78" y="4"/>
                  </a:cxn>
                  <a:cxn ang="0">
                    <a:pos x="132" y="0"/>
                  </a:cxn>
                  <a:cxn ang="0">
                    <a:pos x="200" y="0"/>
                  </a:cxn>
                  <a:cxn ang="0">
                    <a:pos x="236" y="2"/>
                  </a:cxn>
                  <a:cxn ang="0">
                    <a:pos x="276" y="6"/>
                  </a:cxn>
                  <a:cxn ang="0">
                    <a:pos x="318" y="10"/>
                  </a:cxn>
                  <a:cxn ang="0">
                    <a:pos x="362" y="18"/>
                  </a:cxn>
                  <a:cxn ang="0">
                    <a:pos x="406" y="26"/>
                  </a:cxn>
                  <a:cxn ang="0">
                    <a:pos x="454" y="38"/>
                  </a:cxn>
                  <a:cxn ang="0">
                    <a:pos x="500" y="52"/>
                  </a:cxn>
                  <a:cxn ang="0">
                    <a:pos x="550" y="70"/>
                  </a:cxn>
                  <a:cxn ang="0">
                    <a:pos x="600" y="92"/>
                  </a:cxn>
                  <a:cxn ang="0">
                    <a:pos x="650" y="116"/>
                  </a:cxn>
                  <a:cxn ang="0">
                    <a:pos x="700" y="144"/>
                  </a:cxn>
                  <a:cxn ang="0">
                    <a:pos x="750" y="176"/>
                  </a:cxn>
                  <a:cxn ang="0">
                    <a:pos x="800" y="212"/>
                  </a:cxn>
                  <a:cxn ang="0">
                    <a:pos x="850" y="254"/>
                  </a:cxn>
                  <a:cxn ang="0">
                    <a:pos x="900" y="298"/>
                  </a:cxn>
                  <a:cxn ang="0">
                    <a:pos x="948" y="350"/>
                  </a:cxn>
                  <a:cxn ang="0">
                    <a:pos x="996" y="406"/>
                  </a:cxn>
                  <a:cxn ang="0">
                    <a:pos x="1042" y="466"/>
                  </a:cxn>
                  <a:cxn ang="0">
                    <a:pos x="1088" y="534"/>
                  </a:cxn>
                  <a:cxn ang="0">
                    <a:pos x="1130" y="606"/>
                  </a:cxn>
                  <a:cxn ang="0">
                    <a:pos x="1172" y="686"/>
                  </a:cxn>
                  <a:cxn ang="0">
                    <a:pos x="1212" y="770"/>
                  </a:cxn>
                  <a:cxn ang="0">
                    <a:pos x="1212" y="770"/>
                  </a:cxn>
                  <a:cxn ang="0">
                    <a:pos x="1288" y="940"/>
                  </a:cxn>
                  <a:cxn ang="0">
                    <a:pos x="1326" y="1020"/>
                  </a:cxn>
                  <a:cxn ang="0">
                    <a:pos x="1362" y="1096"/>
                  </a:cxn>
                  <a:cxn ang="0">
                    <a:pos x="1400" y="1170"/>
                  </a:cxn>
                  <a:cxn ang="0">
                    <a:pos x="1436" y="1240"/>
                  </a:cxn>
                  <a:cxn ang="0">
                    <a:pos x="1472" y="1306"/>
                  </a:cxn>
                  <a:cxn ang="0">
                    <a:pos x="1508" y="1370"/>
                  </a:cxn>
                  <a:cxn ang="0">
                    <a:pos x="1546" y="1430"/>
                  </a:cxn>
                  <a:cxn ang="0">
                    <a:pos x="1582" y="1488"/>
                  </a:cxn>
                  <a:cxn ang="0">
                    <a:pos x="1618" y="1542"/>
                  </a:cxn>
                  <a:cxn ang="0">
                    <a:pos x="1656" y="1594"/>
                  </a:cxn>
                  <a:cxn ang="0">
                    <a:pos x="1692" y="1644"/>
                  </a:cxn>
                  <a:cxn ang="0">
                    <a:pos x="1728" y="1692"/>
                  </a:cxn>
                  <a:cxn ang="0">
                    <a:pos x="1766" y="1736"/>
                  </a:cxn>
                  <a:cxn ang="0">
                    <a:pos x="1804" y="1780"/>
                  </a:cxn>
                  <a:cxn ang="0">
                    <a:pos x="1842" y="1820"/>
                  </a:cxn>
                  <a:cxn ang="0">
                    <a:pos x="1880" y="1858"/>
                  </a:cxn>
                  <a:cxn ang="0">
                    <a:pos x="1918" y="1896"/>
                  </a:cxn>
                  <a:cxn ang="0">
                    <a:pos x="1958" y="1930"/>
                  </a:cxn>
                  <a:cxn ang="0">
                    <a:pos x="1998" y="1962"/>
                  </a:cxn>
                  <a:cxn ang="0">
                    <a:pos x="2038" y="1994"/>
                  </a:cxn>
                  <a:cxn ang="0">
                    <a:pos x="2078" y="2024"/>
                  </a:cxn>
                  <a:cxn ang="0">
                    <a:pos x="2120" y="2052"/>
                  </a:cxn>
                  <a:cxn ang="0">
                    <a:pos x="2162" y="2078"/>
                  </a:cxn>
                  <a:cxn ang="0">
                    <a:pos x="2206" y="2104"/>
                  </a:cxn>
                  <a:cxn ang="0">
                    <a:pos x="2250" y="2128"/>
                  </a:cxn>
                  <a:cxn ang="0">
                    <a:pos x="2294" y="2152"/>
                  </a:cxn>
                  <a:cxn ang="0">
                    <a:pos x="2340" y="2174"/>
                  </a:cxn>
                  <a:cxn ang="0">
                    <a:pos x="2386" y="2194"/>
                  </a:cxn>
                  <a:cxn ang="0">
                    <a:pos x="2482" y="2236"/>
                  </a:cxn>
                </a:cxnLst>
                <a:rect l="0" t="0" r="r" b="b"/>
                <a:pathLst>
                  <a:path w="2482" h="2236">
                    <a:moveTo>
                      <a:pt x="0" y="16"/>
                    </a:moveTo>
                    <a:lnTo>
                      <a:pt x="0" y="16"/>
                    </a:lnTo>
                    <a:lnTo>
                      <a:pt x="36" y="10"/>
                    </a:lnTo>
                    <a:lnTo>
                      <a:pt x="78" y="4"/>
                    </a:lnTo>
                    <a:lnTo>
                      <a:pt x="132" y="0"/>
                    </a:lnTo>
                    <a:lnTo>
                      <a:pt x="200" y="0"/>
                    </a:lnTo>
                    <a:lnTo>
                      <a:pt x="236" y="2"/>
                    </a:lnTo>
                    <a:lnTo>
                      <a:pt x="276" y="6"/>
                    </a:lnTo>
                    <a:lnTo>
                      <a:pt x="318" y="10"/>
                    </a:lnTo>
                    <a:lnTo>
                      <a:pt x="362" y="18"/>
                    </a:lnTo>
                    <a:lnTo>
                      <a:pt x="406" y="26"/>
                    </a:lnTo>
                    <a:lnTo>
                      <a:pt x="454" y="38"/>
                    </a:lnTo>
                    <a:lnTo>
                      <a:pt x="500" y="52"/>
                    </a:lnTo>
                    <a:lnTo>
                      <a:pt x="550" y="70"/>
                    </a:lnTo>
                    <a:lnTo>
                      <a:pt x="600" y="92"/>
                    </a:lnTo>
                    <a:lnTo>
                      <a:pt x="650" y="116"/>
                    </a:lnTo>
                    <a:lnTo>
                      <a:pt x="700" y="144"/>
                    </a:lnTo>
                    <a:lnTo>
                      <a:pt x="750" y="176"/>
                    </a:lnTo>
                    <a:lnTo>
                      <a:pt x="800" y="212"/>
                    </a:lnTo>
                    <a:lnTo>
                      <a:pt x="850" y="254"/>
                    </a:lnTo>
                    <a:lnTo>
                      <a:pt x="900" y="298"/>
                    </a:lnTo>
                    <a:lnTo>
                      <a:pt x="948" y="350"/>
                    </a:lnTo>
                    <a:lnTo>
                      <a:pt x="996" y="406"/>
                    </a:lnTo>
                    <a:lnTo>
                      <a:pt x="1042" y="466"/>
                    </a:lnTo>
                    <a:lnTo>
                      <a:pt x="1088" y="534"/>
                    </a:lnTo>
                    <a:lnTo>
                      <a:pt x="1130" y="606"/>
                    </a:lnTo>
                    <a:lnTo>
                      <a:pt x="1172" y="686"/>
                    </a:lnTo>
                    <a:lnTo>
                      <a:pt x="1212" y="770"/>
                    </a:lnTo>
                    <a:lnTo>
                      <a:pt x="1212" y="770"/>
                    </a:lnTo>
                    <a:lnTo>
                      <a:pt x="1288" y="940"/>
                    </a:lnTo>
                    <a:lnTo>
                      <a:pt x="1326" y="1020"/>
                    </a:lnTo>
                    <a:lnTo>
                      <a:pt x="1362" y="1096"/>
                    </a:lnTo>
                    <a:lnTo>
                      <a:pt x="1400" y="1170"/>
                    </a:lnTo>
                    <a:lnTo>
                      <a:pt x="1436" y="1240"/>
                    </a:lnTo>
                    <a:lnTo>
                      <a:pt x="1472" y="1306"/>
                    </a:lnTo>
                    <a:lnTo>
                      <a:pt x="1508" y="1370"/>
                    </a:lnTo>
                    <a:lnTo>
                      <a:pt x="1546" y="1430"/>
                    </a:lnTo>
                    <a:lnTo>
                      <a:pt x="1582" y="1488"/>
                    </a:lnTo>
                    <a:lnTo>
                      <a:pt x="1618" y="1542"/>
                    </a:lnTo>
                    <a:lnTo>
                      <a:pt x="1656" y="1594"/>
                    </a:lnTo>
                    <a:lnTo>
                      <a:pt x="1692" y="1644"/>
                    </a:lnTo>
                    <a:lnTo>
                      <a:pt x="1728" y="1692"/>
                    </a:lnTo>
                    <a:lnTo>
                      <a:pt x="1766" y="1736"/>
                    </a:lnTo>
                    <a:lnTo>
                      <a:pt x="1804" y="1780"/>
                    </a:lnTo>
                    <a:lnTo>
                      <a:pt x="1842" y="1820"/>
                    </a:lnTo>
                    <a:lnTo>
                      <a:pt x="1880" y="1858"/>
                    </a:lnTo>
                    <a:lnTo>
                      <a:pt x="1918" y="1896"/>
                    </a:lnTo>
                    <a:lnTo>
                      <a:pt x="1958" y="1930"/>
                    </a:lnTo>
                    <a:lnTo>
                      <a:pt x="1998" y="1962"/>
                    </a:lnTo>
                    <a:lnTo>
                      <a:pt x="2038" y="1994"/>
                    </a:lnTo>
                    <a:lnTo>
                      <a:pt x="2078" y="2024"/>
                    </a:lnTo>
                    <a:lnTo>
                      <a:pt x="2120" y="2052"/>
                    </a:lnTo>
                    <a:lnTo>
                      <a:pt x="2162" y="2078"/>
                    </a:lnTo>
                    <a:lnTo>
                      <a:pt x="2206" y="2104"/>
                    </a:lnTo>
                    <a:lnTo>
                      <a:pt x="2250" y="2128"/>
                    </a:lnTo>
                    <a:lnTo>
                      <a:pt x="2294" y="2152"/>
                    </a:lnTo>
                    <a:lnTo>
                      <a:pt x="2340" y="2174"/>
                    </a:lnTo>
                    <a:lnTo>
                      <a:pt x="2386" y="2194"/>
                    </a:lnTo>
                    <a:lnTo>
                      <a:pt x="2482" y="2236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43" name="Freeform 199"/>
              <p:cNvSpPr>
                <a:spLocks/>
              </p:cNvSpPr>
              <p:nvPr/>
            </p:nvSpPr>
            <p:spPr bwMode="auto">
              <a:xfrm>
                <a:off x="2541" y="995"/>
                <a:ext cx="2556" cy="2157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0" y="24"/>
                  </a:cxn>
                  <a:cxn ang="0">
                    <a:pos x="36" y="16"/>
                  </a:cxn>
                  <a:cxn ang="0">
                    <a:pos x="78" y="8"/>
                  </a:cxn>
                  <a:cxn ang="0">
                    <a:pos x="132" y="2"/>
                  </a:cxn>
                  <a:cxn ang="0">
                    <a:pos x="200" y="0"/>
                  </a:cxn>
                  <a:cxn ang="0">
                    <a:pos x="236" y="0"/>
                  </a:cxn>
                  <a:cxn ang="0">
                    <a:pos x="276" y="2"/>
                  </a:cxn>
                  <a:cxn ang="0">
                    <a:pos x="318" y="4"/>
                  </a:cxn>
                  <a:cxn ang="0">
                    <a:pos x="362" y="10"/>
                  </a:cxn>
                  <a:cxn ang="0">
                    <a:pos x="408" y="18"/>
                  </a:cxn>
                  <a:cxn ang="0">
                    <a:pos x="454" y="28"/>
                  </a:cxn>
                  <a:cxn ang="0">
                    <a:pos x="504" y="40"/>
                  </a:cxn>
                  <a:cxn ang="0">
                    <a:pos x="552" y="56"/>
                  </a:cxn>
                  <a:cxn ang="0">
                    <a:pos x="602" y="76"/>
                  </a:cxn>
                  <a:cxn ang="0">
                    <a:pos x="654" y="98"/>
                  </a:cxn>
                  <a:cxn ang="0">
                    <a:pos x="704" y="124"/>
                  </a:cxn>
                  <a:cxn ang="0">
                    <a:pos x="756" y="154"/>
                  </a:cxn>
                  <a:cxn ang="0">
                    <a:pos x="808" y="190"/>
                  </a:cxn>
                  <a:cxn ang="0">
                    <a:pos x="860" y="228"/>
                  </a:cxn>
                  <a:cxn ang="0">
                    <a:pos x="910" y="272"/>
                  </a:cxn>
                  <a:cxn ang="0">
                    <a:pos x="960" y="322"/>
                  </a:cxn>
                  <a:cxn ang="0">
                    <a:pos x="1010" y="376"/>
                  </a:cxn>
                  <a:cxn ang="0">
                    <a:pos x="1058" y="436"/>
                  </a:cxn>
                  <a:cxn ang="0">
                    <a:pos x="1106" y="500"/>
                  </a:cxn>
                  <a:cxn ang="0">
                    <a:pos x="1152" y="572"/>
                  </a:cxn>
                  <a:cxn ang="0">
                    <a:pos x="1196" y="650"/>
                  </a:cxn>
                  <a:cxn ang="0">
                    <a:pos x="1216" y="692"/>
                  </a:cxn>
                  <a:cxn ang="0">
                    <a:pos x="1238" y="734"/>
                  </a:cxn>
                  <a:cxn ang="0">
                    <a:pos x="1238" y="734"/>
                  </a:cxn>
                  <a:cxn ang="0">
                    <a:pos x="1318" y="904"/>
                  </a:cxn>
                  <a:cxn ang="0">
                    <a:pos x="1358" y="982"/>
                  </a:cxn>
                  <a:cxn ang="0">
                    <a:pos x="1398" y="1058"/>
                  </a:cxn>
                  <a:cxn ang="0">
                    <a:pos x="1438" y="1130"/>
                  </a:cxn>
                  <a:cxn ang="0">
                    <a:pos x="1476" y="1198"/>
                  </a:cxn>
                  <a:cxn ang="0">
                    <a:pos x="1516" y="1264"/>
                  </a:cxn>
                  <a:cxn ang="0">
                    <a:pos x="1554" y="1326"/>
                  </a:cxn>
                  <a:cxn ang="0">
                    <a:pos x="1592" y="1386"/>
                  </a:cxn>
                  <a:cxn ang="0">
                    <a:pos x="1630" y="1442"/>
                  </a:cxn>
                  <a:cxn ang="0">
                    <a:pos x="1668" y="1496"/>
                  </a:cxn>
                  <a:cxn ang="0">
                    <a:pos x="1706" y="1546"/>
                  </a:cxn>
                  <a:cxn ang="0">
                    <a:pos x="1746" y="1596"/>
                  </a:cxn>
                  <a:cxn ang="0">
                    <a:pos x="1784" y="1642"/>
                  </a:cxn>
                  <a:cxn ang="0">
                    <a:pos x="1822" y="1686"/>
                  </a:cxn>
                  <a:cxn ang="0">
                    <a:pos x="1862" y="1726"/>
                  </a:cxn>
                  <a:cxn ang="0">
                    <a:pos x="1900" y="1766"/>
                  </a:cxn>
                  <a:cxn ang="0">
                    <a:pos x="1940" y="1804"/>
                  </a:cxn>
                  <a:cxn ang="0">
                    <a:pos x="1980" y="1838"/>
                  </a:cxn>
                  <a:cxn ang="0">
                    <a:pos x="2020" y="1872"/>
                  </a:cxn>
                  <a:cxn ang="0">
                    <a:pos x="2062" y="1904"/>
                  </a:cxn>
                  <a:cxn ang="0">
                    <a:pos x="2102" y="1934"/>
                  </a:cxn>
                  <a:cxn ang="0">
                    <a:pos x="2144" y="1962"/>
                  </a:cxn>
                  <a:cxn ang="0">
                    <a:pos x="2188" y="1988"/>
                  </a:cxn>
                  <a:cxn ang="0">
                    <a:pos x="2230" y="2014"/>
                  </a:cxn>
                  <a:cxn ang="0">
                    <a:pos x="2274" y="2038"/>
                  </a:cxn>
                  <a:cxn ang="0">
                    <a:pos x="2320" y="2060"/>
                  </a:cxn>
                  <a:cxn ang="0">
                    <a:pos x="2364" y="2082"/>
                  </a:cxn>
                  <a:cxn ang="0">
                    <a:pos x="2412" y="2102"/>
                  </a:cxn>
                  <a:cxn ang="0">
                    <a:pos x="2458" y="2122"/>
                  </a:cxn>
                  <a:cxn ang="0">
                    <a:pos x="2556" y="2158"/>
                  </a:cxn>
                </a:cxnLst>
                <a:rect l="0" t="0" r="r" b="b"/>
                <a:pathLst>
                  <a:path w="2556" h="2158">
                    <a:moveTo>
                      <a:pt x="0" y="24"/>
                    </a:moveTo>
                    <a:lnTo>
                      <a:pt x="0" y="24"/>
                    </a:lnTo>
                    <a:lnTo>
                      <a:pt x="36" y="16"/>
                    </a:lnTo>
                    <a:lnTo>
                      <a:pt x="78" y="8"/>
                    </a:lnTo>
                    <a:lnTo>
                      <a:pt x="132" y="2"/>
                    </a:lnTo>
                    <a:lnTo>
                      <a:pt x="200" y="0"/>
                    </a:lnTo>
                    <a:lnTo>
                      <a:pt x="236" y="0"/>
                    </a:lnTo>
                    <a:lnTo>
                      <a:pt x="276" y="2"/>
                    </a:lnTo>
                    <a:lnTo>
                      <a:pt x="318" y="4"/>
                    </a:lnTo>
                    <a:lnTo>
                      <a:pt x="362" y="10"/>
                    </a:lnTo>
                    <a:lnTo>
                      <a:pt x="408" y="18"/>
                    </a:lnTo>
                    <a:lnTo>
                      <a:pt x="454" y="28"/>
                    </a:lnTo>
                    <a:lnTo>
                      <a:pt x="504" y="40"/>
                    </a:lnTo>
                    <a:lnTo>
                      <a:pt x="552" y="56"/>
                    </a:lnTo>
                    <a:lnTo>
                      <a:pt x="602" y="76"/>
                    </a:lnTo>
                    <a:lnTo>
                      <a:pt x="654" y="98"/>
                    </a:lnTo>
                    <a:lnTo>
                      <a:pt x="704" y="124"/>
                    </a:lnTo>
                    <a:lnTo>
                      <a:pt x="756" y="154"/>
                    </a:lnTo>
                    <a:lnTo>
                      <a:pt x="808" y="190"/>
                    </a:lnTo>
                    <a:lnTo>
                      <a:pt x="860" y="228"/>
                    </a:lnTo>
                    <a:lnTo>
                      <a:pt x="910" y="272"/>
                    </a:lnTo>
                    <a:lnTo>
                      <a:pt x="960" y="322"/>
                    </a:lnTo>
                    <a:lnTo>
                      <a:pt x="1010" y="376"/>
                    </a:lnTo>
                    <a:lnTo>
                      <a:pt x="1058" y="436"/>
                    </a:lnTo>
                    <a:lnTo>
                      <a:pt x="1106" y="500"/>
                    </a:lnTo>
                    <a:lnTo>
                      <a:pt x="1152" y="572"/>
                    </a:lnTo>
                    <a:lnTo>
                      <a:pt x="1196" y="650"/>
                    </a:lnTo>
                    <a:lnTo>
                      <a:pt x="1216" y="692"/>
                    </a:lnTo>
                    <a:lnTo>
                      <a:pt x="1238" y="734"/>
                    </a:lnTo>
                    <a:lnTo>
                      <a:pt x="1238" y="734"/>
                    </a:lnTo>
                    <a:lnTo>
                      <a:pt x="1318" y="904"/>
                    </a:lnTo>
                    <a:lnTo>
                      <a:pt x="1358" y="982"/>
                    </a:lnTo>
                    <a:lnTo>
                      <a:pt x="1398" y="1058"/>
                    </a:lnTo>
                    <a:lnTo>
                      <a:pt x="1438" y="1130"/>
                    </a:lnTo>
                    <a:lnTo>
                      <a:pt x="1476" y="1198"/>
                    </a:lnTo>
                    <a:lnTo>
                      <a:pt x="1516" y="1264"/>
                    </a:lnTo>
                    <a:lnTo>
                      <a:pt x="1554" y="1326"/>
                    </a:lnTo>
                    <a:lnTo>
                      <a:pt x="1592" y="1386"/>
                    </a:lnTo>
                    <a:lnTo>
                      <a:pt x="1630" y="1442"/>
                    </a:lnTo>
                    <a:lnTo>
                      <a:pt x="1668" y="1496"/>
                    </a:lnTo>
                    <a:lnTo>
                      <a:pt x="1706" y="1546"/>
                    </a:lnTo>
                    <a:lnTo>
                      <a:pt x="1746" y="1596"/>
                    </a:lnTo>
                    <a:lnTo>
                      <a:pt x="1784" y="1642"/>
                    </a:lnTo>
                    <a:lnTo>
                      <a:pt x="1822" y="1686"/>
                    </a:lnTo>
                    <a:lnTo>
                      <a:pt x="1862" y="1726"/>
                    </a:lnTo>
                    <a:lnTo>
                      <a:pt x="1900" y="1766"/>
                    </a:lnTo>
                    <a:lnTo>
                      <a:pt x="1940" y="1804"/>
                    </a:lnTo>
                    <a:lnTo>
                      <a:pt x="1980" y="1838"/>
                    </a:lnTo>
                    <a:lnTo>
                      <a:pt x="2020" y="1872"/>
                    </a:lnTo>
                    <a:lnTo>
                      <a:pt x="2062" y="1904"/>
                    </a:lnTo>
                    <a:lnTo>
                      <a:pt x="2102" y="1934"/>
                    </a:lnTo>
                    <a:lnTo>
                      <a:pt x="2144" y="1962"/>
                    </a:lnTo>
                    <a:lnTo>
                      <a:pt x="2188" y="1988"/>
                    </a:lnTo>
                    <a:lnTo>
                      <a:pt x="2230" y="2014"/>
                    </a:lnTo>
                    <a:lnTo>
                      <a:pt x="2274" y="2038"/>
                    </a:lnTo>
                    <a:lnTo>
                      <a:pt x="2320" y="2060"/>
                    </a:lnTo>
                    <a:lnTo>
                      <a:pt x="2364" y="2082"/>
                    </a:lnTo>
                    <a:lnTo>
                      <a:pt x="2412" y="2102"/>
                    </a:lnTo>
                    <a:lnTo>
                      <a:pt x="2458" y="2122"/>
                    </a:lnTo>
                    <a:lnTo>
                      <a:pt x="2556" y="215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44" name="Freeform 200"/>
              <p:cNvSpPr>
                <a:spLocks/>
              </p:cNvSpPr>
              <p:nvPr/>
            </p:nvSpPr>
            <p:spPr bwMode="auto">
              <a:xfrm>
                <a:off x="2525" y="1027"/>
                <a:ext cx="2626" cy="2081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2"/>
                  </a:cxn>
                  <a:cxn ang="0">
                    <a:pos x="34" y="24"/>
                  </a:cxn>
                  <a:cxn ang="0">
                    <a:pos x="76" y="14"/>
                  </a:cxn>
                  <a:cxn ang="0">
                    <a:pos x="130" y="6"/>
                  </a:cxn>
                  <a:cxn ang="0">
                    <a:pos x="198" y="0"/>
                  </a:cxn>
                  <a:cxn ang="0">
                    <a:pos x="236" y="0"/>
                  </a:cxn>
                  <a:cxn ang="0">
                    <a:pos x="276" y="0"/>
                  </a:cxn>
                  <a:cxn ang="0">
                    <a:pos x="318" y="2"/>
                  </a:cxn>
                  <a:cxn ang="0">
                    <a:pos x="362" y="4"/>
                  </a:cxn>
                  <a:cxn ang="0">
                    <a:pos x="408" y="10"/>
                  </a:cxn>
                  <a:cxn ang="0">
                    <a:pos x="456" y="20"/>
                  </a:cxn>
                  <a:cxn ang="0">
                    <a:pos x="504" y="30"/>
                  </a:cxn>
                  <a:cxn ang="0">
                    <a:pos x="554" y="44"/>
                  </a:cxn>
                  <a:cxn ang="0">
                    <a:pos x="604" y="62"/>
                  </a:cxn>
                  <a:cxn ang="0">
                    <a:pos x="656" y="82"/>
                  </a:cxn>
                  <a:cxn ang="0">
                    <a:pos x="708" y="106"/>
                  </a:cxn>
                  <a:cxn ang="0">
                    <a:pos x="762" y="134"/>
                  </a:cxn>
                  <a:cxn ang="0">
                    <a:pos x="814" y="168"/>
                  </a:cxn>
                  <a:cxn ang="0">
                    <a:pos x="866" y="206"/>
                  </a:cxn>
                  <a:cxn ang="0">
                    <a:pos x="920" y="248"/>
                  </a:cxn>
                  <a:cxn ang="0">
                    <a:pos x="972" y="294"/>
                  </a:cxn>
                  <a:cxn ang="0">
                    <a:pos x="1022" y="348"/>
                  </a:cxn>
                  <a:cxn ang="0">
                    <a:pos x="1072" y="406"/>
                  </a:cxn>
                  <a:cxn ang="0">
                    <a:pos x="1122" y="470"/>
                  </a:cxn>
                  <a:cxn ang="0">
                    <a:pos x="1170" y="540"/>
                  </a:cxn>
                  <a:cxn ang="0">
                    <a:pos x="1194" y="578"/>
                  </a:cxn>
                  <a:cxn ang="0">
                    <a:pos x="1216" y="616"/>
                  </a:cxn>
                  <a:cxn ang="0">
                    <a:pos x="1240" y="658"/>
                  </a:cxn>
                  <a:cxn ang="0">
                    <a:pos x="1262" y="700"/>
                  </a:cxn>
                  <a:cxn ang="0">
                    <a:pos x="1262" y="700"/>
                  </a:cxn>
                  <a:cxn ang="0">
                    <a:pos x="1348" y="866"/>
                  </a:cxn>
                  <a:cxn ang="0">
                    <a:pos x="1390" y="944"/>
                  </a:cxn>
                  <a:cxn ang="0">
                    <a:pos x="1432" y="1018"/>
                  </a:cxn>
                  <a:cxn ang="0">
                    <a:pos x="1474" y="1088"/>
                  </a:cxn>
                  <a:cxn ang="0">
                    <a:pos x="1514" y="1156"/>
                  </a:cxn>
                  <a:cxn ang="0">
                    <a:pos x="1556" y="1220"/>
                  </a:cxn>
                  <a:cxn ang="0">
                    <a:pos x="1596" y="1282"/>
                  </a:cxn>
                  <a:cxn ang="0">
                    <a:pos x="1636" y="1340"/>
                  </a:cxn>
                  <a:cxn ang="0">
                    <a:pos x="1676" y="1396"/>
                  </a:cxn>
                  <a:cxn ang="0">
                    <a:pos x="1716" y="1448"/>
                  </a:cxn>
                  <a:cxn ang="0">
                    <a:pos x="1756" y="1498"/>
                  </a:cxn>
                  <a:cxn ang="0">
                    <a:pos x="1796" y="1546"/>
                  </a:cxn>
                  <a:cxn ang="0">
                    <a:pos x="1836" y="1590"/>
                  </a:cxn>
                  <a:cxn ang="0">
                    <a:pos x="1876" y="1634"/>
                  </a:cxn>
                  <a:cxn ang="0">
                    <a:pos x="1916" y="1674"/>
                  </a:cxn>
                  <a:cxn ang="0">
                    <a:pos x="1958" y="1712"/>
                  </a:cxn>
                  <a:cxn ang="0">
                    <a:pos x="1998" y="1748"/>
                  </a:cxn>
                  <a:cxn ang="0">
                    <a:pos x="2040" y="1780"/>
                  </a:cxn>
                  <a:cxn ang="0">
                    <a:pos x="2080" y="1812"/>
                  </a:cxn>
                  <a:cxn ang="0">
                    <a:pos x="2122" y="1842"/>
                  </a:cxn>
                  <a:cxn ang="0">
                    <a:pos x="2166" y="1872"/>
                  </a:cxn>
                  <a:cxn ang="0">
                    <a:pos x="2208" y="1898"/>
                  </a:cxn>
                  <a:cxn ang="0">
                    <a:pos x="2252" y="1924"/>
                  </a:cxn>
                  <a:cxn ang="0">
                    <a:pos x="2296" y="1946"/>
                  </a:cxn>
                  <a:cxn ang="0">
                    <a:pos x="2340" y="1970"/>
                  </a:cxn>
                  <a:cxn ang="0">
                    <a:pos x="2386" y="1990"/>
                  </a:cxn>
                  <a:cxn ang="0">
                    <a:pos x="2432" y="2010"/>
                  </a:cxn>
                  <a:cxn ang="0">
                    <a:pos x="2480" y="2030"/>
                  </a:cxn>
                  <a:cxn ang="0">
                    <a:pos x="2528" y="2046"/>
                  </a:cxn>
                  <a:cxn ang="0">
                    <a:pos x="2626" y="2080"/>
                  </a:cxn>
                </a:cxnLst>
                <a:rect l="0" t="0" r="r" b="b"/>
                <a:pathLst>
                  <a:path w="2626" h="2080">
                    <a:moveTo>
                      <a:pt x="0" y="32"/>
                    </a:moveTo>
                    <a:lnTo>
                      <a:pt x="0" y="32"/>
                    </a:lnTo>
                    <a:lnTo>
                      <a:pt x="34" y="24"/>
                    </a:lnTo>
                    <a:lnTo>
                      <a:pt x="76" y="14"/>
                    </a:lnTo>
                    <a:lnTo>
                      <a:pt x="130" y="6"/>
                    </a:lnTo>
                    <a:lnTo>
                      <a:pt x="198" y="0"/>
                    </a:lnTo>
                    <a:lnTo>
                      <a:pt x="236" y="0"/>
                    </a:lnTo>
                    <a:lnTo>
                      <a:pt x="276" y="0"/>
                    </a:lnTo>
                    <a:lnTo>
                      <a:pt x="318" y="2"/>
                    </a:lnTo>
                    <a:lnTo>
                      <a:pt x="362" y="4"/>
                    </a:lnTo>
                    <a:lnTo>
                      <a:pt x="408" y="10"/>
                    </a:lnTo>
                    <a:lnTo>
                      <a:pt x="456" y="20"/>
                    </a:lnTo>
                    <a:lnTo>
                      <a:pt x="504" y="30"/>
                    </a:lnTo>
                    <a:lnTo>
                      <a:pt x="554" y="44"/>
                    </a:lnTo>
                    <a:lnTo>
                      <a:pt x="604" y="62"/>
                    </a:lnTo>
                    <a:lnTo>
                      <a:pt x="656" y="82"/>
                    </a:lnTo>
                    <a:lnTo>
                      <a:pt x="708" y="106"/>
                    </a:lnTo>
                    <a:lnTo>
                      <a:pt x="762" y="134"/>
                    </a:lnTo>
                    <a:lnTo>
                      <a:pt x="814" y="168"/>
                    </a:lnTo>
                    <a:lnTo>
                      <a:pt x="866" y="206"/>
                    </a:lnTo>
                    <a:lnTo>
                      <a:pt x="920" y="248"/>
                    </a:lnTo>
                    <a:lnTo>
                      <a:pt x="972" y="294"/>
                    </a:lnTo>
                    <a:lnTo>
                      <a:pt x="1022" y="348"/>
                    </a:lnTo>
                    <a:lnTo>
                      <a:pt x="1072" y="406"/>
                    </a:lnTo>
                    <a:lnTo>
                      <a:pt x="1122" y="470"/>
                    </a:lnTo>
                    <a:lnTo>
                      <a:pt x="1170" y="540"/>
                    </a:lnTo>
                    <a:lnTo>
                      <a:pt x="1194" y="578"/>
                    </a:lnTo>
                    <a:lnTo>
                      <a:pt x="1216" y="616"/>
                    </a:lnTo>
                    <a:lnTo>
                      <a:pt x="1240" y="658"/>
                    </a:lnTo>
                    <a:lnTo>
                      <a:pt x="1262" y="700"/>
                    </a:lnTo>
                    <a:lnTo>
                      <a:pt x="1262" y="700"/>
                    </a:lnTo>
                    <a:lnTo>
                      <a:pt x="1348" y="866"/>
                    </a:lnTo>
                    <a:lnTo>
                      <a:pt x="1390" y="944"/>
                    </a:lnTo>
                    <a:lnTo>
                      <a:pt x="1432" y="1018"/>
                    </a:lnTo>
                    <a:lnTo>
                      <a:pt x="1474" y="1088"/>
                    </a:lnTo>
                    <a:lnTo>
                      <a:pt x="1514" y="1156"/>
                    </a:lnTo>
                    <a:lnTo>
                      <a:pt x="1556" y="1220"/>
                    </a:lnTo>
                    <a:lnTo>
                      <a:pt x="1596" y="1282"/>
                    </a:lnTo>
                    <a:lnTo>
                      <a:pt x="1636" y="1340"/>
                    </a:lnTo>
                    <a:lnTo>
                      <a:pt x="1676" y="1396"/>
                    </a:lnTo>
                    <a:lnTo>
                      <a:pt x="1716" y="1448"/>
                    </a:lnTo>
                    <a:lnTo>
                      <a:pt x="1756" y="1498"/>
                    </a:lnTo>
                    <a:lnTo>
                      <a:pt x="1796" y="1546"/>
                    </a:lnTo>
                    <a:lnTo>
                      <a:pt x="1836" y="1590"/>
                    </a:lnTo>
                    <a:lnTo>
                      <a:pt x="1876" y="1634"/>
                    </a:lnTo>
                    <a:lnTo>
                      <a:pt x="1916" y="1674"/>
                    </a:lnTo>
                    <a:lnTo>
                      <a:pt x="1958" y="1712"/>
                    </a:lnTo>
                    <a:lnTo>
                      <a:pt x="1998" y="1748"/>
                    </a:lnTo>
                    <a:lnTo>
                      <a:pt x="2040" y="1780"/>
                    </a:lnTo>
                    <a:lnTo>
                      <a:pt x="2080" y="1812"/>
                    </a:lnTo>
                    <a:lnTo>
                      <a:pt x="2122" y="1842"/>
                    </a:lnTo>
                    <a:lnTo>
                      <a:pt x="2166" y="1872"/>
                    </a:lnTo>
                    <a:lnTo>
                      <a:pt x="2208" y="1898"/>
                    </a:lnTo>
                    <a:lnTo>
                      <a:pt x="2252" y="1924"/>
                    </a:lnTo>
                    <a:lnTo>
                      <a:pt x="2296" y="1946"/>
                    </a:lnTo>
                    <a:lnTo>
                      <a:pt x="2340" y="1970"/>
                    </a:lnTo>
                    <a:lnTo>
                      <a:pt x="2386" y="1990"/>
                    </a:lnTo>
                    <a:lnTo>
                      <a:pt x="2432" y="2010"/>
                    </a:lnTo>
                    <a:lnTo>
                      <a:pt x="2480" y="2030"/>
                    </a:lnTo>
                    <a:lnTo>
                      <a:pt x="2528" y="2046"/>
                    </a:lnTo>
                    <a:lnTo>
                      <a:pt x="2626" y="208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45" name="Freeform 201"/>
              <p:cNvSpPr>
                <a:spLocks/>
              </p:cNvSpPr>
              <p:nvPr/>
            </p:nvSpPr>
            <p:spPr bwMode="auto">
              <a:xfrm>
                <a:off x="2512" y="1060"/>
                <a:ext cx="2694" cy="200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0" y="44"/>
                  </a:cxn>
                  <a:cxn ang="0">
                    <a:pos x="34" y="32"/>
                  </a:cxn>
                  <a:cxn ang="0">
                    <a:pos x="76" y="22"/>
                  </a:cxn>
                  <a:cxn ang="0">
                    <a:pos x="132" y="12"/>
                  </a:cxn>
                  <a:cxn ang="0">
                    <a:pos x="198" y="4"/>
                  </a:cxn>
                  <a:cxn ang="0">
                    <a:pos x="236" y="2"/>
                  </a:cxn>
                  <a:cxn ang="0">
                    <a:pos x="276" y="0"/>
                  </a:cxn>
                  <a:cxn ang="0">
                    <a:pos x="318" y="0"/>
                  </a:cxn>
                  <a:cxn ang="0">
                    <a:pos x="362" y="2"/>
                  </a:cxn>
                  <a:cxn ang="0">
                    <a:pos x="408" y="6"/>
                  </a:cxn>
                  <a:cxn ang="0">
                    <a:pos x="456" y="12"/>
                  </a:cxn>
                  <a:cxn ang="0">
                    <a:pos x="506" y="22"/>
                  </a:cxn>
                  <a:cxn ang="0">
                    <a:pos x="556" y="34"/>
                  </a:cxn>
                  <a:cxn ang="0">
                    <a:pos x="608" y="48"/>
                  </a:cxn>
                  <a:cxn ang="0">
                    <a:pos x="660" y="68"/>
                  </a:cxn>
                  <a:cxn ang="0">
                    <a:pos x="714" y="90"/>
                  </a:cxn>
                  <a:cxn ang="0">
                    <a:pos x="766" y="116"/>
                  </a:cxn>
                  <a:cxn ang="0">
                    <a:pos x="820" y="148"/>
                  </a:cxn>
                  <a:cxn ang="0">
                    <a:pos x="874" y="182"/>
                  </a:cxn>
                  <a:cxn ang="0">
                    <a:pos x="928" y="224"/>
                  </a:cxn>
                  <a:cxn ang="0">
                    <a:pos x="982" y="268"/>
                  </a:cxn>
                  <a:cxn ang="0">
                    <a:pos x="1036" y="320"/>
                  </a:cxn>
                  <a:cxn ang="0">
                    <a:pos x="1088" y="376"/>
                  </a:cxn>
                  <a:cxn ang="0">
                    <a:pos x="1138" y="438"/>
                  </a:cxn>
                  <a:cxn ang="0">
                    <a:pos x="1188" y="508"/>
                  </a:cxn>
                  <a:cxn ang="0">
                    <a:pos x="1214" y="544"/>
                  </a:cxn>
                  <a:cxn ang="0">
                    <a:pos x="1238" y="582"/>
                  </a:cxn>
                  <a:cxn ang="0">
                    <a:pos x="1262" y="624"/>
                  </a:cxn>
                  <a:cxn ang="0">
                    <a:pos x="1286" y="664"/>
                  </a:cxn>
                  <a:cxn ang="0">
                    <a:pos x="1286" y="664"/>
                  </a:cxn>
                  <a:cxn ang="0">
                    <a:pos x="1376" y="828"/>
                  </a:cxn>
                  <a:cxn ang="0">
                    <a:pos x="1422" y="906"/>
                  </a:cxn>
                  <a:cxn ang="0">
                    <a:pos x="1466" y="978"/>
                  </a:cxn>
                  <a:cxn ang="0">
                    <a:pos x="1510" y="1048"/>
                  </a:cxn>
                  <a:cxn ang="0">
                    <a:pos x="1554" y="1114"/>
                  </a:cxn>
                  <a:cxn ang="0">
                    <a:pos x="1596" y="1178"/>
                  </a:cxn>
                  <a:cxn ang="0">
                    <a:pos x="1638" y="1238"/>
                  </a:cxn>
                  <a:cxn ang="0">
                    <a:pos x="1680" y="1294"/>
                  </a:cxn>
                  <a:cxn ang="0">
                    <a:pos x="1722" y="1350"/>
                  </a:cxn>
                  <a:cxn ang="0">
                    <a:pos x="1764" y="1400"/>
                  </a:cxn>
                  <a:cxn ang="0">
                    <a:pos x="1806" y="1450"/>
                  </a:cxn>
                  <a:cxn ang="0">
                    <a:pos x="1848" y="1496"/>
                  </a:cxn>
                  <a:cxn ang="0">
                    <a:pos x="1888" y="1538"/>
                  </a:cxn>
                  <a:cxn ang="0">
                    <a:pos x="1930" y="1580"/>
                  </a:cxn>
                  <a:cxn ang="0">
                    <a:pos x="1972" y="1618"/>
                  </a:cxn>
                  <a:cxn ang="0">
                    <a:pos x="2014" y="1656"/>
                  </a:cxn>
                  <a:cxn ang="0">
                    <a:pos x="2056" y="1690"/>
                  </a:cxn>
                  <a:cxn ang="0">
                    <a:pos x="2098" y="1722"/>
                  </a:cxn>
                  <a:cxn ang="0">
                    <a:pos x="2140" y="1752"/>
                  </a:cxn>
                  <a:cxn ang="0">
                    <a:pos x="2184" y="1782"/>
                  </a:cxn>
                  <a:cxn ang="0">
                    <a:pos x="2226" y="1808"/>
                  </a:cxn>
                  <a:cxn ang="0">
                    <a:pos x="2270" y="1834"/>
                  </a:cxn>
                  <a:cxn ang="0">
                    <a:pos x="2314" y="1858"/>
                  </a:cxn>
                  <a:cxn ang="0">
                    <a:pos x="2360" y="1880"/>
                  </a:cxn>
                  <a:cxn ang="0">
                    <a:pos x="2406" y="1900"/>
                  </a:cxn>
                  <a:cxn ang="0">
                    <a:pos x="2452" y="1920"/>
                  </a:cxn>
                  <a:cxn ang="0">
                    <a:pos x="2498" y="1938"/>
                  </a:cxn>
                  <a:cxn ang="0">
                    <a:pos x="2546" y="1954"/>
                  </a:cxn>
                  <a:cxn ang="0">
                    <a:pos x="2596" y="1970"/>
                  </a:cxn>
                  <a:cxn ang="0">
                    <a:pos x="2696" y="2000"/>
                  </a:cxn>
                </a:cxnLst>
                <a:rect l="0" t="0" r="r" b="b"/>
                <a:pathLst>
                  <a:path w="2696" h="2000">
                    <a:moveTo>
                      <a:pt x="0" y="44"/>
                    </a:moveTo>
                    <a:lnTo>
                      <a:pt x="0" y="44"/>
                    </a:lnTo>
                    <a:lnTo>
                      <a:pt x="34" y="32"/>
                    </a:lnTo>
                    <a:lnTo>
                      <a:pt x="76" y="22"/>
                    </a:lnTo>
                    <a:lnTo>
                      <a:pt x="132" y="12"/>
                    </a:lnTo>
                    <a:lnTo>
                      <a:pt x="198" y="4"/>
                    </a:lnTo>
                    <a:lnTo>
                      <a:pt x="236" y="2"/>
                    </a:lnTo>
                    <a:lnTo>
                      <a:pt x="276" y="0"/>
                    </a:lnTo>
                    <a:lnTo>
                      <a:pt x="318" y="0"/>
                    </a:lnTo>
                    <a:lnTo>
                      <a:pt x="362" y="2"/>
                    </a:lnTo>
                    <a:lnTo>
                      <a:pt x="408" y="6"/>
                    </a:lnTo>
                    <a:lnTo>
                      <a:pt x="456" y="12"/>
                    </a:lnTo>
                    <a:lnTo>
                      <a:pt x="506" y="22"/>
                    </a:lnTo>
                    <a:lnTo>
                      <a:pt x="556" y="34"/>
                    </a:lnTo>
                    <a:lnTo>
                      <a:pt x="608" y="48"/>
                    </a:lnTo>
                    <a:lnTo>
                      <a:pt x="660" y="68"/>
                    </a:lnTo>
                    <a:lnTo>
                      <a:pt x="714" y="90"/>
                    </a:lnTo>
                    <a:lnTo>
                      <a:pt x="766" y="116"/>
                    </a:lnTo>
                    <a:lnTo>
                      <a:pt x="820" y="148"/>
                    </a:lnTo>
                    <a:lnTo>
                      <a:pt x="874" y="182"/>
                    </a:lnTo>
                    <a:lnTo>
                      <a:pt x="928" y="224"/>
                    </a:lnTo>
                    <a:lnTo>
                      <a:pt x="982" y="268"/>
                    </a:lnTo>
                    <a:lnTo>
                      <a:pt x="1036" y="320"/>
                    </a:lnTo>
                    <a:lnTo>
                      <a:pt x="1088" y="376"/>
                    </a:lnTo>
                    <a:lnTo>
                      <a:pt x="1138" y="438"/>
                    </a:lnTo>
                    <a:lnTo>
                      <a:pt x="1188" y="508"/>
                    </a:lnTo>
                    <a:lnTo>
                      <a:pt x="1214" y="544"/>
                    </a:lnTo>
                    <a:lnTo>
                      <a:pt x="1238" y="582"/>
                    </a:lnTo>
                    <a:lnTo>
                      <a:pt x="1262" y="624"/>
                    </a:lnTo>
                    <a:lnTo>
                      <a:pt x="1286" y="664"/>
                    </a:lnTo>
                    <a:lnTo>
                      <a:pt x="1286" y="664"/>
                    </a:lnTo>
                    <a:lnTo>
                      <a:pt x="1376" y="828"/>
                    </a:lnTo>
                    <a:lnTo>
                      <a:pt x="1422" y="906"/>
                    </a:lnTo>
                    <a:lnTo>
                      <a:pt x="1466" y="978"/>
                    </a:lnTo>
                    <a:lnTo>
                      <a:pt x="1510" y="1048"/>
                    </a:lnTo>
                    <a:lnTo>
                      <a:pt x="1554" y="1114"/>
                    </a:lnTo>
                    <a:lnTo>
                      <a:pt x="1596" y="1178"/>
                    </a:lnTo>
                    <a:lnTo>
                      <a:pt x="1638" y="1238"/>
                    </a:lnTo>
                    <a:lnTo>
                      <a:pt x="1680" y="1294"/>
                    </a:lnTo>
                    <a:lnTo>
                      <a:pt x="1722" y="1350"/>
                    </a:lnTo>
                    <a:lnTo>
                      <a:pt x="1764" y="1400"/>
                    </a:lnTo>
                    <a:lnTo>
                      <a:pt x="1806" y="1450"/>
                    </a:lnTo>
                    <a:lnTo>
                      <a:pt x="1848" y="1496"/>
                    </a:lnTo>
                    <a:lnTo>
                      <a:pt x="1888" y="1538"/>
                    </a:lnTo>
                    <a:lnTo>
                      <a:pt x="1930" y="1580"/>
                    </a:lnTo>
                    <a:lnTo>
                      <a:pt x="1972" y="1618"/>
                    </a:lnTo>
                    <a:lnTo>
                      <a:pt x="2014" y="1656"/>
                    </a:lnTo>
                    <a:lnTo>
                      <a:pt x="2056" y="1690"/>
                    </a:lnTo>
                    <a:lnTo>
                      <a:pt x="2098" y="1722"/>
                    </a:lnTo>
                    <a:lnTo>
                      <a:pt x="2140" y="1752"/>
                    </a:lnTo>
                    <a:lnTo>
                      <a:pt x="2184" y="1782"/>
                    </a:lnTo>
                    <a:lnTo>
                      <a:pt x="2226" y="1808"/>
                    </a:lnTo>
                    <a:lnTo>
                      <a:pt x="2270" y="1834"/>
                    </a:lnTo>
                    <a:lnTo>
                      <a:pt x="2314" y="1858"/>
                    </a:lnTo>
                    <a:lnTo>
                      <a:pt x="2360" y="1880"/>
                    </a:lnTo>
                    <a:lnTo>
                      <a:pt x="2406" y="1900"/>
                    </a:lnTo>
                    <a:lnTo>
                      <a:pt x="2452" y="1920"/>
                    </a:lnTo>
                    <a:lnTo>
                      <a:pt x="2498" y="1938"/>
                    </a:lnTo>
                    <a:lnTo>
                      <a:pt x="2546" y="1954"/>
                    </a:lnTo>
                    <a:lnTo>
                      <a:pt x="2596" y="1970"/>
                    </a:lnTo>
                    <a:lnTo>
                      <a:pt x="2696" y="200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46" name="Freeform 202"/>
              <p:cNvSpPr>
                <a:spLocks/>
              </p:cNvSpPr>
              <p:nvPr/>
            </p:nvSpPr>
            <p:spPr bwMode="auto">
              <a:xfrm>
                <a:off x="2507" y="1098"/>
                <a:ext cx="2758" cy="1920"/>
              </a:xfrm>
              <a:custGeom>
                <a:avLst/>
                <a:gdLst/>
                <a:ahLst/>
                <a:cxnLst>
                  <a:cxn ang="0">
                    <a:pos x="0" y="56"/>
                  </a:cxn>
                  <a:cxn ang="0">
                    <a:pos x="0" y="56"/>
                  </a:cxn>
                  <a:cxn ang="0">
                    <a:pos x="34" y="44"/>
                  </a:cxn>
                  <a:cxn ang="0">
                    <a:pos x="76" y="32"/>
                  </a:cxn>
                  <a:cxn ang="0">
                    <a:pos x="130" y="20"/>
                  </a:cxn>
                  <a:cxn ang="0">
                    <a:pos x="198" y="8"/>
                  </a:cxn>
                  <a:cxn ang="0">
                    <a:pos x="234" y="4"/>
                  </a:cxn>
                  <a:cxn ang="0">
                    <a:pos x="276" y="2"/>
                  </a:cxn>
                  <a:cxn ang="0">
                    <a:pos x="318" y="0"/>
                  </a:cxn>
                  <a:cxn ang="0">
                    <a:pos x="362" y="0"/>
                  </a:cxn>
                  <a:cxn ang="0">
                    <a:pos x="408" y="2"/>
                  </a:cxn>
                  <a:cxn ang="0">
                    <a:pos x="456" y="6"/>
                  </a:cxn>
                  <a:cxn ang="0">
                    <a:pos x="506" y="14"/>
                  </a:cxn>
                  <a:cxn ang="0">
                    <a:pos x="558" y="24"/>
                  </a:cxn>
                  <a:cxn ang="0">
                    <a:pos x="610" y="38"/>
                  </a:cxn>
                  <a:cxn ang="0">
                    <a:pos x="662" y="54"/>
                  </a:cxn>
                  <a:cxn ang="0">
                    <a:pos x="716" y="74"/>
                  </a:cxn>
                  <a:cxn ang="0">
                    <a:pos x="770" y="100"/>
                  </a:cxn>
                  <a:cxn ang="0">
                    <a:pos x="826" y="128"/>
                  </a:cxn>
                  <a:cxn ang="0">
                    <a:pos x="882" y="162"/>
                  </a:cxn>
                  <a:cxn ang="0">
                    <a:pos x="936" y="200"/>
                  </a:cxn>
                  <a:cxn ang="0">
                    <a:pos x="992" y="244"/>
                  </a:cxn>
                  <a:cxn ang="0">
                    <a:pos x="1046" y="294"/>
                  </a:cxn>
                  <a:cxn ang="0">
                    <a:pos x="1100" y="348"/>
                  </a:cxn>
                  <a:cxn ang="0">
                    <a:pos x="1154" y="410"/>
                  </a:cxn>
                  <a:cxn ang="0">
                    <a:pos x="1180" y="442"/>
                  </a:cxn>
                  <a:cxn ang="0">
                    <a:pos x="1206" y="476"/>
                  </a:cxn>
                  <a:cxn ang="0">
                    <a:pos x="1232" y="512"/>
                  </a:cxn>
                  <a:cxn ang="0">
                    <a:pos x="1258" y="550"/>
                  </a:cxn>
                  <a:cxn ang="0">
                    <a:pos x="1282" y="590"/>
                  </a:cxn>
                  <a:cxn ang="0">
                    <a:pos x="1308" y="630"/>
                  </a:cxn>
                  <a:cxn ang="0">
                    <a:pos x="1308" y="630"/>
                  </a:cxn>
                  <a:cxn ang="0">
                    <a:pos x="1404" y="792"/>
                  </a:cxn>
                  <a:cxn ang="0">
                    <a:pos x="1452" y="868"/>
                  </a:cxn>
                  <a:cxn ang="0">
                    <a:pos x="1498" y="940"/>
                  </a:cxn>
                  <a:cxn ang="0">
                    <a:pos x="1544" y="1008"/>
                  </a:cxn>
                  <a:cxn ang="0">
                    <a:pos x="1590" y="1072"/>
                  </a:cxn>
                  <a:cxn ang="0">
                    <a:pos x="1634" y="1134"/>
                  </a:cxn>
                  <a:cxn ang="0">
                    <a:pos x="1678" y="1194"/>
                  </a:cxn>
                  <a:cxn ang="0">
                    <a:pos x="1722" y="1250"/>
                  </a:cxn>
                  <a:cxn ang="0">
                    <a:pos x="1766" y="1302"/>
                  </a:cxn>
                  <a:cxn ang="0">
                    <a:pos x="1810" y="1352"/>
                  </a:cxn>
                  <a:cxn ang="0">
                    <a:pos x="1854" y="1400"/>
                  </a:cxn>
                  <a:cxn ang="0">
                    <a:pos x="1896" y="1444"/>
                  </a:cxn>
                  <a:cxn ang="0">
                    <a:pos x="1940" y="1486"/>
                  </a:cxn>
                  <a:cxn ang="0">
                    <a:pos x="1982" y="1526"/>
                  </a:cxn>
                  <a:cxn ang="0">
                    <a:pos x="2024" y="1564"/>
                  </a:cxn>
                  <a:cxn ang="0">
                    <a:pos x="2068" y="1600"/>
                  </a:cxn>
                  <a:cxn ang="0">
                    <a:pos x="2110" y="1632"/>
                  </a:cxn>
                  <a:cxn ang="0">
                    <a:pos x="2154" y="1664"/>
                  </a:cxn>
                  <a:cxn ang="0">
                    <a:pos x="2198" y="1692"/>
                  </a:cxn>
                  <a:cxn ang="0">
                    <a:pos x="2242" y="1720"/>
                  </a:cxn>
                  <a:cxn ang="0">
                    <a:pos x="2286" y="1744"/>
                  </a:cxn>
                  <a:cxn ang="0">
                    <a:pos x="2330" y="1768"/>
                  </a:cxn>
                  <a:cxn ang="0">
                    <a:pos x="2376" y="1790"/>
                  </a:cxn>
                  <a:cxn ang="0">
                    <a:pos x="2422" y="1810"/>
                  </a:cxn>
                  <a:cxn ang="0">
                    <a:pos x="2468" y="1830"/>
                  </a:cxn>
                  <a:cxn ang="0">
                    <a:pos x="2514" y="1848"/>
                  </a:cxn>
                  <a:cxn ang="0">
                    <a:pos x="2562" y="1864"/>
                  </a:cxn>
                  <a:cxn ang="0">
                    <a:pos x="2610" y="1880"/>
                  </a:cxn>
                  <a:cxn ang="0">
                    <a:pos x="2660" y="1894"/>
                  </a:cxn>
                  <a:cxn ang="0">
                    <a:pos x="2762" y="1920"/>
                  </a:cxn>
                </a:cxnLst>
                <a:rect l="0" t="0" r="r" b="b"/>
                <a:pathLst>
                  <a:path w="2762" h="1920">
                    <a:moveTo>
                      <a:pt x="0" y="56"/>
                    </a:moveTo>
                    <a:lnTo>
                      <a:pt x="0" y="56"/>
                    </a:lnTo>
                    <a:lnTo>
                      <a:pt x="34" y="44"/>
                    </a:lnTo>
                    <a:lnTo>
                      <a:pt x="76" y="32"/>
                    </a:lnTo>
                    <a:lnTo>
                      <a:pt x="130" y="20"/>
                    </a:lnTo>
                    <a:lnTo>
                      <a:pt x="198" y="8"/>
                    </a:lnTo>
                    <a:lnTo>
                      <a:pt x="234" y="4"/>
                    </a:lnTo>
                    <a:lnTo>
                      <a:pt x="276" y="2"/>
                    </a:lnTo>
                    <a:lnTo>
                      <a:pt x="318" y="0"/>
                    </a:lnTo>
                    <a:lnTo>
                      <a:pt x="362" y="0"/>
                    </a:lnTo>
                    <a:lnTo>
                      <a:pt x="408" y="2"/>
                    </a:lnTo>
                    <a:lnTo>
                      <a:pt x="456" y="6"/>
                    </a:lnTo>
                    <a:lnTo>
                      <a:pt x="506" y="14"/>
                    </a:lnTo>
                    <a:lnTo>
                      <a:pt x="558" y="24"/>
                    </a:lnTo>
                    <a:lnTo>
                      <a:pt x="610" y="38"/>
                    </a:lnTo>
                    <a:lnTo>
                      <a:pt x="662" y="54"/>
                    </a:lnTo>
                    <a:lnTo>
                      <a:pt x="716" y="74"/>
                    </a:lnTo>
                    <a:lnTo>
                      <a:pt x="770" y="100"/>
                    </a:lnTo>
                    <a:lnTo>
                      <a:pt x="826" y="128"/>
                    </a:lnTo>
                    <a:lnTo>
                      <a:pt x="882" y="162"/>
                    </a:lnTo>
                    <a:lnTo>
                      <a:pt x="936" y="200"/>
                    </a:lnTo>
                    <a:lnTo>
                      <a:pt x="992" y="244"/>
                    </a:lnTo>
                    <a:lnTo>
                      <a:pt x="1046" y="294"/>
                    </a:lnTo>
                    <a:lnTo>
                      <a:pt x="1100" y="348"/>
                    </a:lnTo>
                    <a:lnTo>
                      <a:pt x="1154" y="410"/>
                    </a:lnTo>
                    <a:lnTo>
                      <a:pt x="1180" y="442"/>
                    </a:lnTo>
                    <a:lnTo>
                      <a:pt x="1206" y="476"/>
                    </a:lnTo>
                    <a:lnTo>
                      <a:pt x="1232" y="512"/>
                    </a:lnTo>
                    <a:lnTo>
                      <a:pt x="1258" y="550"/>
                    </a:lnTo>
                    <a:lnTo>
                      <a:pt x="1282" y="590"/>
                    </a:lnTo>
                    <a:lnTo>
                      <a:pt x="1308" y="630"/>
                    </a:lnTo>
                    <a:lnTo>
                      <a:pt x="1308" y="630"/>
                    </a:lnTo>
                    <a:lnTo>
                      <a:pt x="1404" y="792"/>
                    </a:lnTo>
                    <a:lnTo>
                      <a:pt x="1452" y="868"/>
                    </a:lnTo>
                    <a:lnTo>
                      <a:pt x="1498" y="940"/>
                    </a:lnTo>
                    <a:lnTo>
                      <a:pt x="1544" y="1008"/>
                    </a:lnTo>
                    <a:lnTo>
                      <a:pt x="1590" y="1072"/>
                    </a:lnTo>
                    <a:lnTo>
                      <a:pt x="1634" y="1134"/>
                    </a:lnTo>
                    <a:lnTo>
                      <a:pt x="1678" y="1194"/>
                    </a:lnTo>
                    <a:lnTo>
                      <a:pt x="1722" y="1250"/>
                    </a:lnTo>
                    <a:lnTo>
                      <a:pt x="1766" y="1302"/>
                    </a:lnTo>
                    <a:lnTo>
                      <a:pt x="1810" y="1352"/>
                    </a:lnTo>
                    <a:lnTo>
                      <a:pt x="1854" y="1400"/>
                    </a:lnTo>
                    <a:lnTo>
                      <a:pt x="1896" y="1444"/>
                    </a:lnTo>
                    <a:lnTo>
                      <a:pt x="1940" y="1486"/>
                    </a:lnTo>
                    <a:lnTo>
                      <a:pt x="1982" y="1526"/>
                    </a:lnTo>
                    <a:lnTo>
                      <a:pt x="2024" y="1564"/>
                    </a:lnTo>
                    <a:lnTo>
                      <a:pt x="2068" y="1600"/>
                    </a:lnTo>
                    <a:lnTo>
                      <a:pt x="2110" y="1632"/>
                    </a:lnTo>
                    <a:lnTo>
                      <a:pt x="2154" y="1664"/>
                    </a:lnTo>
                    <a:lnTo>
                      <a:pt x="2198" y="1692"/>
                    </a:lnTo>
                    <a:lnTo>
                      <a:pt x="2242" y="1720"/>
                    </a:lnTo>
                    <a:lnTo>
                      <a:pt x="2286" y="1744"/>
                    </a:lnTo>
                    <a:lnTo>
                      <a:pt x="2330" y="1768"/>
                    </a:lnTo>
                    <a:lnTo>
                      <a:pt x="2376" y="1790"/>
                    </a:lnTo>
                    <a:lnTo>
                      <a:pt x="2422" y="1810"/>
                    </a:lnTo>
                    <a:lnTo>
                      <a:pt x="2468" y="1830"/>
                    </a:lnTo>
                    <a:lnTo>
                      <a:pt x="2514" y="1848"/>
                    </a:lnTo>
                    <a:lnTo>
                      <a:pt x="2562" y="1864"/>
                    </a:lnTo>
                    <a:lnTo>
                      <a:pt x="2610" y="1880"/>
                    </a:lnTo>
                    <a:lnTo>
                      <a:pt x="2660" y="1894"/>
                    </a:lnTo>
                    <a:lnTo>
                      <a:pt x="2762" y="192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47" name="Freeform 203"/>
              <p:cNvSpPr>
                <a:spLocks/>
              </p:cNvSpPr>
              <p:nvPr/>
            </p:nvSpPr>
            <p:spPr bwMode="auto">
              <a:xfrm>
                <a:off x="2493" y="1128"/>
                <a:ext cx="2824" cy="1836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0" y="72"/>
                  </a:cxn>
                  <a:cxn ang="0">
                    <a:pos x="34" y="58"/>
                  </a:cxn>
                  <a:cxn ang="0">
                    <a:pos x="74" y="44"/>
                  </a:cxn>
                  <a:cxn ang="0">
                    <a:pos x="130" y="30"/>
                  </a:cxn>
                  <a:cxn ang="0">
                    <a:pos x="162" y="22"/>
                  </a:cxn>
                  <a:cxn ang="0">
                    <a:pos x="196" y="16"/>
                  </a:cxn>
                  <a:cxn ang="0">
                    <a:pos x="234" y="10"/>
                  </a:cxn>
                  <a:cxn ang="0">
                    <a:pos x="274" y="4"/>
                  </a:cxn>
                  <a:cxn ang="0">
                    <a:pos x="316" y="2"/>
                  </a:cxn>
                  <a:cxn ang="0">
                    <a:pos x="360" y="0"/>
                  </a:cxn>
                  <a:cxn ang="0">
                    <a:pos x="408" y="0"/>
                  </a:cxn>
                  <a:cxn ang="0">
                    <a:pos x="456" y="2"/>
                  </a:cxn>
                  <a:cxn ang="0">
                    <a:pos x="506" y="8"/>
                  </a:cxn>
                  <a:cxn ang="0">
                    <a:pos x="556" y="16"/>
                  </a:cxn>
                  <a:cxn ang="0">
                    <a:pos x="610" y="28"/>
                  </a:cxn>
                  <a:cxn ang="0">
                    <a:pos x="664" y="42"/>
                  </a:cxn>
                  <a:cxn ang="0">
                    <a:pos x="718" y="62"/>
                  </a:cxn>
                  <a:cxn ang="0">
                    <a:pos x="774" y="84"/>
                  </a:cxn>
                  <a:cxn ang="0">
                    <a:pos x="830" y="110"/>
                  </a:cxn>
                  <a:cxn ang="0">
                    <a:pos x="886" y="142"/>
                  </a:cxn>
                  <a:cxn ang="0">
                    <a:pos x="942" y="178"/>
                  </a:cxn>
                  <a:cxn ang="0">
                    <a:pos x="998" y="220"/>
                  </a:cxn>
                  <a:cxn ang="0">
                    <a:pos x="1056" y="268"/>
                  </a:cxn>
                  <a:cxn ang="0">
                    <a:pos x="1110" y="322"/>
                  </a:cxn>
                  <a:cxn ang="0">
                    <a:pos x="1166" y="380"/>
                  </a:cxn>
                  <a:cxn ang="0">
                    <a:pos x="1194" y="412"/>
                  </a:cxn>
                  <a:cxn ang="0">
                    <a:pos x="1220" y="446"/>
                  </a:cxn>
                  <a:cxn ang="0">
                    <a:pos x="1248" y="482"/>
                  </a:cxn>
                  <a:cxn ang="0">
                    <a:pos x="1274" y="518"/>
                  </a:cxn>
                  <a:cxn ang="0">
                    <a:pos x="1302" y="556"/>
                  </a:cxn>
                  <a:cxn ang="0">
                    <a:pos x="1328" y="598"/>
                  </a:cxn>
                  <a:cxn ang="0">
                    <a:pos x="1328" y="598"/>
                  </a:cxn>
                  <a:cxn ang="0">
                    <a:pos x="1430" y="756"/>
                  </a:cxn>
                  <a:cxn ang="0">
                    <a:pos x="1480" y="830"/>
                  </a:cxn>
                  <a:cxn ang="0">
                    <a:pos x="1528" y="900"/>
                  </a:cxn>
                  <a:cxn ang="0">
                    <a:pos x="1576" y="968"/>
                  </a:cxn>
                  <a:cxn ang="0">
                    <a:pos x="1624" y="1030"/>
                  </a:cxn>
                  <a:cxn ang="0">
                    <a:pos x="1670" y="1092"/>
                  </a:cxn>
                  <a:cxn ang="0">
                    <a:pos x="1716" y="1148"/>
                  </a:cxn>
                  <a:cxn ang="0">
                    <a:pos x="1762" y="1204"/>
                  </a:cxn>
                  <a:cxn ang="0">
                    <a:pos x="1808" y="1254"/>
                  </a:cxn>
                  <a:cxn ang="0">
                    <a:pos x="1854" y="1304"/>
                  </a:cxn>
                  <a:cxn ang="0">
                    <a:pos x="1898" y="1350"/>
                  </a:cxn>
                  <a:cxn ang="0">
                    <a:pos x="1942" y="1392"/>
                  </a:cxn>
                  <a:cxn ang="0">
                    <a:pos x="1986" y="1434"/>
                  </a:cxn>
                  <a:cxn ang="0">
                    <a:pos x="2030" y="1472"/>
                  </a:cxn>
                  <a:cxn ang="0">
                    <a:pos x="2074" y="1508"/>
                  </a:cxn>
                  <a:cxn ang="0">
                    <a:pos x="2120" y="1542"/>
                  </a:cxn>
                  <a:cxn ang="0">
                    <a:pos x="2164" y="1574"/>
                  </a:cxn>
                  <a:cxn ang="0">
                    <a:pos x="2208" y="1602"/>
                  </a:cxn>
                  <a:cxn ang="0">
                    <a:pos x="2252" y="1630"/>
                  </a:cxn>
                  <a:cxn ang="0">
                    <a:pos x="2298" y="1656"/>
                  </a:cxn>
                  <a:cxn ang="0">
                    <a:pos x="2342" y="1680"/>
                  </a:cxn>
                  <a:cxn ang="0">
                    <a:pos x="2388" y="1702"/>
                  </a:cxn>
                  <a:cxn ang="0">
                    <a:pos x="2434" y="1722"/>
                  </a:cxn>
                  <a:cxn ang="0">
                    <a:pos x="2480" y="1740"/>
                  </a:cxn>
                  <a:cxn ang="0">
                    <a:pos x="2528" y="1758"/>
                  </a:cxn>
                  <a:cxn ang="0">
                    <a:pos x="2574" y="1774"/>
                  </a:cxn>
                  <a:cxn ang="0">
                    <a:pos x="2624" y="1788"/>
                  </a:cxn>
                  <a:cxn ang="0">
                    <a:pos x="2672" y="1802"/>
                  </a:cxn>
                  <a:cxn ang="0">
                    <a:pos x="2722" y="1814"/>
                  </a:cxn>
                  <a:cxn ang="0">
                    <a:pos x="2824" y="1836"/>
                  </a:cxn>
                </a:cxnLst>
                <a:rect l="0" t="0" r="r" b="b"/>
                <a:pathLst>
                  <a:path w="2824" h="1836">
                    <a:moveTo>
                      <a:pt x="0" y="72"/>
                    </a:moveTo>
                    <a:lnTo>
                      <a:pt x="0" y="72"/>
                    </a:lnTo>
                    <a:lnTo>
                      <a:pt x="34" y="58"/>
                    </a:lnTo>
                    <a:lnTo>
                      <a:pt x="74" y="44"/>
                    </a:lnTo>
                    <a:lnTo>
                      <a:pt x="130" y="30"/>
                    </a:lnTo>
                    <a:lnTo>
                      <a:pt x="162" y="22"/>
                    </a:lnTo>
                    <a:lnTo>
                      <a:pt x="196" y="16"/>
                    </a:lnTo>
                    <a:lnTo>
                      <a:pt x="234" y="10"/>
                    </a:lnTo>
                    <a:lnTo>
                      <a:pt x="274" y="4"/>
                    </a:lnTo>
                    <a:lnTo>
                      <a:pt x="316" y="2"/>
                    </a:lnTo>
                    <a:lnTo>
                      <a:pt x="360" y="0"/>
                    </a:lnTo>
                    <a:lnTo>
                      <a:pt x="408" y="0"/>
                    </a:lnTo>
                    <a:lnTo>
                      <a:pt x="456" y="2"/>
                    </a:lnTo>
                    <a:lnTo>
                      <a:pt x="506" y="8"/>
                    </a:lnTo>
                    <a:lnTo>
                      <a:pt x="556" y="16"/>
                    </a:lnTo>
                    <a:lnTo>
                      <a:pt x="610" y="28"/>
                    </a:lnTo>
                    <a:lnTo>
                      <a:pt x="664" y="42"/>
                    </a:lnTo>
                    <a:lnTo>
                      <a:pt x="718" y="62"/>
                    </a:lnTo>
                    <a:lnTo>
                      <a:pt x="774" y="84"/>
                    </a:lnTo>
                    <a:lnTo>
                      <a:pt x="830" y="110"/>
                    </a:lnTo>
                    <a:lnTo>
                      <a:pt x="886" y="142"/>
                    </a:lnTo>
                    <a:lnTo>
                      <a:pt x="942" y="178"/>
                    </a:lnTo>
                    <a:lnTo>
                      <a:pt x="998" y="220"/>
                    </a:lnTo>
                    <a:lnTo>
                      <a:pt x="1056" y="268"/>
                    </a:lnTo>
                    <a:lnTo>
                      <a:pt x="1110" y="322"/>
                    </a:lnTo>
                    <a:lnTo>
                      <a:pt x="1166" y="380"/>
                    </a:lnTo>
                    <a:lnTo>
                      <a:pt x="1194" y="412"/>
                    </a:lnTo>
                    <a:lnTo>
                      <a:pt x="1220" y="446"/>
                    </a:lnTo>
                    <a:lnTo>
                      <a:pt x="1248" y="482"/>
                    </a:lnTo>
                    <a:lnTo>
                      <a:pt x="1274" y="518"/>
                    </a:lnTo>
                    <a:lnTo>
                      <a:pt x="1302" y="556"/>
                    </a:lnTo>
                    <a:lnTo>
                      <a:pt x="1328" y="598"/>
                    </a:lnTo>
                    <a:lnTo>
                      <a:pt x="1328" y="598"/>
                    </a:lnTo>
                    <a:lnTo>
                      <a:pt x="1430" y="756"/>
                    </a:lnTo>
                    <a:lnTo>
                      <a:pt x="1480" y="830"/>
                    </a:lnTo>
                    <a:lnTo>
                      <a:pt x="1528" y="900"/>
                    </a:lnTo>
                    <a:lnTo>
                      <a:pt x="1576" y="968"/>
                    </a:lnTo>
                    <a:lnTo>
                      <a:pt x="1624" y="1030"/>
                    </a:lnTo>
                    <a:lnTo>
                      <a:pt x="1670" y="1092"/>
                    </a:lnTo>
                    <a:lnTo>
                      <a:pt x="1716" y="1148"/>
                    </a:lnTo>
                    <a:lnTo>
                      <a:pt x="1762" y="1204"/>
                    </a:lnTo>
                    <a:lnTo>
                      <a:pt x="1808" y="1254"/>
                    </a:lnTo>
                    <a:lnTo>
                      <a:pt x="1854" y="1304"/>
                    </a:lnTo>
                    <a:lnTo>
                      <a:pt x="1898" y="1350"/>
                    </a:lnTo>
                    <a:lnTo>
                      <a:pt x="1942" y="1392"/>
                    </a:lnTo>
                    <a:lnTo>
                      <a:pt x="1986" y="1434"/>
                    </a:lnTo>
                    <a:lnTo>
                      <a:pt x="2030" y="1472"/>
                    </a:lnTo>
                    <a:lnTo>
                      <a:pt x="2074" y="1508"/>
                    </a:lnTo>
                    <a:lnTo>
                      <a:pt x="2120" y="1542"/>
                    </a:lnTo>
                    <a:lnTo>
                      <a:pt x="2164" y="1574"/>
                    </a:lnTo>
                    <a:lnTo>
                      <a:pt x="2208" y="1602"/>
                    </a:lnTo>
                    <a:lnTo>
                      <a:pt x="2252" y="1630"/>
                    </a:lnTo>
                    <a:lnTo>
                      <a:pt x="2298" y="1656"/>
                    </a:lnTo>
                    <a:lnTo>
                      <a:pt x="2342" y="1680"/>
                    </a:lnTo>
                    <a:lnTo>
                      <a:pt x="2388" y="1702"/>
                    </a:lnTo>
                    <a:lnTo>
                      <a:pt x="2434" y="1722"/>
                    </a:lnTo>
                    <a:lnTo>
                      <a:pt x="2480" y="1740"/>
                    </a:lnTo>
                    <a:lnTo>
                      <a:pt x="2528" y="1758"/>
                    </a:lnTo>
                    <a:lnTo>
                      <a:pt x="2574" y="1774"/>
                    </a:lnTo>
                    <a:lnTo>
                      <a:pt x="2624" y="1788"/>
                    </a:lnTo>
                    <a:lnTo>
                      <a:pt x="2672" y="1802"/>
                    </a:lnTo>
                    <a:lnTo>
                      <a:pt x="2722" y="1814"/>
                    </a:lnTo>
                    <a:lnTo>
                      <a:pt x="2824" y="1836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48" name="Freeform 204"/>
              <p:cNvSpPr>
                <a:spLocks/>
              </p:cNvSpPr>
              <p:nvPr/>
            </p:nvSpPr>
            <p:spPr bwMode="auto">
              <a:xfrm>
                <a:off x="2488" y="1163"/>
                <a:ext cx="2886" cy="1752"/>
              </a:xfrm>
              <a:custGeom>
                <a:avLst/>
                <a:gdLst/>
                <a:ahLst/>
                <a:cxnLst>
                  <a:cxn ang="0">
                    <a:pos x="0" y="88"/>
                  </a:cxn>
                  <a:cxn ang="0">
                    <a:pos x="74" y="58"/>
                  </a:cxn>
                  <a:cxn ang="0">
                    <a:pos x="160" y="32"/>
                  </a:cxn>
                  <a:cxn ang="0">
                    <a:pos x="234" y="16"/>
                  </a:cxn>
                  <a:cxn ang="0">
                    <a:pos x="316" y="4"/>
                  </a:cxn>
                  <a:cxn ang="0">
                    <a:pos x="406" y="0"/>
                  </a:cxn>
                  <a:cxn ang="0">
                    <a:pos x="506" y="4"/>
                  </a:cxn>
                  <a:cxn ang="0">
                    <a:pos x="610" y="20"/>
                  </a:cxn>
                  <a:cxn ang="0">
                    <a:pos x="720" y="48"/>
                  </a:cxn>
                  <a:cxn ang="0">
                    <a:pos x="834" y="94"/>
                  </a:cxn>
                  <a:cxn ang="0">
                    <a:pos x="948" y="158"/>
                  </a:cxn>
                  <a:cxn ang="0">
                    <a:pos x="1064" y="244"/>
                  </a:cxn>
                  <a:cxn ang="0">
                    <a:pos x="1150" y="322"/>
                  </a:cxn>
                  <a:cxn ang="0">
                    <a:pos x="1208" y="384"/>
                  </a:cxn>
                  <a:cxn ang="0">
                    <a:pos x="1264" y="450"/>
                  </a:cxn>
                  <a:cxn ang="0">
                    <a:pos x="1320" y="524"/>
                  </a:cxn>
                  <a:cxn ang="0">
                    <a:pos x="1348" y="564"/>
                  </a:cxn>
                  <a:cxn ang="0">
                    <a:pos x="1454" y="720"/>
                  </a:cxn>
                  <a:cxn ang="0">
                    <a:pos x="1558" y="862"/>
                  </a:cxn>
                  <a:cxn ang="0">
                    <a:pos x="1658" y="988"/>
                  </a:cxn>
                  <a:cxn ang="0">
                    <a:pos x="1754" y="1104"/>
                  </a:cxn>
                  <a:cxn ang="0">
                    <a:pos x="1850" y="1206"/>
                  </a:cxn>
                  <a:cxn ang="0">
                    <a:pos x="1942" y="1298"/>
                  </a:cxn>
                  <a:cxn ang="0">
                    <a:pos x="2034" y="1380"/>
                  </a:cxn>
                  <a:cxn ang="0">
                    <a:pos x="2124" y="1452"/>
                  </a:cxn>
                  <a:cxn ang="0">
                    <a:pos x="2216" y="1514"/>
                  </a:cxn>
                  <a:cxn ang="0">
                    <a:pos x="2306" y="1568"/>
                  </a:cxn>
                  <a:cxn ang="0">
                    <a:pos x="2398" y="1614"/>
                  </a:cxn>
                  <a:cxn ang="0">
                    <a:pos x="2490" y="1652"/>
                  </a:cxn>
                  <a:cxn ang="0">
                    <a:pos x="2586" y="1684"/>
                  </a:cxn>
                  <a:cxn ang="0">
                    <a:pos x="2682" y="1712"/>
                  </a:cxn>
                  <a:cxn ang="0">
                    <a:pos x="2782" y="1734"/>
                  </a:cxn>
                </a:cxnLst>
                <a:rect l="0" t="0" r="r" b="b"/>
                <a:pathLst>
                  <a:path w="2886" h="1752">
                    <a:moveTo>
                      <a:pt x="0" y="88"/>
                    </a:moveTo>
                    <a:lnTo>
                      <a:pt x="0" y="88"/>
                    </a:lnTo>
                    <a:lnTo>
                      <a:pt x="34" y="72"/>
                    </a:lnTo>
                    <a:lnTo>
                      <a:pt x="74" y="58"/>
                    </a:lnTo>
                    <a:lnTo>
                      <a:pt x="130" y="40"/>
                    </a:lnTo>
                    <a:lnTo>
                      <a:pt x="160" y="32"/>
                    </a:lnTo>
                    <a:lnTo>
                      <a:pt x="196" y="24"/>
                    </a:lnTo>
                    <a:lnTo>
                      <a:pt x="234" y="16"/>
                    </a:lnTo>
                    <a:lnTo>
                      <a:pt x="274" y="10"/>
                    </a:lnTo>
                    <a:lnTo>
                      <a:pt x="316" y="4"/>
                    </a:lnTo>
                    <a:lnTo>
                      <a:pt x="360" y="2"/>
                    </a:lnTo>
                    <a:lnTo>
                      <a:pt x="406" y="0"/>
                    </a:lnTo>
                    <a:lnTo>
                      <a:pt x="456" y="0"/>
                    </a:lnTo>
                    <a:lnTo>
                      <a:pt x="506" y="4"/>
                    </a:lnTo>
                    <a:lnTo>
                      <a:pt x="558" y="10"/>
                    </a:lnTo>
                    <a:lnTo>
                      <a:pt x="610" y="20"/>
                    </a:lnTo>
                    <a:lnTo>
                      <a:pt x="666" y="32"/>
                    </a:lnTo>
                    <a:lnTo>
                      <a:pt x="720" y="48"/>
                    </a:lnTo>
                    <a:lnTo>
                      <a:pt x="776" y="70"/>
                    </a:lnTo>
                    <a:lnTo>
                      <a:pt x="834" y="94"/>
                    </a:lnTo>
                    <a:lnTo>
                      <a:pt x="892" y="124"/>
                    </a:lnTo>
                    <a:lnTo>
                      <a:pt x="948" y="158"/>
                    </a:lnTo>
                    <a:lnTo>
                      <a:pt x="1006" y="198"/>
                    </a:lnTo>
                    <a:lnTo>
                      <a:pt x="1064" y="244"/>
                    </a:lnTo>
                    <a:lnTo>
                      <a:pt x="1122" y="294"/>
                    </a:lnTo>
                    <a:lnTo>
                      <a:pt x="1150" y="322"/>
                    </a:lnTo>
                    <a:lnTo>
                      <a:pt x="1180" y="352"/>
                    </a:lnTo>
                    <a:lnTo>
                      <a:pt x="1208" y="384"/>
                    </a:lnTo>
                    <a:lnTo>
                      <a:pt x="1236" y="416"/>
                    </a:lnTo>
                    <a:lnTo>
                      <a:pt x="1264" y="450"/>
                    </a:lnTo>
                    <a:lnTo>
                      <a:pt x="1292" y="486"/>
                    </a:lnTo>
                    <a:lnTo>
                      <a:pt x="1320" y="524"/>
                    </a:lnTo>
                    <a:lnTo>
                      <a:pt x="1348" y="564"/>
                    </a:lnTo>
                    <a:lnTo>
                      <a:pt x="1348" y="564"/>
                    </a:lnTo>
                    <a:lnTo>
                      <a:pt x="1402" y="644"/>
                    </a:lnTo>
                    <a:lnTo>
                      <a:pt x="1454" y="720"/>
                    </a:lnTo>
                    <a:lnTo>
                      <a:pt x="1506" y="792"/>
                    </a:lnTo>
                    <a:lnTo>
                      <a:pt x="1558" y="862"/>
                    </a:lnTo>
                    <a:lnTo>
                      <a:pt x="1608" y="926"/>
                    </a:lnTo>
                    <a:lnTo>
                      <a:pt x="1658" y="988"/>
                    </a:lnTo>
                    <a:lnTo>
                      <a:pt x="1706" y="1048"/>
                    </a:lnTo>
                    <a:lnTo>
                      <a:pt x="1754" y="1104"/>
                    </a:lnTo>
                    <a:lnTo>
                      <a:pt x="1802" y="1156"/>
                    </a:lnTo>
                    <a:lnTo>
                      <a:pt x="1850" y="1206"/>
                    </a:lnTo>
                    <a:lnTo>
                      <a:pt x="1896" y="1254"/>
                    </a:lnTo>
                    <a:lnTo>
                      <a:pt x="1942" y="1298"/>
                    </a:lnTo>
                    <a:lnTo>
                      <a:pt x="1988" y="1340"/>
                    </a:lnTo>
                    <a:lnTo>
                      <a:pt x="2034" y="1380"/>
                    </a:lnTo>
                    <a:lnTo>
                      <a:pt x="2080" y="1416"/>
                    </a:lnTo>
                    <a:lnTo>
                      <a:pt x="2124" y="1452"/>
                    </a:lnTo>
                    <a:lnTo>
                      <a:pt x="2170" y="1484"/>
                    </a:lnTo>
                    <a:lnTo>
                      <a:pt x="2216" y="1514"/>
                    </a:lnTo>
                    <a:lnTo>
                      <a:pt x="2260" y="1542"/>
                    </a:lnTo>
                    <a:lnTo>
                      <a:pt x="2306" y="1568"/>
                    </a:lnTo>
                    <a:lnTo>
                      <a:pt x="2352" y="1592"/>
                    </a:lnTo>
                    <a:lnTo>
                      <a:pt x="2398" y="1614"/>
                    </a:lnTo>
                    <a:lnTo>
                      <a:pt x="2444" y="1634"/>
                    </a:lnTo>
                    <a:lnTo>
                      <a:pt x="2490" y="1652"/>
                    </a:lnTo>
                    <a:lnTo>
                      <a:pt x="2538" y="1670"/>
                    </a:lnTo>
                    <a:lnTo>
                      <a:pt x="2586" y="1684"/>
                    </a:lnTo>
                    <a:lnTo>
                      <a:pt x="2634" y="1698"/>
                    </a:lnTo>
                    <a:lnTo>
                      <a:pt x="2682" y="1712"/>
                    </a:lnTo>
                    <a:lnTo>
                      <a:pt x="2732" y="1724"/>
                    </a:lnTo>
                    <a:lnTo>
                      <a:pt x="2782" y="1734"/>
                    </a:lnTo>
                    <a:lnTo>
                      <a:pt x="2886" y="1752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49" name="Freeform 205"/>
              <p:cNvSpPr>
                <a:spLocks/>
              </p:cNvSpPr>
              <p:nvPr/>
            </p:nvSpPr>
            <p:spPr bwMode="auto">
              <a:xfrm>
                <a:off x="2481" y="1195"/>
                <a:ext cx="2944" cy="1665"/>
              </a:xfrm>
              <a:custGeom>
                <a:avLst/>
                <a:gdLst/>
                <a:ahLst/>
                <a:cxnLst>
                  <a:cxn ang="0">
                    <a:pos x="0" y="104"/>
                  </a:cxn>
                  <a:cxn ang="0">
                    <a:pos x="74" y="72"/>
                  </a:cxn>
                  <a:cxn ang="0">
                    <a:pos x="160" y="42"/>
                  </a:cxn>
                  <a:cxn ang="0">
                    <a:pos x="232" y="24"/>
                  </a:cxn>
                  <a:cxn ang="0">
                    <a:pos x="314" y="8"/>
                  </a:cxn>
                  <a:cxn ang="0">
                    <a:pos x="406" y="0"/>
                  </a:cxn>
                  <a:cxn ang="0">
                    <a:pos x="504" y="0"/>
                  </a:cxn>
                  <a:cxn ang="0">
                    <a:pos x="610" y="12"/>
                  </a:cxn>
                  <a:cxn ang="0">
                    <a:pos x="720" y="38"/>
                  </a:cxn>
                  <a:cxn ang="0">
                    <a:pos x="836" y="78"/>
                  </a:cxn>
                  <a:cxn ang="0">
                    <a:pos x="954" y="138"/>
                  </a:cxn>
                  <a:cxn ang="0">
                    <a:pos x="1072" y="220"/>
                  </a:cxn>
                  <a:cxn ang="0">
                    <a:pos x="1160" y="296"/>
                  </a:cxn>
                  <a:cxn ang="0">
                    <a:pos x="1220" y="354"/>
                  </a:cxn>
                  <a:cxn ang="0">
                    <a:pos x="1278" y="420"/>
                  </a:cxn>
                  <a:cxn ang="0">
                    <a:pos x="1336" y="492"/>
                  </a:cxn>
                  <a:cxn ang="0">
                    <a:pos x="1366" y="532"/>
                  </a:cxn>
                  <a:cxn ang="0">
                    <a:pos x="1478" y="684"/>
                  </a:cxn>
                  <a:cxn ang="0">
                    <a:pos x="1586" y="822"/>
                  </a:cxn>
                  <a:cxn ang="0">
                    <a:pos x="1690" y="946"/>
                  </a:cxn>
                  <a:cxn ang="0">
                    <a:pos x="1790" y="1058"/>
                  </a:cxn>
                  <a:cxn ang="0">
                    <a:pos x="1888" y="1158"/>
                  </a:cxn>
                  <a:cxn ang="0">
                    <a:pos x="1984" y="1246"/>
                  </a:cxn>
                  <a:cxn ang="0">
                    <a:pos x="2078" y="1324"/>
                  </a:cxn>
                  <a:cxn ang="0">
                    <a:pos x="2172" y="1394"/>
                  </a:cxn>
                  <a:cxn ang="0">
                    <a:pos x="2264" y="1452"/>
                  </a:cxn>
                  <a:cxn ang="0">
                    <a:pos x="2356" y="1502"/>
                  </a:cxn>
                  <a:cxn ang="0">
                    <a:pos x="2450" y="1546"/>
                  </a:cxn>
                  <a:cxn ang="0">
                    <a:pos x="2544" y="1580"/>
                  </a:cxn>
                  <a:cxn ang="0">
                    <a:pos x="2640" y="1610"/>
                  </a:cxn>
                  <a:cxn ang="0">
                    <a:pos x="2738" y="1634"/>
                  </a:cxn>
                  <a:cxn ang="0">
                    <a:pos x="2840" y="1652"/>
                  </a:cxn>
                </a:cxnLst>
                <a:rect l="0" t="0" r="r" b="b"/>
                <a:pathLst>
                  <a:path w="2944" h="1666">
                    <a:moveTo>
                      <a:pt x="0" y="104"/>
                    </a:moveTo>
                    <a:lnTo>
                      <a:pt x="0" y="104"/>
                    </a:lnTo>
                    <a:lnTo>
                      <a:pt x="34" y="88"/>
                    </a:lnTo>
                    <a:lnTo>
                      <a:pt x="74" y="72"/>
                    </a:lnTo>
                    <a:lnTo>
                      <a:pt x="128" y="52"/>
                    </a:lnTo>
                    <a:lnTo>
                      <a:pt x="160" y="42"/>
                    </a:lnTo>
                    <a:lnTo>
                      <a:pt x="194" y="32"/>
                    </a:lnTo>
                    <a:lnTo>
                      <a:pt x="232" y="24"/>
                    </a:lnTo>
                    <a:lnTo>
                      <a:pt x="272" y="16"/>
                    </a:lnTo>
                    <a:lnTo>
                      <a:pt x="314" y="8"/>
                    </a:lnTo>
                    <a:lnTo>
                      <a:pt x="358" y="4"/>
                    </a:lnTo>
                    <a:lnTo>
                      <a:pt x="406" y="0"/>
                    </a:lnTo>
                    <a:lnTo>
                      <a:pt x="454" y="0"/>
                    </a:lnTo>
                    <a:lnTo>
                      <a:pt x="504" y="0"/>
                    </a:lnTo>
                    <a:lnTo>
                      <a:pt x="556" y="4"/>
                    </a:lnTo>
                    <a:lnTo>
                      <a:pt x="610" y="12"/>
                    </a:lnTo>
                    <a:lnTo>
                      <a:pt x="664" y="22"/>
                    </a:lnTo>
                    <a:lnTo>
                      <a:pt x="720" y="38"/>
                    </a:lnTo>
                    <a:lnTo>
                      <a:pt x="778" y="56"/>
                    </a:lnTo>
                    <a:lnTo>
                      <a:pt x="836" y="78"/>
                    </a:lnTo>
                    <a:lnTo>
                      <a:pt x="894" y="106"/>
                    </a:lnTo>
                    <a:lnTo>
                      <a:pt x="954" y="138"/>
                    </a:lnTo>
                    <a:lnTo>
                      <a:pt x="1012" y="176"/>
                    </a:lnTo>
                    <a:lnTo>
                      <a:pt x="1072" y="220"/>
                    </a:lnTo>
                    <a:lnTo>
                      <a:pt x="1132" y="270"/>
                    </a:lnTo>
                    <a:lnTo>
                      <a:pt x="1160" y="296"/>
                    </a:lnTo>
                    <a:lnTo>
                      <a:pt x="1190" y="324"/>
                    </a:lnTo>
                    <a:lnTo>
                      <a:pt x="1220" y="354"/>
                    </a:lnTo>
                    <a:lnTo>
                      <a:pt x="1250" y="386"/>
                    </a:lnTo>
                    <a:lnTo>
                      <a:pt x="1278" y="420"/>
                    </a:lnTo>
                    <a:lnTo>
                      <a:pt x="1308" y="456"/>
                    </a:lnTo>
                    <a:lnTo>
                      <a:pt x="1336" y="492"/>
                    </a:lnTo>
                    <a:lnTo>
                      <a:pt x="1366" y="532"/>
                    </a:lnTo>
                    <a:lnTo>
                      <a:pt x="1366" y="532"/>
                    </a:lnTo>
                    <a:lnTo>
                      <a:pt x="1422" y="610"/>
                    </a:lnTo>
                    <a:lnTo>
                      <a:pt x="1478" y="684"/>
                    </a:lnTo>
                    <a:lnTo>
                      <a:pt x="1532" y="754"/>
                    </a:lnTo>
                    <a:lnTo>
                      <a:pt x="1586" y="822"/>
                    </a:lnTo>
                    <a:lnTo>
                      <a:pt x="1638" y="886"/>
                    </a:lnTo>
                    <a:lnTo>
                      <a:pt x="1690" y="946"/>
                    </a:lnTo>
                    <a:lnTo>
                      <a:pt x="1740" y="1004"/>
                    </a:lnTo>
                    <a:lnTo>
                      <a:pt x="1790" y="1058"/>
                    </a:lnTo>
                    <a:lnTo>
                      <a:pt x="1840" y="1110"/>
                    </a:lnTo>
                    <a:lnTo>
                      <a:pt x="1888" y="1158"/>
                    </a:lnTo>
                    <a:lnTo>
                      <a:pt x="1936" y="1204"/>
                    </a:lnTo>
                    <a:lnTo>
                      <a:pt x="1984" y="1246"/>
                    </a:lnTo>
                    <a:lnTo>
                      <a:pt x="2032" y="1288"/>
                    </a:lnTo>
                    <a:lnTo>
                      <a:pt x="2078" y="1324"/>
                    </a:lnTo>
                    <a:lnTo>
                      <a:pt x="2124" y="1360"/>
                    </a:lnTo>
                    <a:lnTo>
                      <a:pt x="2172" y="1394"/>
                    </a:lnTo>
                    <a:lnTo>
                      <a:pt x="2218" y="1424"/>
                    </a:lnTo>
                    <a:lnTo>
                      <a:pt x="2264" y="1452"/>
                    </a:lnTo>
                    <a:lnTo>
                      <a:pt x="2310" y="1478"/>
                    </a:lnTo>
                    <a:lnTo>
                      <a:pt x="2356" y="1502"/>
                    </a:lnTo>
                    <a:lnTo>
                      <a:pt x="2404" y="1524"/>
                    </a:lnTo>
                    <a:lnTo>
                      <a:pt x="2450" y="1546"/>
                    </a:lnTo>
                    <a:lnTo>
                      <a:pt x="2496" y="1564"/>
                    </a:lnTo>
                    <a:lnTo>
                      <a:pt x="2544" y="1580"/>
                    </a:lnTo>
                    <a:lnTo>
                      <a:pt x="2592" y="1596"/>
                    </a:lnTo>
                    <a:lnTo>
                      <a:pt x="2640" y="1610"/>
                    </a:lnTo>
                    <a:lnTo>
                      <a:pt x="2688" y="1622"/>
                    </a:lnTo>
                    <a:lnTo>
                      <a:pt x="2738" y="1634"/>
                    </a:lnTo>
                    <a:lnTo>
                      <a:pt x="2788" y="1644"/>
                    </a:lnTo>
                    <a:lnTo>
                      <a:pt x="2840" y="1652"/>
                    </a:lnTo>
                    <a:lnTo>
                      <a:pt x="2944" y="1666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50" name="Freeform 206"/>
              <p:cNvSpPr>
                <a:spLocks/>
              </p:cNvSpPr>
              <p:nvPr/>
            </p:nvSpPr>
            <p:spPr bwMode="auto">
              <a:xfrm>
                <a:off x="2482" y="1223"/>
                <a:ext cx="2995" cy="1579"/>
              </a:xfrm>
              <a:custGeom>
                <a:avLst/>
                <a:gdLst/>
                <a:ahLst/>
                <a:cxnLst>
                  <a:cxn ang="0">
                    <a:pos x="0" y="124"/>
                  </a:cxn>
                  <a:cxn ang="0">
                    <a:pos x="72" y="88"/>
                  </a:cxn>
                  <a:cxn ang="0">
                    <a:pos x="156" y="54"/>
                  </a:cxn>
                  <a:cxn ang="0">
                    <a:pos x="228" y="34"/>
                  </a:cxn>
                  <a:cxn ang="0">
                    <a:pos x="310" y="16"/>
                  </a:cxn>
                  <a:cxn ang="0">
                    <a:pos x="402" y="4"/>
                  </a:cxn>
                  <a:cxn ang="0">
                    <a:pos x="500" y="0"/>
                  </a:cxn>
                  <a:cxn ang="0">
                    <a:pos x="608" y="8"/>
                  </a:cxn>
                  <a:cxn ang="0">
                    <a:pos x="720" y="28"/>
                  </a:cxn>
                  <a:cxn ang="0">
                    <a:pos x="836" y="66"/>
                  </a:cxn>
                  <a:cxn ang="0">
                    <a:pos x="954" y="120"/>
                  </a:cxn>
                  <a:cxn ang="0">
                    <a:pos x="1076" y="198"/>
                  </a:cxn>
                  <a:cxn ang="0">
                    <a:pos x="1138" y="244"/>
                  </a:cxn>
                  <a:cxn ang="0">
                    <a:pos x="1198" y="298"/>
                  </a:cxn>
                  <a:cxn ang="0">
                    <a:pos x="1260" y="358"/>
                  </a:cxn>
                  <a:cxn ang="0">
                    <a:pos x="1320" y="426"/>
                  </a:cxn>
                  <a:cxn ang="0">
                    <a:pos x="1380" y="500"/>
                  </a:cxn>
                  <a:cxn ang="0">
                    <a:pos x="1438" y="576"/>
                  </a:cxn>
                  <a:cxn ang="0">
                    <a:pos x="1554" y="718"/>
                  </a:cxn>
                  <a:cxn ang="0">
                    <a:pos x="1664" y="846"/>
                  </a:cxn>
                  <a:cxn ang="0">
                    <a:pos x="1770" y="960"/>
                  </a:cxn>
                  <a:cxn ang="0">
                    <a:pos x="1872" y="1062"/>
                  </a:cxn>
                  <a:cxn ang="0">
                    <a:pos x="1972" y="1154"/>
                  </a:cxn>
                  <a:cxn ang="0">
                    <a:pos x="2070" y="1234"/>
                  </a:cxn>
                  <a:cxn ang="0">
                    <a:pos x="2166" y="1304"/>
                  </a:cxn>
                  <a:cxn ang="0">
                    <a:pos x="2262" y="1364"/>
                  </a:cxn>
                  <a:cxn ang="0">
                    <a:pos x="2356" y="1416"/>
                  </a:cxn>
                  <a:cxn ang="0">
                    <a:pos x="2450" y="1458"/>
                  </a:cxn>
                  <a:cxn ang="0">
                    <a:pos x="2546" y="1494"/>
                  </a:cxn>
                  <a:cxn ang="0">
                    <a:pos x="2642" y="1522"/>
                  </a:cxn>
                  <a:cxn ang="0">
                    <a:pos x="2740" y="1546"/>
                  </a:cxn>
                  <a:cxn ang="0">
                    <a:pos x="2840" y="1562"/>
                  </a:cxn>
                  <a:cxn ang="0">
                    <a:pos x="2996" y="1578"/>
                  </a:cxn>
                </a:cxnLst>
                <a:rect l="0" t="0" r="r" b="b"/>
                <a:pathLst>
                  <a:path w="2996" h="1578">
                    <a:moveTo>
                      <a:pt x="0" y="124"/>
                    </a:moveTo>
                    <a:lnTo>
                      <a:pt x="0" y="124"/>
                    </a:lnTo>
                    <a:lnTo>
                      <a:pt x="32" y="106"/>
                    </a:lnTo>
                    <a:lnTo>
                      <a:pt x="72" y="88"/>
                    </a:lnTo>
                    <a:lnTo>
                      <a:pt x="126" y="66"/>
                    </a:lnTo>
                    <a:lnTo>
                      <a:pt x="156" y="54"/>
                    </a:lnTo>
                    <a:lnTo>
                      <a:pt x="190" y="44"/>
                    </a:lnTo>
                    <a:lnTo>
                      <a:pt x="228" y="34"/>
                    </a:lnTo>
                    <a:lnTo>
                      <a:pt x="268" y="24"/>
                    </a:lnTo>
                    <a:lnTo>
                      <a:pt x="310" y="16"/>
                    </a:lnTo>
                    <a:lnTo>
                      <a:pt x="354" y="8"/>
                    </a:lnTo>
                    <a:lnTo>
                      <a:pt x="402" y="4"/>
                    </a:lnTo>
                    <a:lnTo>
                      <a:pt x="450" y="0"/>
                    </a:lnTo>
                    <a:lnTo>
                      <a:pt x="500" y="0"/>
                    </a:lnTo>
                    <a:lnTo>
                      <a:pt x="554" y="2"/>
                    </a:lnTo>
                    <a:lnTo>
                      <a:pt x="608" y="8"/>
                    </a:lnTo>
                    <a:lnTo>
                      <a:pt x="662" y="16"/>
                    </a:lnTo>
                    <a:lnTo>
                      <a:pt x="720" y="28"/>
                    </a:lnTo>
                    <a:lnTo>
                      <a:pt x="776" y="44"/>
                    </a:lnTo>
                    <a:lnTo>
                      <a:pt x="836" y="66"/>
                    </a:lnTo>
                    <a:lnTo>
                      <a:pt x="894" y="90"/>
                    </a:lnTo>
                    <a:lnTo>
                      <a:pt x="954" y="120"/>
                    </a:lnTo>
                    <a:lnTo>
                      <a:pt x="1016" y="156"/>
                    </a:lnTo>
                    <a:lnTo>
                      <a:pt x="1076" y="198"/>
                    </a:lnTo>
                    <a:lnTo>
                      <a:pt x="1106" y="220"/>
                    </a:lnTo>
                    <a:lnTo>
                      <a:pt x="1138" y="244"/>
                    </a:lnTo>
                    <a:lnTo>
                      <a:pt x="1168" y="270"/>
                    </a:lnTo>
                    <a:lnTo>
                      <a:pt x="1198" y="298"/>
                    </a:lnTo>
                    <a:lnTo>
                      <a:pt x="1228" y="328"/>
                    </a:lnTo>
                    <a:lnTo>
                      <a:pt x="1260" y="358"/>
                    </a:lnTo>
                    <a:lnTo>
                      <a:pt x="1290" y="392"/>
                    </a:lnTo>
                    <a:lnTo>
                      <a:pt x="1320" y="426"/>
                    </a:lnTo>
                    <a:lnTo>
                      <a:pt x="1350" y="462"/>
                    </a:lnTo>
                    <a:lnTo>
                      <a:pt x="1380" y="500"/>
                    </a:lnTo>
                    <a:lnTo>
                      <a:pt x="1380" y="500"/>
                    </a:lnTo>
                    <a:lnTo>
                      <a:pt x="1438" y="576"/>
                    </a:lnTo>
                    <a:lnTo>
                      <a:pt x="1496" y="648"/>
                    </a:lnTo>
                    <a:lnTo>
                      <a:pt x="1554" y="718"/>
                    </a:lnTo>
                    <a:lnTo>
                      <a:pt x="1610" y="784"/>
                    </a:lnTo>
                    <a:lnTo>
                      <a:pt x="1664" y="846"/>
                    </a:lnTo>
                    <a:lnTo>
                      <a:pt x="1718" y="904"/>
                    </a:lnTo>
                    <a:lnTo>
                      <a:pt x="1770" y="960"/>
                    </a:lnTo>
                    <a:lnTo>
                      <a:pt x="1822" y="1014"/>
                    </a:lnTo>
                    <a:lnTo>
                      <a:pt x="1872" y="1062"/>
                    </a:lnTo>
                    <a:lnTo>
                      <a:pt x="1922" y="1110"/>
                    </a:lnTo>
                    <a:lnTo>
                      <a:pt x="1972" y="1154"/>
                    </a:lnTo>
                    <a:lnTo>
                      <a:pt x="2022" y="1196"/>
                    </a:lnTo>
                    <a:lnTo>
                      <a:pt x="2070" y="1234"/>
                    </a:lnTo>
                    <a:lnTo>
                      <a:pt x="2118" y="1270"/>
                    </a:lnTo>
                    <a:lnTo>
                      <a:pt x="2166" y="1304"/>
                    </a:lnTo>
                    <a:lnTo>
                      <a:pt x="2214" y="1334"/>
                    </a:lnTo>
                    <a:lnTo>
                      <a:pt x="2262" y="1364"/>
                    </a:lnTo>
                    <a:lnTo>
                      <a:pt x="2308" y="1390"/>
                    </a:lnTo>
                    <a:lnTo>
                      <a:pt x="2356" y="1416"/>
                    </a:lnTo>
                    <a:lnTo>
                      <a:pt x="2404" y="1438"/>
                    </a:lnTo>
                    <a:lnTo>
                      <a:pt x="2450" y="1458"/>
                    </a:lnTo>
                    <a:lnTo>
                      <a:pt x="2498" y="1478"/>
                    </a:lnTo>
                    <a:lnTo>
                      <a:pt x="2546" y="1494"/>
                    </a:lnTo>
                    <a:lnTo>
                      <a:pt x="2594" y="1510"/>
                    </a:lnTo>
                    <a:lnTo>
                      <a:pt x="2642" y="1522"/>
                    </a:lnTo>
                    <a:lnTo>
                      <a:pt x="2690" y="1534"/>
                    </a:lnTo>
                    <a:lnTo>
                      <a:pt x="2740" y="1546"/>
                    </a:lnTo>
                    <a:lnTo>
                      <a:pt x="2790" y="1554"/>
                    </a:lnTo>
                    <a:lnTo>
                      <a:pt x="2840" y="1562"/>
                    </a:lnTo>
                    <a:lnTo>
                      <a:pt x="2892" y="1568"/>
                    </a:lnTo>
                    <a:lnTo>
                      <a:pt x="2996" y="157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51" name="Freeform 207"/>
              <p:cNvSpPr>
                <a:spLocks/>
              </p:cNvSpPr>
              <p:nvPr/>
            </p:nvSpPr>
            <p:spPr bwMode="auto">
              <a:xfrm>
                <a:off x="2474" y="1259"/>
                <a:ext cx="3047" cy="1492"/>
              </a:xfrm>
              <a:custGeom>
                <a:avLst/>
                <a:gdLst/>
                <a:ahLst/>
                <a:cxnLst>
                  <a:cxn ang="0">
                    <a:pos x="0" y="146"/>
                  </a:cxn>
                  <a:cxn ang="0">
                    <a:pos x="72" y="106"/>
                  </a:cxn>
                  <a:cxn ang="0">
                    <a:pos x="156" y="70"/>
                  </a:cxn>
                  <a:cxn ang="0">
                    <a:pos x="226" y="46"/>
                  </a:cxn>
                  <a:cxn ang="0">
                    <a:pos x="308" y="24"/>
                  </a:cxn>
                  <a:cxn ang="0">
                    <a:pos x="400" y="8"/>
                  </a:cxn>
                  <a:cxn ang="0">
                    <a:pos x="500" y="0"/>
                  </a:cxn>
                  <a:cxn ang="0">
                    <a:pos x="606" y="4"/>
                  </a:cxn>
                  <a:cxn ang="0">
                    <a:pos x="718" y="20"/>
                  </a:cxn>
                  <a:cxn ang="0">
                    <a:pos x="836" y="54"/>
                  </a:cxn>
                  <a:cxn ang="0">
                    <a:pos x="958" y="104"/>
                  </a:cxn>
                  <a:cxn ang="0">
                    <a:pos x="1082" y="178"/>
                  </a:cxn>
                  <a:cxn ang="0">
                    <a:pos x="1144" y="222"/>
                  </a:cxn>
                  <a:cxn ang="0">
                    <a:pos x="1208" y="274"/>
                  </a:cxn>
                  <a:cxn ang="0">
                    <a:pos x="1270" y="332"/>
                  </a:cxn>
                  <a:cxn ang="0">
                    <a:pos x="1332" y="398"/>
                  </a:cxn>
                  <a:cxn ang="0">
                    <a:pos x="1396" y="470"/>
                  </a:cxn>
                  <a:cxn ang="0">
                    <a:pos x="1458" y="544"/>
                  </a:cxn>
                  <a:cxn ang="0">
                    <a:pos x="1576" y="682"/>
                  </a:cxn>
                  <a:cxn ang="0">
                    <a:pos x="1690" y="806"/>
                  </a:cxn>
                  <a:cxn ang="0">
                    <a:pos x="1800" y="918"/>
                  </a:cxn>
                  <a:cxn ang="0">
                    <a:pos x="1906" y="1016"/>
                  </a:cxn>
                  <a:cxn ang="0">
                    <a:pos x="2010" y="1104"/>
                  </a:cxn>
                  <a:cxn ang="0">
                    <a:pos x="2110" y="1180"/>
                  </a:cxn>
                  <a:cxn ang="0">
                    <a:pos x="2208" y="1248"/>
                  </a:cxn>
                  <a:cxn ang="0">
                    <a:pos x="2306" y="1304"/>
                  </a:cxn>
                  <a:cxn ang="0">
                    <a:pos x="2402" y="1352"/>
                  </a:cxn>
                  <a:cxn ang="0">
                    <a:pos x="2498" y="1392"/>
                  </a:cxn>
                  <a:cxn ang="0">
                    <a:pos x="2594" y="1424"/>
                  </a:cxn>
                  <a:cxn ang="0">
                    <a:pos x="2692" y="1448"/>
                  </a:cxn>
                  <a:cxn ang="0">
                    <a:pos x="2790" y="1468"/>
                  </a:cxn>
                  <a:cxn ang="0">
                    <a:pos x="2892" y="1480"/>
                  </a:cxn>
                  <a:cxn ang="0">
                    <a:pos x="3048" y="1492"/>
                  </a:cxn>
                </a:cxnLst>
                <a:rect l="0" t="0" r="r" b="b"/>
                <a:pathLst>
                  <a:path w="3048" h="1492">
                    <a:moveTo>
                      <a:pt x="0" y="146"/>
                    </a:moveTo>
                    <a:lnTo>
                      <a:pt x="0" y="146"/>
                    </a:lnTo>
                    <a:lnTo>
                      <a:pt x="32" y="126"/>
                    </a:lnTo>
                    <a:lnTo>
                      <a:pt x="72" y="106"/>
                    </a:lnTo>
                    <a:lnTo>
                      <a:pt x="124" y="82"/>
                    </a:lnTo>
                    <a:lnTo>
                      <a:pt x="156" y="70"/>
                    </a:lnTo>
                    <a:lnTo>
                      <a:pt x="190" y="58"/>
                    </a:lnTo>
                    <a:lnTo>
                      <a:pt x="226" y="46"/>
                    </a:lnTo>
                    <a:lnTo>
                      <a:pt x="266" y="34"/>
                    </a:lnTo>
                    <a:lnTo>
                      <a:pt x="308" y="24"/>
                    </a:lnTo>
                    <a:lnTo>
                      <a:pt x="352" y="16"/>
                    </a:lnTo>
                    <a:lnTo>
                      <a:pt x="400" y="8"/>
                    </a:lnTo>
                    <a:lnTo>
                      <a:pt x="448" y="4"/>
                    </a:lnTo>
                    <a:lnTo>
                      <a:pt x="500" y="0"/>
                    </a:lnTo>
                    <a:lnTo>
                      <a:pt x="552" y="0"/>
                    </a:lnTo>
                    <a:lnTo>
                      <a:pt x="606" y="4"/>
                    </a:lnTo>
                    <a:lnTo>
                      <a:pt x="662" y="10"/>
                    </a:lnTo>
                    <a:lnTo>
                      <a:pt x="718" y="20"/>
                    </a:lnTo>
                    <a:lnTo>
                      <a:pt x="778" y="34"/>
                    </a:lnTo>
                    <a:lnTo>
                      <a:pt x="836" y="54"/>
                    </a:lnTo>
                    <a:lnTo>
                      <a:pt x="896" y="76"/>
                    </a:lnTo>
                    <a:lnTo>
                      <a:pt x="958" y="104"/>
                    </a:lnTo>
                    <a:lnTo>
                      <a:pt x="1020" y="138"/>
                    </a:lnTo>
                    <a:lnTo>
                      <a:pt x="1082" y="178"/>
                    </a:lnTo>
                    <a:lnTo>
                      <a:pt x="1114" y="200"/>
                    </a:lnTo>
                    <a:lnTo>
                      <a:pt x="1144" y="222"/>
                    </a:lnTo>
                    <a:lnTo>
                      <a:pt x="1176" y="248"/>
                    </a:lnTo>
                    <a:lnTo>
                      <a:pt x="1208" y="274"/>
                    </a:lnTo>
                    <a:lnTo>
                      <a:pt x="1238" y="302"/>
                    </a:lnTo>
                    <a:lnTo>
                      <a:pt x="1270" y="332"/>
                    </a:lnTo>
                    <a:lnTo>
                      <a:pt x="1302" y="364"/>
                    </a:lnTo>
                    <a:lnTo>
                      <a:pt x="1332" y="398"/>
                    </a:lnTo>
                    <a:lnTo>
                      <a:pt x="1364" y="432"/>
                    </a:lnTo>
                    <a:lnTo>
                      <a:pt x="1396" y="470"/>
                    </a:lnTo>
                    <a:lnTo>
                      <a:pt x="1396" y="470"/>
                    </a:lnTo>
                    <a:lnTo>
                      <a:pt x="1458" y="544"/>
                    </a:lnTo>
                    <a:lnTo>
                      <a:pt x="1518" y="614"/>
                    </a:lnTo>
                    <a:lnTo>
                      <a:pt x="1576" y="682"/>
                    </a:lnTo>
                    <a:lnTo>
                      <a:pt x="1634" y="746"/>
                    </a:lnTo>
                    <a:lnTo>
                      <a:pt x="1690" y="806"/>
                    </a:lnTo>
                    <a:lnTo>
                      <a:pt x="1746" y="864"/>
                    </a:lnTo>
                    <a:lnTo>
                      <a:pt x="1800" y="918"/>
                    </a:lnTo>
                    <a:lnTo>
                      <a:pt x="1854" y="968"/>
                    </a:lnTo>
                    <a:lnTo>
                      <a:pt x="1906" y="1016"/>
                    </a:lnTo>
                    <a:lnTo>
                      <a:pt x="1958" y="1062"/>
                    </a:lnTo>
                    <a:lnTo>
                      <a:pt x="2010" y="1104"/>
                    </a:lnTo>
                    <a:lnTo>
                      <a:pt x="2060" y="1144"/>
                    </a:lnTo>
                    <a:lnTo>
                      <a:pt x="2110" y="1180"/>
                    </a:lnTo>
                    <a:lnTo>
                      <a:pt x="2160" y="1216"/>
                    </a:lnTo>
                    <a:lnTo>
                      <a:pt x="2208" y="1248"/>
                    </a:lnTo>
                    <a:lnTo>
                      <a:pt x="2258" y="1276"/>
                    </a:lnTo>
                    <a:lnTo>
                      <a:pt x="2306" y="1304"/>
                    </a:lnTo>
                    <a:lnTo>
                      <a:pt x="2354" y="1330"/>
                    </a:lnTo>
                    <a:lnTo>
                      <a:pt x="2402" y="1352"/>
                    </a:lnTo>
                    <a:lnTo>
                      <a:pt x="2450" y="1372"/>
                    </a:lnTo>
                    <a:lnTo>
                      <a:pt x="2498" y="1392"/>
                    </a:lnTo>
                    <a:lnTo>
                      <a:pt x="2546" y="1408"/>
                    </a:lnTo>
                    <a:lnTo>
                      <a:pt x="2594" y="1424"/>
                    </a:lnTo>
                    <a:lnTo>
                      <a:pt x="2642" y="1438"/>
                    </a:lnTo>
                    <a:lnTo>
                      <a:pt x="2692" y="1448"/>
                    </a:lnTo>
                    <a:lnTo>
                      <a:pt x="2742" y="1458"/>
                    </a:lnTo>
                    <a:lnTo>
                      <a:pt x="2790" y="1468"/>
                    </a:lnTo>
                    <a:lnTo>
                      <a:pt x="2842" y="1474"/>
                    </a:lnTo>
                    <a:lnTo>
                      <a:pt x="2892" y="1480"/>
                    </a:lnTo>
                    <a:lnTo>
                      <a:pt x="2944" y="1486"/>
                    </a:lnTo>
                    <a:lnTo>
                      <a:pt x="3048" y="1492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52" name="Freeform 208"/>
              <p:cNvSpPr>
                <a:spLocks/>
              </p:cNvSpPr>
              <p:nvPr/>
            </p:nvSpPr>
            <p:spPr bwMode="auto">
              <a:xfrm>
                <a:off x="2465" y="1289"/>
                <a:ext cx="3096" cy="1400"/>
              </a:xfrm>
              <a:custGeom>
                <a:avLst/>
                <a:gdLst/>
                <a:ahLst/>
                <a:cxnLst>
                  <a:cxn ang="0">
                    <a:pos x="0" y="168"/>
                  </a:cxn>
                  <a:cxn ang="0">
                    <a:pos x="70" y="126"/>
                  </a:cxn>
                  <a:cxn ang="0">
                    <a:pos x="154" y="86"/>
                  </a:cxn>
                  <a:cxn ang="0">
                    <a:pos x="224" y="58"/>
                  </a:cxn>
                  <a:cxn ang="0">
                    <a:pos x="306" y="34"/>
                  </a:cxn>
                  <a:cxn ang="0">
                    <a:pos x="396" y="14"/>
                  </a:cxn>
                  <a:cxn ang="0">
                    <a:pos x="496" y="2"/>
                  </a:cxn>
                  <a:cxn ang="0">
                    <a:pos x="602" y="2"/>
                  </a:cxn>
                  <a:cxn ang="0">
                    <a:pos x="716" y="14"/>
                  </a:cxn>
                  <a:cxn ang="0">
                    <a:pos x="836" y="42"/>
                  </a:cxn>
                  <a:cxn ang="0">
                    <a:pos x="958" y="88"/>
                  </a:cxn>
                  <a:cxn ang="0">
                    <a:pos x="1054" y="138"/>
                  </a:cxn>
                  <a:cxn ang="0">
                    <a:pos x="1118" y="178"/>
                  </a:cxn>
                  <a:cxn ang="0">
                    <a:pos x="1182" y="224"/>
                  </a:cxn>
                  <a:cxn ang="0">
                    <a:pos x="1246" y="276"/>
                  </a:cxn>
                  <a:cxn ang="0">
                    <a:pos x="1310" y="336"/>
                  </a:cxn>
                  <a:cxn ang="0">
                    <a:pos x="1376" y="402"/>
                  </a:cxn>
                  <a:cxn ang="0">
                    <a:pos x="1408" y="438"/>
                  </a:cxn>
                  <a:cxn ang="0">
                    <a:pos x="1534" y="580"/>
                  </a:cxn>
                  <a:cxn ang="0">
                    <a:pos x="1656" y="706"/>
                  </a:cxn>
                  <a:cxn ang="0">
                    <a:pos x="1772" y="820"/>
                  </a:cxn>
                  <a:cxn ang="0">
                    <a:pos x="1884" y="922"/>
                  </a:cxn>
                  <a:cxn ang="0">
                    <a:pos x="1990" y="1012"/>
                  </a:cxn>
                  <a:cxn ang="0">
                    <a:pos x="2096" y="1090"/>
                  </a:cxn>
                  <a:cxn ang="0">
                    <a:pos x="2196" y="1158"/>
                  </a:cxn>
                  <a:cxn ang="0">
                    <a:pos x="2296" y="1216"/>
                  </a:cxn>
                  <a:cxn ang="0">
                    <a:pos x="2396" y="1266"/>
                  </a:cxn>
                  <a:cxn ang="0">
                    <a:pos x="2492" y="1306"/>
                  </a:cxn>
                  <a:cxn ang="0">
                    <a:pos x="2590" y="1338"/>
                  </a:cxn>
                  <a:cxn ang="0">
                    <a:pos x="2688" y="1362"/>
                  </a:cxn>
                  <a:cxn ang="0">
                    <a:pos x="2788" y="1380"/>
                  </a:cxn>
                  <a:cxn ang="0">
                    <a:pos x="2888" y="1392"/>
                  </a:cxn>
                  <a:cxn ang="0">
                    <a:pos x="2990" y="1400"/>
                  </a:cxn>
                </a:cxnLst>
                <a:rect l="0" t="0" r="r" b="b"/>
                <a:pathLst>
                  <a:path w="3096" h="1402">
                    <a:moveTo>
                      <a:pt x="0" y="168"/>
                    </a:moveTo>
                    <a:lnTo>
                      <a:pt x="0" y="168"/>
                    </a:lnTo>
                    <a:lnTo>
                      <a:pt x="32" y="148"/>
                    </a:lnTo>
                    <a:lnTo>
                      <a:pt x="70" y="126"/>
                    </a:lnTo>
                    <a:lnTo>
                      <a:pt x="122" y="100"/>
                    </a:lnTo>
                    <a:lnTo>
                      <a:pt x="154" y="86"/>
                    </a:lnTo>
                    <a:lnTo>
                      <a:pt x="188" y="72"/>
                    </a:lnTo>
                    <a:lnTo>
                      <a:pt x="224" y="58"/>
                    </a:lnTo>
                    <a:lnTo>
                      <a:pt x="264" y="46"/>
                    </a:lnTo>
                    <a:lnTo>
                      <a:pt x="306" y="34"/>
                    </a:lnTo>
                    <a:lnTo>
                      <a:pt x="350" y="22"/>
                    </a:lnTo>
                    <a:lnTo>
                      <a:pt x="396" y="14"/>
                    </a:lnTo>
                    <a:lnTo>
                      <a:pt x="444" y="8"/>
                    </a:lnTo>
                    <a:lnTo>
                      <a:pt x="496" y="2"/>
                    </a:lnTo>
                    <a:lnTo>
                      <a:pt x="548" y="0"/>
                    </a:lnTo>
                    <a:lnTo>
                      <a:pt x="602" y="2"/>
                    </a:lnTo>
                    <a:lnTo>
                      <a:pt x="658" y="6"/>
                    </a:lnTo>
                    <a:lnTo>
                      <a:pt x="716" y="14"/>
                    </a:lnTo>
                    <a:lnTo>
                      <a:pt x="776" y="26"/>
                    </a:lnTo>
                    <a:lnTo>
                      <a:pt x="836" y="42"/>
                    </a:lnTo>
                    <a:lnTo>
                      <a:pt x="896" y="62"/>
                    </a:lnTo>
                    <a:lnTo>
                      <a:pt x="958" y="88"/>
                    </a:lnTo>
                    <a:lnTo>
                      <a:pt x="1022" y="120"/>
                    </a:lnTo>
                    <a:lnTo>
                      <a:pt x="1054" y="138"/>
                    </a:lnTo>
                    <a:lnTo>
                      <a:pt x="1086" y="156"/>
                    </a:lnTo>
                    <a:lnTo>
                      <a:pt x="1118" y="178"/>
                    </a:lnTo>
                    <a:lnTo>
                      <a:pt x="1150" y="200"/>
                    </a:lnTo>
                    <a:lnTo>
                      <a:pt x="1182" y="224"/>
                    </a:lnTo>
                    <a:lnTo>
                      <a:pt x="1214" y="250"/>
                    </a:lnTo>
                    <a:lnTo>
                      <a:pt x="1246" y="276"/>
                    </a:lnTo>
                    <a:lnTo>
                      <a:pt x="1278" y="306"/>
                    </a:lnTo>
                    <a:lnTo>
                      <a:pt x="1310" y="336"/>
                    </a:lnTo>
                    <a:lnTo>
                      <a:pt x="1344" y="368"/>
                    </a:lnTo>
                    <a:lnTo>
                      <a:pt x="1376" y="402"/>
                    </a:lnTo>
                    <a:lnTo>
                      <a:pt x="1408" y="438"/>
                    </a:lnTo>
                    <a:lnTo>
                      <a:pt x="1408" y="438"/>
                    </a:lnTo>
                    <a:lnTo>
                      <a:pt x="1472" y="510"/>
                    </a:lnTo>
                    <a:lnTo>
                      <a:pt x="1534" y="580"/>
                    </a:lnTo>
                    <a:lnTo>
                      <a:pt x="1596" y="644"/>
                    </a:lnTo>
                    <a:lnTo>
                      <a:pt x="1656" y="706"/>
                    </a:lnTo>
                    <a:lnTo>
                      <a:pt x="1714" y="766"/>
                    </a:lnTo>
                    <a:lnTo>
                      <a:pt x="1772" y="820"/>
                    </a:lnTo>
                    <a:lnTo>
                      <a:pt x="1828" y="874"/>
                    </a:lnTo>
                    <a:lnTo>
                      <a:pt x="1884" y="922"/>
                    </a:lnTo>
                    <a:lnTo>
                      <a:pt x="1938" y="968"/>
                    </a:lnTo>
                    <a:lnTo>
                      <a:pt x="1990" y="1012"/>
                    </a:lnTo>
                    <a:lnTo>
                      <a:pt x="2044" y="1052"/>
                    </a:lnTo>
                    <a:lnTo>
                      <a:pt x="2096" y="1090"/>
                    </a:lnTo>
                    <a:lnTo>
                      <a:pt x="2146" y="1126"/>
                    </a:lnTo>
                    <a:lnTo>
                      <a:pt x="2196" y="1158"/>
                    </a:lnTo>
                    <a:lnTo>
                      <a:pt x="2248" y="1190"/>
                    </a:lnTo>
                    <a:lnTo>
                      <a:pt x="2296" y="1216"/>
                    </a:lnTo>
                    <a:lnTo>
                      <a:pt x="2346" y="1242"/>
                    </a:lnTo>
                    <a:lnTo>
                      <a:pt x="2396" y="1266"/>
                    </a:lnTo>
                    <a:lnTo>
                      <a:pt x="2444" y="1286"/>
                    </a:lnTo>
                    <a:lnTo>
                      <a:pt x="2492" y="1306"/>
                    </a:lnTo>
                    <a:lnTo>
                      <a:pt x="2542" y="1322"/>
                    </a:lnTo>
                    <a:lnTo>
                      <a:pt x="2590" y="1338"/>
                    </a:lnTo>
                    <a:lnTo>
                      <a:pt x="2640" y="1352"/>
                    </a:lnTo>
                    <a:lnTo>
                      <a:pt x="2688" y="1362"/>
                    </a:lnTo>
                    <a:lnTo>
                      <a:pt x="2738" y="1372"/>
                    </a:lnTo>
                    <a:lnTo>
                      <a:pt x="2788" y="1380"/>
                    </a:lnTo>
                    <a:lnTo>
                      <a:pt x="2838" y="1388"/>
                    </a:lnTo>
                    <a:lnTo>
                      <a:pt x="2888" y="1392"/>
                    </a:lnTo>
                    <a:lnTo>
                      <a:pt x="2940" y="1396"/>
                    </a:lnTo>
                    <a:lnTo>
                      <a:pt x="2990" y="1400"/>
                    </a:lnTo>
                    <a:lnTo>
                      <a:pt x="3096" y="1402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53" name="Freeform 209"/>
              <p:cNvSpPr>
                <a:spLocks/>
              </p:cNvSpPr>
              <p:nvPr/>
            </p:nvSpPr>
            <p:spPr bwMode="auto">
              <a:xfrm>
                <a:off x="2467" y="1316"/>
                <a:ext cx="3141" cy="1311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68" y="146"/>
                  </a:cxn>
                  <a:cxn ang="0">
                    <a:pos x="150" y="102"/>
                  </a:cxn>
                  <a:cxn ang="0">
                    <a:pos x="220" y="72"/>
                  </a:cxn>
                  <a:cxn ang="0">
                    <a:pos x="302" y="44"/>
                  </a:cxn>
                  <a:cxn ang="0">
                    <a:pos x="392" y="20"/>
                  </a:cxn>
                  <a:cxn ang="0">
                    <a:pos x="492" y="6"/>
                  </a:cxn>
                  <a:cxn ang="0">
                    <a:pos x="598" y="0"/>
                  </a:cxn>
                  <a:cxn ang="0">
                    <a:pos x="712" y="8"/>
                  </a:cxn>
                  <a:cxn ang="0">
                    <a:pos x="832" y="32"/>
                  </a:cxn>
                  <a:cxn ang="0">
                    <a:pos x="958" y="74"/>
                  </a:cxn>
                  <a:cxn ang="0">
                    <a:pos x="1054" y="120"/>
                  </a:cxn>
                  <a:cxn ang="0">
                    <a:pos x="1120" y="156"/>
                  </a:cxn>
                  <a:cxn ang="0">
                    <a:pos x="1186" y="200"/>
                  </a:cxn>
                  <a:cxn ang="0">
                    <a:pos x="1252" y="252"/>
                  </a:cxn>
                  <a:cxn ang="0">
                    <a:pos x="1318" y="308"/>
                  </a:cxn>
                  <a:cxn ang="0">
                    <a:pos x="1386" y="372"/>
                  </a:cxn>
                  <a:cxn ang="0">
                    <a:pos x="1420" y="408"/>
                  </a:cxn>
                  <a:cxn ang="0">
                    <a:pos x="1550" y="544"/>
                  </a:cxn>
                  <a:cxn ang="0">
                    <a:pos x="1676" y="668"/>
                  </a:cxn>
                  <a:cxn ang="0">
                    <a:pos x="1796" y="778"/>
                  </a:cxn>
                  <a:cxn ang="0">
                    <a:pos x="1910" y="876"/>
                  </a:cxn>
                  <a:cxn ang="0">
                    <a:pos x="2020" y="962"/>
                  </a:cxn>
                  <a:cxn ang="0">
                    <a:pos x="2128" y="1038"/>
                  </a:cxn>
                  <a:cxn ang="0">
                    <a:pos x="2232" y="1102"/>
                  </a:cxn>
                  <a:cxn ang="0">
                    <a:pos x="2334" y="1156"/>
                  </a:cxn>
                  <a:cxn ang="0">
                    <a:pos x="2434" y="1202"/>
                  </a:cxn>
                  <a:cxn ang="0">
                    <a:pos x="2532" y="1238"/>
                  </a:cxn>
                  <a:cxn ang="0">
                    <a:pos x="2632" y="1266"/>
                  </a:cxn>
                  <a:cxn ang="0">
                    <a:pos x="2730" y="1288"/>
                  </a:cxn>
                  <a:cxn ang="0">
                    <a:pos x="2830" y="1302"/>
                  </a:cxn>
                  <a:cxn ang="0">
                    <a:pos x="2932" y="1310"/>
                  </a:cxn>
                  <a:cxn ang="0">
                    <a:pos x="3034" y="1312"/>
                  </a:cxn>
                </a:cxnLst>
                <a:rect l="0" t="0" r="r" b="b"/>
                <a:pathLst>
                  <a:path w="3142" h="1312">
                    <a:moveTo>
                      <a:pt x="0" y="192"/>
                    </a:moveTo>
                    <a:lnTo>
                      <a:pt x="0" y="192"/>
                    </a:lnTo>
                    <a:lnTo>
                      <a:pt x="30" y="170"/>
                    </a:lnTo>
                    <a:lnTo>
                      <a:pt x="68" y="146"/>
                    </a:lnTo>
                    <a:lnTo>
                      <a:pt x="120" y="118"/>
                    </a:lnTo>
                    <a:lnTo>
                      <a:pt x="150" y="102"/>
                    </a:lnTo>
                    <a:lnTo>
                      <a:pt x="184" y="88"/>
                    </a:lnTo>
                    <a:lnTo>
                      <a:pt x="220" y="72"/>
                    </a:lnTo>
                    <a:lnTo>
                      <a:pt x="260" y="58"/>
                    </a:lnTo>
                    <a:lnTo>
                      <a:pt x="302" y="44"/>
                    </a:lnTo>
                    <a:lnTo>
                      <a:pt x="346" y="32"/>
                    </a:lnTo>
                    <a:lnTo>
                      <a:pt x="392" y="20"/>
                    </a:lnTo>
                    <a:lnTo>
                      <a:pt x="440" y="12"/>
                    </a:lnTo>
                    <a:lnTo>
                      <a:pt x="492" y="6"/>
                    </a:lnTo>
                    <a:lnTo>
                      <a:pt x="544" y="2"/>
                    </a:lnTo>
                    <a:lnTo>
                      <a:pt x="598" y="0"/>
                    </a:lnTo>
                    <a:lnTo>
                      <a:pt x="654" y="2"/>
                    </a:lnTo>
                    <a:lnTo>
                      <a:pt x="712" y="8"/>
                    </a:lnTo>
                    <a:lnTo>
                      <a:pt x="772" y="18"/>
                    </a:lnTo>
                    <a:lnTo>
                      <a:pt x="832" y="32"/>
                    </a:lnTo>
                    <a:lnTo>
                      <a:pt x="894" y="50"/>
                    </a:lnTo>
                    <a:lnTo>
                      <a:pt x="958" y="74"/>
                    </a:lnTo>
                    <a:lnTo>
                      <a:pt x="1022" y="102"/>
                    </a:lnTo>
                    <a:lnTo>
                      <a:pt x="1054" y="120"/>
                    </a:lnTo>
                    <a:lnTo>
                      <a:pt x="1086" y="138"/>
                    </a:lnTo>
                    <a:lnTo>
                      <a:pt x="1120" y="156"/>
                    </a:lnTo>
                    <a:lnTo>
                      <a:pt x="1152" y="178"/>
                    </a:lnTo>
                    <a:lnTo>
                      <a:pt x="1186" y="200"/>
                    </a:lnTo>
                    <a:lnTo>
                      <a:pt x="1218" y="226"/>
                    </a:lnTo>
                    <a:lnTo>
                      <a:pt x="1252" y="252"/>
                    </a:lnTo>
                    <a:lnTo>
                      <a:pt x="1286" y="278"/>
                    </a:lnTo>
                    <a:lnTo>
                      <a:pt x="1318" y="308"/>
                    </a:lnTo>
                    <a:lnTo>
                      <a:pt x="1352" y="340"/>
                    </a:lnTo>
                    <a:lnTo>
                      <a:pt x="1386" y="372"/>
                    </a:lnTo>
                    <a:lnTo>
                      <a:pt x="1420" y="408"/>
                    </a:lnTo>
                    <a:lnTo>
                      <a:pt x="1420" y="408"/>
                    </a:lnTo>
                    <a:lnTo>
                      <a:pt x="1486" y="478"/>
                    </a:lnTo>
                    <a:lnTo>
                      <a:pt x="1550" y="544"/>
                    </a:lnTo>
                    <a:lnTo>
                      <a:pt x="1614" y="608"/>
                    </a:lnTo>
                    <a:lnTo>
                      <a:pt x="1676" y="668"/>
                    </a:lnTo>
                    <a:lnTo>
                      <a:pt x="1736" y="724"/>
                    </a:lnTo>
                    <a:lnTo>
                      <a:pt x="1796" y="778"/>
                    </a:lnTo>
                    <a:lnTo>
                      <a:pt x="1854" y="828"/>
                    </a:lnTo>
                    <a:lnTo>
                      <a:pt x="1910" y="876"/>
                    </a:lnTo>
                    <a:lnTo>
                      <a:pt x="1966" y="920"/>
                    </a:lnTo>
                    <a:lnTo>
                      <a:pt x="2020" y="962"/>
                    </a:lnTo>
                    <a:lnTo>
                      <a:pt x="2074" y="1002"/>
                    </a:lnTo>
                    <a:lnTo>
                      <a:pt x="2128" y="1038"/>
                    </a:lnTo>
                    <a:lnTo>
                      <a:pt x="2180" y="1070"/>
                    </a:lnTo>
                    <a:lnTo>
                      <a:pt x="2232" y="1102"/>
                    </a:lnTo>
                    <a:lnTo>
                      <a:pt x="2282" y="1130"/>
                    </a:lnTo>
                    <a:lnTo>
                      <a:pt x="2334" y="1156"/>
                    </a:lnTo>
                    <a:lnTo>
                      <a:pt x="2384" y="1180"/>
                    </a:lnTo>
                    <a:lnTo>
                      <a:pt x="2434" y="1202"/>
                    </a:lnTo>
                    <a:lnTo>
                      <a:pt x="2484" y="1220"/>
                    </a:lnTo>
                    <a:lnTo>
                      <a:pt x="2532" y="1238"/>
                    </a:lnTo>
                    <a:lnTo>
                      <a:pt x="2582" y="1254"/>
                    </a:lnTo>
                    <a:lnTo>
                      <a:pt x="2632" y="1266"/>
                    </a:lnTo>
                    <a:lnTo>
                      <a:pt x="2680" y="1278"/>
                    </a:lnTo>
                    <a:lnTo>
                      <a:pt x="2730" y="1288"/>
                    </a:lnTo>
                    <a:lnTo>
                      <a:pt x="2780" y="1296"/>
                    </a:lnTo>
                    <a:lnTo>
                      <a:pt x="2830" y="1302"/>
                    </a:lnTo>
                    <a:lnTo>
                      <a:pt x="2880" y="1306"/>
                    </a:lnTo>
                    <a:lnTo>
                      <a:pt x="2932" y="1310"/>
                    </a:lnTo>
                    <a:lnTo>
                      <a:pt x="2982" y="1312"/>
                    </a:lnTo>
                    <a:lnTo>
                      <a:pt x="3034" y="1312"/>
                    </a:lnTo>
                    <a:lnTo>
                      <a:pt x="3142" y="131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54" name="Freeform 210"/>
              <p:cNvSpPr>
                <a:spLocks/>
              </p:cNvSpPr>
              <p:nvPr/>
            </p:nvSpPr>
            <p:spPr bwMode="auto">
              <a:xfrm>
                <a:off x="2464" y="1348"/>
                <a:ext cx="3185" cy="1230"/>
              </a:xfrm>
              <a:custGeom>
                <a:avLst/>
                <a:gdLst/>
                <a:ahLst/>
                <a:cxnLst>
                  <a:cxn ang="0">
                    <a:pos x="0" y="216"/>
                  </a:cxn>
                  <a:cxn ang="0">
                    <a:pos x="68" y="168"/>
                  </a:cxn>
                  <a:cxn ang="0">
                    <a:pos x="150" y="120"/>
                  </a:cxn>
                  <a:cxn ang="0">
                    <a:pos x="218" y="88"/>
                  </a:cxn>
                  <a:cxn ang="0">
                    <a:pos x="298" y="56"/>
                  </a:cxn>
                  <a:cxn ang="0">
                    <a:pos x="388" y="28"/>
                  </a:cxn>
                  <a:cxn ang="0">
                    <a:pos x="488" y="10"/>
                  </a:cxn>
                  <a:cxn ang="0">
                    <a:pos x="596" y="0"/>
                  </a:cxn>
                  <a:cxn ang="0">
                    <a:pos x="710" y="4"/>
                  </a:cxn>
                  <a:cxn ang="0">
                    <a:pos x="832" y="22"/>
                  </a:cxn>
                  <a:cxn ang="0">
                    <a:pos x="958" y="60"/>
                  </a:cxn>
                  <a:cxn ang="0">
                    <a:pos x="1056" y="102"/>
                  </a:cxn>
                  <a:cxn ang="0">
                    <a:pos x="1122" y="138"/>
                  </a:cxn>
                  <a:cxn ang="0">
                    <a:pos x="1190" y="178"/>
                  </a:cxn>
                  <a:cxn ang="0">
                    <a:pos x="1258" y="226"/>
                  </a:cxn>
                  <a:cxn ang="0">
                    <a:pos x="1326" y="282"/>
                  </a:cxn>
                  <a:cxn ang="0">
                    <a:pos x="1396" y="344"/>
                  </a:cxn>
                  <a:cxn ang="0">
                    <a:pos x="1430" y="378"/>
                  </a:cxn>
                  <a:cxn ang="0">
                    <a:pos x="1566" y="510"/>
                  </a:cxn>
                  <a:cxn ang="0">
                    <a:pos x="1694" y="630"/>
                  </a:cxn>
                  <a:cxn ang="0">
                    <a:pos x="1818" y="736"/>
                  </a:cxn>
                  <a:cxn ang="0">
                    <a:pos x="1936" y="830"/>
                  </a:cxn>
                  <a:cxn ang="0">
                    <a:pos x="2050" y="912"/>
                  </a:cxn>
                  <a:cxn ang="0">
                    <a:pos x="2160" y="984"/>
                  </a:cxn>
                  <a:cxn ang="0">
                    <a:pos x="2266" y="1044"/>
                  </a:cxn>
                  <a:cxn ang="0">
                    <a:pos x="2370" y="1094"/>
                  </a:cxn>
                  <a:cxn ang="0">
                    <a:pos x="2472" y="1136"/>
                  </a:cxn>
                  <a:cxn ang="0">
                    <a:pos x="2572" y="1168"/>
                  </a:cxn>
                  <a:cxn ang="0">
                    <a:pos x="2672" y="1194"/>
                  </a:cxn>
                  <a:cxn ang="0">
                    <a:pos x="2772" y="1212"/>
                  </a:cxn>
                  <a:cxn ang="0">
                    <a:pos x="2872" y="1222"/>
                  </a:cxn>
                  <a:cxn ang="0">
                    <a:pos x="2974" y="1226"/>
                  </a:cxn>
                  <a:cxn ang="0">
                    <a:pos x="3078" y="1224"/>
                  </a:cxn>
                </a:cxnLst>
                <a:rect l="0" t="0" r="r" b="b"/>
                <a:pathLst>
                  <a:path w="3184" h="1226">
                    <a:moveTo>
                      <a:pt x="0" y="216"/>
                    </a:moveTo>
                    <a:lnTo>
                      <a:pt x="0" y="216"/>
                    </a:lnTo>
                    <a:lnTo>
                      <a:pt x="32" y="194"/>
                    </a:lnTo>
                    <a:lnTo>
                      <a:pt x="68" y="168"/>
                    </a:lnTo>
                    <a:lnTo>
                      <a:pt x="120" y="138"/>
                    </a:lnTo>
                    <a:lnTo>
                      <a:pt x="150" y="120"/>
                    </a:lnTo>
                    <a:lnTo>
                      <a:pt x="182" y="104"/>
                    </a:lnTo>
                    <a:lnTo>
                      <a:pt x="218" y="88"/>
                    </a:lnTo>
                    <a:lnTo>
                      <a:pt x="258" y="72"/>
                    </a:lnTo>
                    <a:lnTo>
                      <a:pt x="298" y="56"/>
                    </a:lnTo>
                    <a:lnTo>
                      <a:pt x="342" y="42"/>
                    </a:lnTo>
                    <a:lnTo>
                      <a:pt x="388" y="28"/>
                    </a:lnTo>
                    <a:lnTo>
                      <a:pt x="436" y="18"/>
                    </a:lnTo>
                    <a:lnTo>
                      <a:pt x="488" y="10"/>
                    </a:lnTo>
                    <a:lnTo>
                      <a:pt x="540" y="4"/>
                    </a:lnTo>
                    <a:lnTo>
                      <a:pt x="596" y="0"/>
                    </a:lnTo>
                    <a:lnTo>
                      <a:pt x="652" y="0"/>
                    </a:lnTo>
                    <a:lnTo>
                      <a:pt x="710" y="4"/>
                    </a:lnTo>
                    <a:lnTo>
                      <a:pt x="770" y="10"/>
                    </a:lnTo>
                    <a:lnTo>
                      <a:pt x="832" y="22"/>
                    </a:lnTo>
                    <a:lnTo>
                      <a:pt x="894" y="38"/>
                    </a:lnTo>
                    <a:lnTo>
                      <a:pt x="958" y="60"/>
                    </a:lnTo>
                    <a:lnTo>
                      <a:pt x="1022" y="86"/>
                    </a:lnTo>
                    <a:lnTo>
                      <a:pt x="1056" y="102"/>
                    </a:lnTo>
                    <a:lnTo>
                      <a:pt x="1088" y="118"/>
                    </a:lnTo>
                    <a:lnTo>
                      <a:pt x="1122" y="138"/>
                    </a:lnTo>
                    <a:lnTo>
                      <a:pt x="1156" y="156"/>
                    </a:lnTo>
                    <a:lnTo>
                      <a:pt x="1190" y="178"/>
                    </a:lnTo>
                    <a:lnTo>
                      <a:pt x="1224" y="202"/>
                    </a:lnTo>
                    <a:lnTo>
                      <a:pt x="1258" y="226"/>
                    </a:lnTo>
                    <a:lnTo>
                      <a:pt x="1292" y="254"/>
                    </a:lnTo>
                    <a:lnTo>
                      <a:pt x="1326" y="282"/>
                    </a:lnTo>
                    <a:lnTo>
                      <a:pt x="1360" y="312"/>
                    </a:lnTo>
                    <a:lnTo>
                      <a:pt x="1396" y="344"/>
                    </a:lnTo>
                    <a:lnTo>
                      <a:pt x="1430" y="378"/>
                    </a:lnTo>
                    <a:lnTo>
                      <a:pt x="1430" y="378"/>
                    </a:lnTo>
                    <a:lnTo>
                      <a:pt x="1498" y="446"/>
                    </a:lnTo>
                    <a:lnTo>
                      <a:pt x="1566" y="510"/>
                    </a:lnTo>
                    <a:lnTo>
                      <a:pt x="1632" y="572"/>
                    </a:lnTo>
                    <a:lnTo>
                      <a:pt x="1694" y="630"/>
                    </a:lnTo>
                    <a:lnTo>
                      <a:pt x="1758" y="684"/>
                    </a:lnTo>
                    <a:lnTo>
                      <a:pt x="1818" y="736"/>
                    </a:lnTo>
                    <a:lnTo>
                      <a:pt x="1878" y="784"/>
                    </a:lnTo>
                    <a:lnTo>
                      <a:pt x="1936" y="830"/>
                    </a:lnTo>
                    <a:lnTo>
                      <a:pt x="1994" y="872"/>
                    </a:lnTo>
                    <a:lnTo>
                      <a:pt x="2050" y="912"/>
                    </a:lnTo>
                    <a:lnTo>
                      <a:pt x="2106" y="948"/>
                    </a:lnTo>
                    <a:lnTo>
                      <a:pt x="2160" y="984"/>
                    </a:lnTo>
                    <a:lnTo>
                      <a:pt x="2212" y="1014"/>
                    </a:lnTo>
                    <a:lnTo>
                      <a:pt x="2266" y="1044"/>
                    </a:lnTo>
                    <a:lnTo>
                      <a:pt x="2318" y="1070"/>
                    </a:lnTo>
                    <a:lnTo>
                      <a:pt x="2370" y="1094"/>
                    </a:lnTo>
                    <a:lnTo>
                      <a:pt x="2420" y="1116"/>
                    </a:lnTo>
                    <a:lnTo>
                      <a:pt x="2472" y="1136"/>
                    </a:lnTo>
                    <a:lnTo>
                      <a:pt x="2522" y="1154"/>
                    </a:lnTo>
                    <a:lnTo>
                      <a:pt x="2572" y="1168"/>
                    </a:lnTo>
                    <a:lnTo>
                      <a:pt x="2622" y="1182"/>
                    </a:lnTo>
                    <a:lnTo>
                      <a:pt x="2672" y="1194"/>
                    </a:lnTo>
                    <a:lnTo>
                      <a:pt x="2722" y="1204"/>
                    </a:lnTo>
                    <a:lnTo>
                      <a:pt x="2772" y="1212"/>
                    </a:lnTo>
                    <a:lnTo>
                      <a:pt x="2822" y="1218"/>
                    </a:lnTo>
                    <a:lnTo>
                      <a:pt x="2872" y="1222"/>
                    </a:lnTo>
                    <a:lnTo>
                      <a:pt x="2922" y="1224"/>
                    </a:lnTo>
                    <a:lnTo>
                      <a:pt x="2974" y="1226"/>
                    </a:lnTo>
                    <a:lnTo>
                      <a:pt x="3026" y="1226"/>
                    </a:lnTo>
                    <a:lnTo>
                      <a:pt x="3078" y="1224"/>
                    </a:lnTo>
                    <a:lnTo>
                      <a:pt x="3184" y="1218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55" name="Freeform 211"/>
              <p:cNvSpPr>
                <a:spLocks/>
              </p:cNvSpPr>
              <p:nvPr/>
            </p:nvSpPr>
            <p:spPr bwMode="auto">
              <a:xfrm>
                <a:off x="2464" y="1376"/>
                <a:ext cx="3219" cy="1140"/>
              </a:xfrm>
              <a:custGeom>
                <a:avLst/>
                <a:gdLst/>
                <a:ahLst/>
                <a:cxnLst>
                  <a:cxn ang="0">
                    <a:pos x="0" y="244"/>
                  </a:cxn>
                  <a:cxn ang="0">
                    <a:pos x="66" y="192"/>
                  </a:cxn>
                  <a:cxn ang="0">
                    <a:pos x="146" y="142"/>
                  </a:cxn>
                  <a:cxn ang="0">
                    <a:pos x="214" y="106"/>
                  </a:cxn>
                  <a:cxn ang="0">
                    <a:pos x="292" y="72"/>
                  </a:cxn>
                  <a:cxn ang="0">
                    <a:pos x="382" y="40"/>
                  </a:cxn>
                  <a:cxn ang="0">
                    <a:pos x="482" y="16"/>
                  </a:cxn>
                  <a:cxn ang="0">
                    <a:pos x="588" y="2"/>
                  </a:cxn>
                  <a:cxn ang="0">
                    <a:pos x="704" y="2"/>
                  </a:cxn>
                  <a:cxn ang="0">
                    <a:pos x="826" y="16"/>
                  </a:cxn>
                  <a:cxn ang="0">
                    <a:pos x="954" y="48"/>
                  </a:cxn>
                  <a:cxn ang="0">
                    <a:pos x="1054" y="88"/>
                  </a:cxn>
                  <a:cxn ang="0">
                    <a:pos x="1122" y="120"/>
                  </a:cxn>
                  <a:cxn ang="0">
                    <a:pos x="1190" y="160"/>
                  </a:cxn>
                  <a:cxn ang="0">
                    <a:pos x="1260" y="204"/>
                  </a:cxn>
                  <a:cxn ang="0">
                    <a:pos x="1330" y="258"/>
                  </a:cxn>
                  <a:cxn ang="0">
                    <a:pos x="1402" y="318"/>
                  </a:cxn>
                  <a:cxn ang="0">
                    <a:pos x="1438" y="350"/>
                  </a:cxn>
                  <a:cxn ang="0">
                    <a:pos x="1578" y="478"/>
                  </a:cxn>
                  <a:cxn ang="0">
                    <a:pos x="1710" y="592"/>
                  </a:cxn>
                  <a:cxn ang="0">
                    <a:pos x="1838" y="694"/>
                  </a:cxn>
                  <a:cxn ang="0">
                    <a:pos x="1958" y="784"/>
                  </a:cxn>
                  <a:cxn ang="0">
                    <a:pos x="2074" y="864"/>
                  </a:cxn>
                  <a:cxn ang="0">
                    <a:pos x="2186" y="930"/>
                  </a:cxn>
                  <a:cxn ang="0">
                    <a:pos x="2296" y="988"/>
                  </a:cxn>
                  <a:cxn ang="0">
                    <a:pos x="2400" y="1034"/>
                  </a:cxn>
                  <a:cxn ang="0">
                    <a:pos x="2504" y="1072"/>
                  </a:cxn>
                  <a:cxn ang="0">
                    <a:pos x="2606" y="1102"/>
                  </a:cxn>
                  <a:cxn ang="0">
                    <a:pos x="2706" y="1122"/>
                  </a:cxn>
                  <a:cxn ang="0">
                    <a:pos x="2806" y="1136"/>
                  </a:cxn>
                  <a:cxn ang="0">
                    <a:pos x="2908" y="1142"/>
                  </a:cxn>
                  <a:cxn ang="0">
                    <a:pos x="3010" y="1142"/>
                  </a:cxn>
                  <a:cxn ang="0">
                    <a:pos x="3114" y="1136"/>
                  </a:cxn>
                </a:cxnLst>
                <a:rect l="0" t="0" r="r" b="b"/>
                <a:pathLst>
                  <a:path w="3220" h="1142">
                    <a:moveTo>
                      <a:pt x="0" y="244"/>
                    </a:moveTo>
                    <a:lnTo>
                      <a:pt x="0" y="244"/>
                    </a:lnTo>
                    <a:lnTo>
                      <a:pt x="30" y="220"/>
                    </a:lnTo>
                    <a:lnTo>
                      <a:pt x="66" y="192"/>
                    </a:lnTo>
                    <a:lnTo>
                      <a:pt x="116" y="160"/>
                    </a:lnTo>
                    <a:lnTo>
                      <a:pt x="146" y="142"/>
                    </a:lnTo>
                    <a:lnTo>
                      <a:pt x="178" y="124"/>
                    </a:lnTo>
                    <a:lnTo>
                      <a:pt x="214" y="106"/>
                    </a:lnTo>
                    <a:lnTo>
                      <a:pt x="252" y="88"/>
                    </a:lnTo>
                    <a:lnTo>
                      <a:pt x="292" y="72"/>
                    </a:lnTo>
                    <a:lnTo>
                      <a:pt x="336" y="54"/>
                    </a:lnTo>
                    <a:lnTo>
                      <a:pt x="382" y="40"/>
                    </a:lnTo>
                    <a:lnTo>
                      <a:pt x="430" y="28"/>
                    </a:lnTo>
                    <a:lnTo>
                      <a:pt x="482" y="16"/>
                    </a:lnTo>
                    <a:lnTo>
                      <a:pt x="534" y="8"/>
                    </a:lnTo>
                    <a:lnTo>
                      <a:pt x="588" y="2"/>
                    </a:lnTo>
                    <a:lnTo>
                      <a:pt x="646" y="0"/>
                    </a:lnTo>
                    <a:lnTo>
                      <a:pt x="704" y="2"/>
                    </a:lnTo>
                    <a:lnTo>
                      <a:pt x="764" y="6"/>
                    </a:lnTo>
                    <a:lnTo>
                      <a:pt x="826" y="16"/>
                    </a:lnTo>
                    <a:lnTo>
                      <a:pt x="890" y="30"/>
                    </a:lnTo>
                    <a:lnTo>
                      <a:pt x="954" y="48"/>
                    </a:lnTo>
                    <a:lnTo>
                      <a:pt x="1020" y="72"/>
                    </a:lnTo>
                    <a:lnTo>
                      <a:pt x="1054" y="88"/>
                    </a:lnTo>
                    <a:lnTo>
                      <a:pt x="1088" y="102"/>
                    </a:lnTo>
                    <a:lnTo>
                      <a:pt x="1122" y="120"/>
                    </a:lnTo>
                    <a:lnTo>
                      <a:pt x="1156" y="138"/>
                    </a:lnTo>
                    <a:lnTo>
                      <a:pt x="1190" y="160"/>
                    </a:lnTo>
                    <a:lnTo>
                      <a:pt x="1224" y="182"/>
                    </a:lnTo>
                    <a:lnTo>
                      <a:pt x="1260" y="204"/>
                    </a:lnTo>
                    <a:lnTo>
                      <a:pt x="1294" y="230"/>
                    </a:lnTo>
                    <a:lnTo>
                      <a:pt x="1330" y="258"/>
                    </a:lnTo>
                    <a:lnTo>
                      <a:pt x="1366" y="286"/>
                    </a:lnTo>
                    <a:lnTo>
                      <a:pt x="1402" y="318"/>
                    </a:lnTo>
                    <a:lnTo>
                      <a:pt x="1438" y="350"/>
                    </a:lnTo>
                    <a:lnTo>
                      <a:pt x="1438" y="350"/>
                    </a:lnTo>
                    <a:lnTo>
                      <a:pt x="1508" y="416"/>
                    </a:lnTo>
                    <a:lnTo>
                      <a:pt x="1578" y="478"/>
                    </a:lnTo>
                    <a:lnTo>
                      <a:pt x="1644" y="538"/>
                    </a:lnTo>
                    <a:lnTo>
                      <a:pt x="1710" y="592"/>
                    </a:lnTo>
                    <a:lnTo>
                      <a:pt x="1774" y="646"/>
                    </a:lnTo>
                    <a:lnTo>
                      <a:pt x="1838" y="694"/>
                    </a:lnTo>
                    <a:lnTo>
                      <a:pt x="1898" y="742"/>
                    </a:lnTo>
                    <a:lnTo>
                      <a:pt x="1958" y="784"/>
                    </a:lnTo>
                    <a:lnTo>
                      <a:pt x="2018" y="826"/>
                    </a:lnTo>
                    <a:lnTo>
                      <a:pt x="2074" y="864"/>
                    </a:lnTo>
                    <a:lnTo>
                      <a:pt x="2132" y="898"/>
                    </a:lnTo>
                    <a:lnTo>
                      <a:pt x="2186" y="930"/>
                    </a:lnTo>
                    <a:lnTo>
                      <a:pt x="2242" y="960"/>
                    </a:lnTo>
                    <a:lnTo>
                      <a:pt x="2296" y="988"/>
                    </a:lnTo>
                    <a:lnTo>
                      <a:pt x="2348" y="1012"/>
                    </a:lnTo>
                    <a:lnTo>
                      <a:pt x="2400" y="1034"/>
                    </a:lnTo>
                    <a:lnTo>
                      <a:pt x="2452" y="1054"/>
                    </a:lnTo>
                    <a:lnTo>
                      <a:pt x="2504" y="1072"/>
                    </a:lnTo>
                    <a:lnTo>
                      <a:pt x="2554" y="1088"/>
                    </a:lnTo>
                    <a:lnTo>
                      <a:pt x="2606" y="1102"/>
                    </a:lnTo>
                    <a:lnTo>
                      <a:pt x="2656" y="1112"/>
                    </a:lnTo>
                    <a:lnTo>
                      <a:pt x="2706" y="1122"/>
                    </a:lnTo>
                    <a:lnTo>
                      <a:pt x="2756" y="1130"/>
                    </a:lnTo>
                    <a:lnTo>
                      <a:pt x="2806" y="1136"/>
                    </a:lnTo>
                    <a:lnTo>
                      <a:pt x="2858" y="1140"/>
                    </a:lnTo>
                    <a:lnTo>
                      <a:pt x="2908" y="1142"/>
                    </a:lnTo>
                    <a:lnTo>
                      <a:pt x="2958" y="1142"/>
                    </a:lnTo>
                    <a:lnTo>
                      <a:pt x="3010" y="1142"/>
                    </a:lnTo>
                    <a:lnTo>
                      <a:pt x="3062" y="1140"/>
                    </a:lnTo>
                    <a:lnTo>
                      <a:pt x="3114" y="1136"/>
                    </a:lnTo>
                    <a:lnTo>
                      <a:pt x="3220" y="1126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56" name="Freeform 212"/>
              <p:cNvSpPr>
                <a:spLocks/>
              </p:cNvSpPr>
              <p:nvPr/>
            </p:nvSpPr>
            <p:spPr bwMode="auto">
              <a:xfrm>
                <a:off x="2472" y="1408"/>
                <a:ext cx="3253" cy="1059"/>
              </a:xfrm>
              <a:custGeom>
                <a:avLst/>
                <a:gdLst/>
                <a:ahLst/>
                <a:cxnLst>
                  <a:cxn ang="0">
                    <a:pos x="0" y="272"/>
                  </a:cxn>
                  <a:cxn ang="0">
                    <a:pos x="66" y="216"/>
                  </a:cxn>
                  <a:cxn ang="0">
                    <a:pos x="144" y="162"/>
                  </a:cxn>
                  <a:cxn ang="0">
                    <a:pos x="210" y="124"/>
                  </a:cxn>
                  <a:cxn ang="0">
                    <a:pos x="288" y="86"/>
                  </a:cxn>
                  <a:cxn ang="0">
                    <a:pos x="378" y="50"/>
                  </a:cxn>
                  <a:cxn ang="0">
                    <a:pos x="476" y="24"/>
                  </a:cxn>
                  <a:cxn ang="0">
                    <a:pos x="584" y="4"/>
                  </a:cxn>
                  <a:cxn ang="0">
                    <a:pos x="698" y="0"/>
                  </a:cxn>
                  <a:cxn ang="0">
                    <a:pos x="822" y="8"/>
                  </a:cxn>
                  <a:cxn ang="0">
                    <a:pos x="950" y="36"/>
                  </a:cxn>
                  <a:cxn ang="0">
                    <a:pos x="1018" y="58"/>
                  </a:cxn>
                  <a:cxn ang="0">
                    <a:pos x="1086" y="86"/>
                  </a:cxn>
                  <a:cxn ang="0">
                    <a:pos x="1156" y="120"/>
                  </a:cxn>
                  <a:cxn ang="0">
                    <a:pos x="1226" y="160"/>
                  </a:cxn>
                  <a:cxn ang="0">
                    <a:pos x="1298" y="206"/>
                  </a:cxn>
                  <a:cxn ang="0">
                    <a:pos x="1370" y="260"/>
                  </a:cxn>
                  <a:cxn ang="0">
                    <a:pos x="1444" y="320"/>
                  </a:cxn>
                  <a:cxn ang="0">
                    <a:pos x="1518" y="384"/>
                  </a:cxn>
                  <a:cxn ang="0">
                    <a:pos x="1658" y="500"/>
                  </a:cxn>
                  <a:cxn ang="0">
                    <a:pos x="1792" y="604"/>
                  </a:cxn>
                  <a:cxn ang="0">
                    <a:pos x="1918" y="696"/>
                  </a:cxn>
                  <a:cxn ang="0">
                    <a:pos x="2040" y="776"/>
                  </a:cxn>
                  <a:cxn ang="0">
                    <a:pos x="2156" y="844"/>
                  </a:cxn>
                  <a:cxn ang="0">
                    <a:pos x="2268" y="904"/>
                  </a:cxn>
                  <a:cxn ang="0">
                    <a:pos x="2378" y="950"/>
                  </a:cxn>
                  <a:cxn ang="0">
                    <a:pos x="2484" y="990"/>
                  </a:cxn>
                  <a:cxn ang="0">
                    <a:pos x="2588" y="1018"/>
                  </a:cxn>
                  <a:cxn ang="0">
                    <a:pos x="2690" y="1040"/>
                  </a:cxn>
                  <a:cxn ang="0">
                    <a:pos x="2790" y="1054"/>
                  </a:cxn>
                  <a:cxn ang="0">
                    <a:pos x="2892" y="1060"/>
                  </a:cxn>
                  <a:cxn ang="0">
                    <a:pos x="2994" y="1058"/>
                  </a:cxn>
                  <a:cxn ang="0">
                    <a:pos x="3096" y="1052"/>
                  </a:cxn>
                  <a:cxn ang="0">
                    <a:pos x="3256" y="1030"/>
                  </a:cxn>
                </a:cxnLst>
                <a:rect l="0" t="0" r="r" b="b"/>
                <a:pathLst>
                  <a:path w="3256" h="1060">
                    <a:moveTo>
                      <a:pt x="0" y="272"/>
                    </a:moveTo>
                    <a:lnTo>
                      <a:pt x="0" y="272"/>
                    </a:lnTo>
                    <a:lnTo>
                      <a:pt x="30" y="246"/>
                    </a:lnTo>
                    <a:lnTo>
                      <a:pt x="66" y="216"/>
                    </a:lnTo>
                    <a:lnTo>
                      <a:pt x="114" y="182"/>
                    </a:lnTo>
                    <a:lnTo>
                      <a:pt x="144" y="162"/>
                    </a:lnTo>
                    <a:lnTo>
                      <a:pt x="176" y="144"/>
                    </a:lnTo>
                    <a:lnTo>
                      <a:pt x="210" y="124"/>
                    </a:lnTo>
                    <a:lnTo>
                      <a:pt x="248" y="104"/>
                    </a:lnTo>
                    <a:lnTo>
                      <a:pt x="288" y="86"/>
                    </a:lnTo>
                    <a:lnTo>
                      <a:pt x="332" y="68"/>
                    </a:lnTo>
                    <a:lnTo>
                      <a:pt x="378" y="50"/>
                    </a:lnTo>
                    <a:lnTo>
                      <a:pt x="426" y="36"/>
                    </a:lnTo>
                    <a:lnTo>
                      <a:pt x="476" y="24"/>
                    </a:lnTo>
                    <a:lnTo>
                      <a:pt x="528" y="12"/>
                    </a:lnTo>
                    <a:lnTo>
                      <a:pt x="584" y="4"/>
                    </a:lnTo>
                    <a:lnTo>
                      <a:pt x="640" y="0"/>
                    </a:lnTo>
                    <a:lnTo>
                      <a:pt x="698" y="0"/>
                    </a:lnTo>
                    <a:lnTo>
                      <a:pt x="760" y="2"/>
                    </a:lnTo>
                    <a:lnTo>
                      <a:pt x="822" y="8"/>
                    </a:lnTo>
                    <a:lnTo>
                      <a:pt x="886" y="20"/>
                    </a:lnTo>
                    <a:lnTo>
                      <a:pt x="950" y="36"/>
                    </a:lnTo>
                    <a:lnTo>
                      <a:pt x="984" y="46"/>
                    </a:lnTo>
                    <a:lnTo>
                      <a:pt x="1018" y="58"/>
                    </a:lnTo>
                    <a:lnTo>
                      <a:pt x="1052" y="72"/>
                    </a:lnTo>
                    <a:lnTo>
                      <a:pt x="1086" y="86"/>
                    </a:lnTo>
                    <a:lnTo>
                      <a:pt x="1120" y="102"/>
                    </a:lnTo>
                    <a:lnTo>
                      <a:pt x="1156" y="120"/>
                    </a:lnTo>
                    <a:lnTo>
                      <a:pt x="1190" y="138"/>
                    </a:lnTo>
                    <a:lnTo>
                      <a:pt x="1226" y="160"/>
                    </a:lnTo>
                    <a:lnTo>
                      <a:pt x="1262" y="182"/>
                    </a:lnTo>
                    <a:lnTo>
                      <a:pt x="1298" y="206"/>
                    </a:lnTo>
                    <a:lnTo>
                      <a:pt x="1334" y="232"/>
                    </a:lnTo>
                    <a:lnTo>
                      <a:pt x="1370" y="260"/>
                    </a:lnTo>
                    <a:lnTo>
                      <a:pt x="1408" y="290"/>
                    </a:lnTo>
                    <a:lnTo>
                      <a:pt x="1444" y="320"/>
                    </a:lnTo>
                    <a:lnTo>
                      <a:pt x="1444" y="320"/>
                    </a:lnTo>
                    <a:lnTo>
                      <a:pt x="1518" y="384"/>
                    </a:lnTo>
                    <a:lnTo>
                      <a:pt x="1588" y="444"/>
                    </a:lnTo>
                    <a:lnTo>
                      <a:pt x="1658" y="500"/>
                    </a:lnTo>
                    <a:lnTo>
                      <a:pt x="1726" y="554"/>
                    </a:lnTo>
                    <a:lnTo>
                      <a:pt x="1792" y="604"/>
                    </a:lnTo>
                    <a:lnTo>
                      <a:pt x="1856" y="652"/>
                    </a:lnTo>
                    <a:lnTo>
                      <a:pt x="1918" y="696"/>
                    </a:lnTo>
                    <a:lnTo>
                      <a:pt x="1980" y="738"/>
                    </a:lnTo>
                    <a:lnTo>
                      <a:pt x="2040" y="776"/>
                    </a:lnTo>
                    <a:lnTo>
                      <a:pt x="2098" y="812"/>
                    </a:lnTo>
                    <a:lnTo>
                      <a:pt x="2156" y="844"/>
                    </a:lnTo>
                    <a:lnTo>
                      <a:pt x="2214" y="876"/>
                    </a:lnTo>
                    <a:lnTo>
                      <a:pt x="2268" y="904"/>
                    </a:lnTo>
                    <a:lnTo>
                      <a:pt x="2324" y="928"/>
                    </a:lnTo>
                    <a:lnTo>
                      <a:pt x="2378" y="950"/>
                    </a:lnTo>
                    <a:lnTo>
                      <a:pt x="2430" y="972"/>
                    </a:lnTo>
                    <a:lnTo>
                      <a:pt x="2484" y="990"/>
                    </a:lnTo>
                    <a:lnTo>
                      <a:pt x="2536" y="1006"/>
                    </a:lnTo>
                    <a:lnTo>
                      <a:pt x="2588" y="1018"/>
                    </a:lnTo>
                    <a:lnTo>
                      <a:pt x="2638" y="1030"/>
                    </a:lnTo>
                    <a:lnTo>
                      <a:pt x="2690" y="1040"/>
                    </a:lnTo>
                    <a:lnTo>
                      <a:pt x="2740" y="1048"/>
                    </a:lnTo>
                    <a:lnTo>
                      <a:pt x="2790" y="1054"/>
                    </a:lnTo>
                    <a:lnTo>
                      <a:pt x="2842" y="1058"/>
                    </a:lnTo>
                    <a:lnTo>
                      <a:pt x="2892" y="1060"/>
                    </a:lnTo>
                    <a:lnTo>
                      <a:pt x="2942" y="1060"/>
                    </a:lnTo>
                    <a:lnTo>
                      <a:pt x="2994" y="1058"/>
                    </a:lnTo>
                    <a:lnTo>
                      <a:pt x="3044" y="1056"/>
                    </a:lnTo>
                    <a:lnTo>
                      <a:pt x="3096" y="1052"/>
                    </a:lnTo>
                    <a:lnTo>
                      <a:pt x="3150" y="1046"/>
                    </a:lnTo>
                    <a:lnTo>
                      <a:pt x="3256" y="1030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57" name="Freeform 213"/>
              <p:cNvSpPr>
                <a:spLocks/>
              </p:cNvSpPr>
              <p:nvPr/>
            </p:nvSpPr>
            <p:spPr bwMode="auto">
              <a:xfrm>
                <a:off x="2471" y="1429"/>
                <a:ext cx="3282" cy="978"/>
              </a:xfrm>
              <a:custGeom>
                <a:avLst/>
                <a:gdLst/>
                <a:ahLst/>
                <a:cxnLst>
                  <a:cxn ang="0">
                    <a:pos x="0" y="302"/>
                  </a:cxn>
                  <a:cxn ang="0">
                    <a:pos x="64" y="244"/>
                  </a:cxn>
                  <a:cxn ang="0">
                    <a:pos x="140" y="186"/>
                  </a:cxn>
                  <a:cxn ang="0">
                    <a:pos x="206" y="144"/>
                  </a:cxn>
                  <a:cxn ang="0">
                    <a:pos x="284" y="102"/>
                  </a:cxn>
                  <a:cxn ang="0">
                    <a:pos x="372" y="64"/>
                  </a:cxn>
                  <a:cxn ang="0">
                    <a:pos x="470" y="32"/>
                  </a:cxn>
                  <a:cxn ang="0">
                    <a:pos x="576" y="10"/>
                  </a:cxn>
                  <a:cxn ang="0">
                    <a:pos x="692" y="0"/>
                  </a:cxn>
                  <a:cxn ang="0">
                    <a:pos x="816" y="4"/>
                  </a:cxn>
                  <a:cxn ang="0">
                    <a:pos x="946" y="28"/>
                  </a:cxn>
                  <a:cxn ang="0">
                    <a:pos x="1014" y="46"/>
                  </a:cxn>
                  <a:cxn ang="0">
                    <a:pos x="1084" y="72"/>
                  </a:cxn>
                  <a:cxn ang="0">
                    <a:pos x="1154" y="102"/>
                  </a:cxn>
                  <a:cxn ang="0">
                    <a:pos x="1226" y="140"/>
                  </a:cxn>
                  <a:cxn ang="0">
                    <a:pos x="1300" y="184"/>
                  </a:cxn>
                  <a:cxn ang="0">
                    <a:pos x="1374" y="236"/>
                  </a:cxn>
                  <a:cxn ang="0">
                    <a:pos x="1450" y="294"/>
                  </a:cxn>
                  <a:cxn ang="0">
                    <a:pos x="1524" y="354"/>
                  </a:cxn>
                  <a:cxn ang="0">
                    <a:pos x="1670" y="466"/>
                  </a:cxn>
                  <a:cxn ang="0">
                    <a:pos x="1806" y="566"/>
                  </a:cxn>
                  <a:cxn ang="0">
                    <a:pos x="1936" y="654"/>
                  </a:cxn>
                  <a:cxn ang="0">
                    <a:pos x="2060" y="728"/>
                  </a:cxn>
                  <a:cxn ang="0">
                    <a:pos x="2180" y="794"/>
                  </a:cxn>
                  <a:cxn ang="0">
                    <a:pos x="2294" y="848"/>
                  </a:cxn>
                  <a:cxn ang="0">
                    <a:pos x="2404" y="892"/>
                  </a:cxn>
                  <a:cxn ang="0">
                    <a:pos x="2512" y="926"/>
                  </a:cxn>
                  <a:cxn ang="0">
                    <a:pos x="2616" y="952"/>
                  </a:cxn>
                  <a:cxn ang="0">
                    <a:pos x="2720" y="968"/>
                  </a:cxn>
                  <a:cxn ang="0">
                    <a:pos x="2822" y="978"/>
                  </a:cxn>
                  <a:cxn ang="0">
                    <a:pos x="2924" y="980"/>
                  </a:cxn>
                  <a:cxn ang="0">
                    <a:pos x="3026" y="976"/>
                  </a:cxn>
                  <a:cxn ang="0">
                    <a:pos x="3128" y="964"/>
                  </a:cxn>
                  <a:cxn ang="0">
                    <a:pos x="3286" y="936"/>
                  </a:cxn>
                </a:cxnLst>
                <a:rect l="0" t="0" r="r" b="b"/>
                <a:pathLst>
                  <a:path w="3286" h="980">
                    <a:moveTo>
                      <a:pt x="0" y="302"/>
                    </a:moveTo>
                    <a:lnTo>
                      <a:pt x="0" y="302"/>
                    </a:lnTo>
                    <a:lnTo>
                      <a:pt x="30" y="274"/>
                    </a:lnTo>
                    <a:lnTo>
                      <a:pt x="64" y="244"/>
                    </a:lnTo>
                    <a:lnTo>
                      <a:pt x="112" y="206"/>
                    </a:lnTo>
                    <a:lnTo>
                      <a:pt x="140" y="186"/>
                    </a:lnTo>
                    <a:lnTo>
                      <a:pt x="172" y="166"/>
                    </a:lnTo>
                    <a:lnTo>
                      <a:pt x="206" y="144"/>
                    </a:lnTo>
                    <a:lnTo>
                      <a:pt x="244" y="124"/>
                    </a:lnTo>
                    <a:lnTo>
                      <a:pt x="284" y="102"/>
                    </a:lnTo>
                    <a:lnTo>
                      <a:pt x="328" y="84"/>
                    </a:lnTo>
                    <a:lnTo>
                      <a:pt x="372" y="64"/>
                    </a:lnTo>
                    <a:lnTo>
                      <a:pt x="420" y="48"/>
                    </a:lnTo>
                    <a:lnTo>
                      <a:pt x="470" y="32"/>
                    </a:lnTo>
                    <a:lnTo>
                      <a:pt x="522" y="20"/>
                    </a:lnTo>
                    <a:lnTo>
                      <a:pt x="576" y="10"/>
                    </a:lnTo>
                    <a:lnTo>
                      <a:pt x="634" y="4"/>
                    </a:lnTo>
                    <a:lnTo>
                      <a:pt x="692" y="0"/>
                    </a:lnTo>
                    <a:lnTo>
                      <a:pt x="754" y="0"/>
                    </a:lnTo>
                    <a:lnTo>
                      <a:pt x="816" y="4"/>
                    </a:lnTo>
                    <a:lnTo>
                      <a:pt x="880" y="14"/>
                    </a:lnTo>
                    <a:lnTo>
                      <a:pt x="946" y="28"/>
                    </a:lnTo>
                    <a:lnTo>
                      <a:pt x="980" y="36"/>
                    </a:lnTo>
                    <a:lnTo>
                      <a:pt x="1014" y="46"/>
                    </a:lnTo>
                    <a:lnTo>
                      <a:pt x="1048" y="58"/>
                    </a:lnTo>
                    <a:lnTo>
                      <a:pt x="1084" y="72"/>
                    </a:lnTo>
                    <a:lnTo>
                      <a:pt x="1118" y="86"/>
                    </a:lnTo>
                    <a:lnTo>
                      <a:pt x="1154" y="102"/>
                    </a:lnTo>
                    <a:lnTo>
                      <a:pt x="1190" y="120"/>
                    </a:lnTo>
                    <a:lnTo>
                      <a:pt x="1226" y="140"/>
                    </a:lnTo>
                    <a:lnTo>
                      <a:pt x="1262" y="162"/>
                    </a:lnTo>
                    <a:lnTo>
                      <a:pt x="1300" y="184"/>
                    </a:lnTo>
                    <a:lnTo>
                      <a:pt x="1336" y="208"/>
                    </a:lnTo>
                    <a:lnTo>
                      <a:pt x="1374" y="236"/>
                    </a:lnTo>
                    <a:lnTo>
                      <a:pt x="1412" y="264"/>
                    </a:lnTo>
                    <a:lnTo>
                      <a:pt x="1450" y="294"/>
                    </a:lnTo>
                    <a:lnTo>
                      <a:pt x="1450" y="294"/>
                    </a:lnTo>
                    <a:lnTo>
                      <a:pt x="1524" y="354"/>
                    </a:lnTo>
                    <a:lnTo>
                      <a:pt x="1598" y="412"/>
                    </a:lnTo>
                    <a:lnTo>
                      <a:pt x="1670" y="466"/>
                    </a:lnTo>
                    <a:lnTo>
                      <a:pt x="1738" y="518"/>
                    </a:lnTo>
                    <a:lnTo>
                      <a:pt x="1806" y="566"/>
                    </a:lnTo>
                    <a:lnTo>
                      <a:pt x="1872" y="612"/>
                    </a:lnTo>
                    <a:lnTo>
                      <a:pt x="1936" y="654"/>
                    </a:lnTo>
                    <a:lnTo>
                      <a:pt x="2000" y="692"/>
                    </a:lnTo>
                    <a:lnTo>
                      <a:pt x="2060" y="728"/>
                    </a:lnTo>
                    <a:lnTo>
                      <a:pt x="2120" y="762"/>
                    </a:lnTo>
                    <a:lnTo>
                      <a:pt x="2180" y="794"/>
                    </a:lnTo>
                    <a:lnTo>
                      <a:pt x="2238" y="822"/>
                    </a:lnTo>
                    <a:lnTo>
                      <a:pt x="2294" y="848"/>
                    </a:lnTo>
                    <a:lnTo>
                      <a:pt x="2350" y="870"/>
                    </a:lnTo>
                    <a:lnTo>
                      <a:pt x="2404" y="892"/>
                    </a:lnTo>
                    <a:lnTo>
                      <a:pt x="2458" y="910"/>
                    </a:lnTo>
                    <a:lnTo>
                      <a:pt x="2512" y="926"/>
                    </a:lnTo>
                    <a:lnTo>
                      <a:pt x="2564" y="940"/>
                    </a:lnTo>
                    <a:lnTo>
                      <a:pt x="2616" y="952"/>
                    </a:lnTo>
                    <a:lnTo>
                      <a:pt x="2668" y="962"/>
                    </a:lnTo>
                    <a:lnTo>
                      <a:pt x="2720" y="968"/>
                    </a:lnTo>
                    <a:lnTo>
                      <a:pt x="2770" y="974"/>
                    </a:lnTo>
                    <a:lnTo>
                      <a:pt x="2822" y="978"/>
                    </a:lnTo>
                    <a:lnTo>
                      <a:pt x="2872" y="980"/>
                    </a:lnTo>
                    <a:lnTo>
                      <a:pt x="2924" y="980"/>
                    </a:lnTo>
                    <a:lnTo>
                      <a:pt x="2974" y="978"/>
                    </a:lnTo>
                    <a:lnTo>
                      <a:pt x="3026" y="976"/>
                    </a:lnTo>
                    <a:lnTo>
                      <a:pt x="3076" y="970"/>
                    </a:lnTo>
                    <a:lnTo>
                      <a:pt x="3128" y="964"/>
                    </a:lnTo>
                    <a:lnTo>
                      <a:pt x="3180" y="956"/>
                    </a:lnTo>
                    <a:lnTo>
                      <a:pt x="3286" y="936"/>
                    </a:lnTo>
                  </a:path>
                </a:pathLst>
              </a:custGeom>
              <a:noFill/>
              <a:ln w="12700">
                <a:solidFill>
                  <a:srgbClr val="C0C0C0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6358" name="Freeform 214"/>
            <p:cNvSpPr>
              <a:spLocks/>
            </p:cNvSpPr>
            <p:nvPr/>
          </p:nvSpPr>
          <p:spPr bwMode="auto">
            <a:xfrm>
              <a:off x="2914" y="2464"/>
              <a:ext cx="1815" cy="495"/>
            </a:xfrm>
            <a:custGeom>
              <a:avLst/>
              <a:gdLst/>
              <a:ahLst/>
              <a:cxnLst>
                <a:cxn ang="0">
                  <a:pos x="0" y="334"/>
                </a:cxn>
                <a:cxn ang="0">
                  <a:pos x="62" y="272"/>
                </a:cxn>
                <a:cxn ang="0">
                  <a:pos x="138" y="212"/>
                </a:cxn>
                <a:cxn ang="0">
                  <a:pos x="202" y="166"/>
                </a:cxn>
                <a:cxn ang="0">
                  <a:pos x="280" y="122"/>
                </a:cxn>
                <a:cxn ang="0">
                  <a:pos x="366" y="80"/>
                </a:cxn>
                <a:cxn ang="0">
                  <a:pos x="464" y="44"/>
                </a:cxn>
                <a:cxn ang="0">
                  <a:pos x="570" y="16"/>
                </a:cxn>
                <a:cxn ang="0">
                  <a:pos x="686" y="2"/>
                </a:cxn>
                <a:cxn ang="0">
                  <a:pos x="808" y="2"/>
                </a:cxn>
                <a:cxn ang="0">
                  <a:pos x="940" y="20"/>
                </a:cxn>
                <a:cxn ang="0">
                  <a:pos x="1008" y="36"/>
                </a:cxn>
                <a:cxn ang="0">
                  <a:pos x="1078" y="58"/>
                </a:cxn>
                <a:cxn ang="0">
                  <a:pos x="1150" y="86"/>
                </a:cxn>
                <a:cxn ang="0">
                  <a:pos x="1224" y="122"/>
                </a:cxn>
                <a:cxn ang="0">
                  <a:pos x="1300" y="164"/>
                </a:cxn>
                <a:cxn ang="0">
                  <a:pos x="1376" y="212"/>
                </a:cxn>
                <a:cxn ang="0">
                  <a:pos x="1454" y="268"/>
                </a:cxn>
                <a:cxn ang="0">
                  <a:pos x="1530" y="326"/>
                </a:cxn>
                <a:cxn ang="0">
                  <a:pos x="1678" y="432"/>
                </a:cxn>
                <a:cxn ang="0">
                  <a:pos x="1818" y="528"/>
                </a:cxn>
                <a:cxn ang="0">
                  <a:pos x="1952" y="610"/>
                </a:cxn>
                <a:cxn ang="0">
                  <a:pos x="2078" y="682"/>
                </a:cxn>
                <a:cxn ang="0">
                  <a:pos x="2200" y="742"/>
                </a:cxn>
                <a:cxn ang="0">
                  <a:pos x="2316" y="792"/>
                </a:cxn>
                <a:cxn ang="0">
                  <a:pos x="2428" y="832"/>
                </a:cxn>
                <a:cxn ang="0">
                  <a:pos x="2536" y="862"/>
                </a:cxn>
                <a:cxn ang="0">
                  <a:pos x="2642" y="884"/>
                </a:cxn>
                <a:cxn ang="0">
                  <a:pos x="2746" y="896"/>
                </a:cxn>
                <a:cxn ang="0">
                  <a:pos x="2848" y="902"/>
                </a:cxn>
                <a:cxn ang="0">
                  <a:pos x="2950" y="900"/>
                </a:cxn>
                <a:cxn ang="0">
                  <a:pos x="3052" y="890"/>
                </a:cxn>
                <a:cxn ang="0">
                  <a:pos x="3156" y="876"/>
                </a:cxn>
                <a:cxn ang="0">
                  <a:pos x="3260" y="854"/>
                </a:cxn>
              </a:cxnLst>
              <a:rect l="0" t="0" r="r" b="b"/>
              <a:pathLst>
                <a:path w="3314" h="902">
                  <a:moveTo>
                    <a:pt x="0" y="334"/>
                  </a:moveTo>
                  <a:lnTo>
                    <a:pt x="0" y="334"/>
                  </a:lnTo>
                  <a:lnTo>
                    <a:pt x="28" y="304"/>
                  </a:lnTo>
                  <a:lnTo>
                    <a:pt x="62" y="272"/>
                  </a:lnTo>
                  <a:lnTo>
                    <a:pt x="110" y="232"/>
                  </a:lnTo>
                  <a:lnTo>
                    <a:pt x="138" y="212"/>
                  </a:lnTo>
                  <a:lnTo>
                    <a:pt x="170" y="190"/>
                  </a:lnTo>
                  <a:lnTo>
                    <a:pt x="202" y="166"/>
                  </a:lnTo>
                  <a:lnTo>
                    <a:pt x="240" y="144"/>
                  </a:lnTo>
                  <a:lnTo>
                    <a:pt x="280" y="122"/>
                  </a:lnTo>
                  <a:lnTo>
                    <a:pt x="322" y="100"/>
                  </a:lnTo>
                  <a:lnTo>
                    <a:pt x="366" y="80"/>
                  </a:lnTo>
                  <a:lnTo>
                    <a:pt x="414" y="60"/>
                  </a:lnTo>
                  <a:lnTo>
                    <a:pt x="464" y="44"/>
                  </a:lnTo>
                  <a:lnTo>
                    <a:pt x="516" y="28"/>
                  </a:lnTo>
                  <a:lnTo>
                    <a:pt x="570" y="16"/>
                  </a:lnTo>
                  <a:lnTo>
                    <a:pt x="626" y="8"/>
                  </a:lnTo>
                  <a:lnTo>
                    <a:pt x="686" y="2"/>
                  </a:lnTo>
                  <a:lnTo>
                    <a:pt x="746" y="0"/>
                  </a:lnTo>
                  <a:lnTo>
                    <a:pt x="808" y="2"/>
                  </a:lnTo>
                  <a:lnTo>
                    <a:pt x="874" y="8"/>
                  </a:lnTo>
                  <a:lnTo>
                    <a:pt x="940" y="20"/>
                  </a:lnTo>
                  <a:lnTo>
                    <a:pt x="974" y="28"/>
                  </a:lnTo>
                  <a:lnTo>
                    <a:pt x="1008" y="36"/>
                  </a:lnTo>
                  <a:lnTo>
                    <a:pt x="1044" y="46"/>
                  </a:lnTo>
                  <a:lnTo>
                    <a:pt x="1078" y="58"/>
                  </a:lnTo>
                  <a:lnTo>
                    <a:pt x="1114" y="72"/>
                  </a:lnTo>
                  <a:lnTo>
                    <a:pt x="1150" y="86"/>
                  </a:lnTo>
                  <a:lnTo>
                    <a:pt x="1188" y="104"/>
                  </a:lnTo>
                  <a:lnTo>
                    <a:pt x="1224" y="122"/>
                  </a:lnTo>
                  <a:lnTo>
                    <a:pt x="1262" y="142"/>
                  </a:lnTo>
                  <a:lnTo>
                    <a:pt x="1300" y="164"/>
                  </a:lnTo>
                  <a:lnTo>
                    <a:pt x="1338" y="186"/>
                  </a:lnTo>
                  <a:lnTo>
                    <a:pt x="1376" y="212"/>
                  </a:lnTo>
                  <a:lnTo>
                    <a:pt x="1414" y="238"/>
                  </a:lnTo>
                  <a:lnTo>
                    <a:pt x="1454" y="268"/>
                  </a:lnTo>
                  <a:lnTo>
                    <a:pt x="1454" y="268"/>
                  </a:lnTo>
                  <a:lnTo>
                    <a:pt x="1530" y="326"/>
                  </a:lnTo>
                  <a:lnTo>
                    <a:pt x="1606" y="382"/>
                  </a:lnTo>
                  <a:lnTo>
                    <a:pt x="1678" y="432"/>
                  </a:lnTo>
                  <a:lnTo>
                    <a:pt x="1750" y="482"/>
                  </a:lnTo>
                  <a:lnTo>
                    <a:pt x="1818" y="528"/>
                  </a:lnTo>
                  <a:lnTo>
                    <a:pt x="1886" y="570"/>
                  </a:lnTo>
                  <a:lnTo>
                    <a:pt x="1952" y="610"/>
                  </a:lnTo>
                  <a:lnTo>
                    <a:pt x="2016" y="646"/>
                  </a:lnTo>
                  <a:lnTo>
                    <a:pt x="2078" y="682"/>
                  </a:lnTo>
                  <a:lnTo>
                    <a:pt x="2140" y="712"/>
                  </a:lnTo>
                  <a:lnTo>
                    <a:pt x="2200" y="742"/>
                  </a:lnTo>
                  <a:lnTo>
                    <a:pt x="2258" y="768"/>
                  </a:lnTo>
                  <a:lnTo>
                    <a:pt x="2316" y="792"/>
                  </a:lnTo>
                  <a:lnTo>
                    <a:pt x="2372" y="812"/>
                  </a:lnTo>
                  <a:lnTo>
                    <a:pt x="2428" y="832"/>
                  </a:lnTo>
                  <a:lnTo>
                    <a:pt x="2482" y="848"/>
                  </a:lnTo>
                  <a:lnTo>
                    <a:pt x="2536" y="862"/>
                  </a:lnTo>
                  <a:lnTo>
                    <a:pt x="2590" y="874"/>
                  </a:lnTo>
                  <a:lnTo>
                    <a:pt x="2642" y="884"/>
                  </a:lnTo>
                  <a:lnTo>
                    <a:pt x="2694" y="890"/>
                  </a:lnTo>
                  <a:lnTo>
                    <a:pt x="2746" y="896"/>
                  </a:lnTo>
                  <a:lnTo>
                    <a:pt x="2798" y="900"/>
                  </a:lnTo>
                  <a:lnTo>
                    <a:pt x="2848" y="902"/>
                  </a:lnTo>
                  <a:lnTo>
                    <a:pt x="2900" y="902"/>
                  </a:lnTo>
                  <a:lnTo>
                    <a:pt x="2950" y="900"/>
                  </a:lnTo>
                  <a:lnTo>
                    <a:pt x="3002" y="896"/>
                  </a:lnTo>
                  <a:lnTo>
                    <a:pt x="3052" y="890"/>
                  </a:lnTo>
                  <a:lnTo>
                    <a:pt x="3104" y="884"/>
                  </a:lnTo>
                  <a:lnTo>
                    <a:pt x="3156" y="876"/>
                  </a:lnTo>
                  <a:lnTo>
                    <a:pt x="3208" y="866"/>
                  </a:lnTo>
                  <a:lnTo>
                    <a:pt x="3260" y="854"/>
                  </a:lnTo>
                  <a:lnTo>
                    <a:pt x="3314" y="842"/>
                  </a:lnTo>
                </a:path>
              </a:pathLst>
            </a:custGeom>
            <a:noFill/>
            <a:ln w="12700">
              <a:solidFill>
                <a:srgbClr val="C0C0C0">
                  <a:alpha val="39999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6359" name="Freeform 215"/>
            <p:cNvSpPr>
              <a:spLocks/>
            </p:cNvSpPr>
            <p:nvPr/>
          </p:nvSpPr>
          <p:spPr bwMode="auto">
            <a:xfrm>
              <a:off x="2914" y="2473"/>
              <a:ext cx="1831" cy="453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62" y="302"/>
                </a:cxn>
                <a:cxn ang="0">
                  <a:pos x="134" y="238"/>
                </a:cxn>
                <a:cxn ang="0">
                  <a:pos x="198" y="190"/>
                </a:cxn>
                <a:cxn ang="0">
                  <a:pos x="274" y="142"/>
                </a:cxn>
                <a:cxn ang="0">
                  <a:pos x="360" y="96"/>
                </a:cxn>
                <a:cxn ang="0">
                  <a:pos x="456" y="56"/>
                </a:cxn>
                <a:cxn ang="0">
                  <a:pos x="562" y="24"/>
                </a:cxn>
                <a:cxn ang="0">
                  <a:pos x="676" y="4"/>
                </a:cxn>
                <a:cxn ang="0">
                  <a:pos x="800" y="0"/>
                </a:cxn>
                <a:cxn ang="0">
                  <a:pos x="934" y="12"/>
                </a:cxn>
                <a:cxn ang="0">
                  <a:pos x="1002" y="26"/>
                </a:cxn>
                <a:cxn ang="0">
                  <a:pos x="1074" y="46"/>
                </a:cxn>
                <a:cxn ang="0">
                  <a:pos x="1146" y="72"/>
                </a:cxn>
                <a:cxn ang="0">
                  <a:pos x="1220" y="104"/>
                </a:cxn>
                <a:cxn ang="0">
                  <a:pos x="1298" y="142"/>
                </a:cxn>
                <a:cxn ang="0">
                  <a:pos x="1376" y="188"/>
                </a:cxn>
                <a:cxn ang="0">
                  <a:pos x="1454" y="242"/>
                </a:cxn>
                <a:cxn ang="0">
                  <a:pos x="1534" y="298"/>
                </a:cxn>
                <a:cxn ang="0">
                  <a:pos x="1686" y="400"/>
                </a:cxn>
                <a:cxn ang="0">
                  <a:pos x="1830" y="488"/>
                </a:cxn>
                <a:cxn ang="0">
                  <a:pos x="1966" y="566"/>
                </a:cxn>
                <a:cxn ang="0">
                  <a:pos x="2094" y="634"/>
                </a:cxn>
                <a:cxn ang="0">
                  <a:pos x="2218" y="688"/>
                </a:cxn>
                <a:cxn ang="0">
                  <a:pos x="2336" y="734"/>
                </a:cxn>
                <a:cxn ang="0">
                  <a:pos x="2450" y="770"/>
                </a:cxn>
                <a:cxn ang="0">
                  <a:pos x="2558" y="796"/>
                </a:cxn>
                <a:cxn ang="0">
                  <a:pos x="2666" y="814"/>
                </a:cxn>
                <a:cxn ang="0">
                  <a:pos x="2770" y="824"/>
                </a:cxn>
                <a:cxn ang="0">
                  <a:pos x="2874" y="824"/>
                </a:cxn>
                <a:cxn ang="0">
                  <a:pos x="2976" y="818"/>
                </a:cxn>
                <a:cxn ang="0">
                  <a:pos x="3078" y="806"/>
                </a:cxn>
                <a:cxn ang="0">
                  <a:pos x="3180" y="786"/>
                </a:cxn>
                <a:cxn ang="0">
                  <a:pos x="3284" y="760"/>
                </a:cxn>
              </a:cxnLst>
              <a:rect l="0" t="0" r="r" b="b"/>
              <a:pathLst>
                <a:path w="3338" h="824">
                  <a:moveTo>
                    <a:pt x="0" y="366"/>
                  </a:moveTo>
                  <a:lnTo>
                    <a:pt x="0" y="366"/>
                  </a:lnTo>
                  <a:lnTo>
                    <a:pt x="28" y="334"/>
                  </a:lnTo>
                  <a:lnTo>
                    <a:pt x="62" y="302"/>
                  </a:lnTo>
                  <a:lnTo>
                    <a:pt x="108" y="260"/>
                  </a:lnTo>
                  <a:lnTo>
                    <a:pt x="134" y="238"/>
                  </a:lnTo>
                  <a:lnTo>
                    <a:pt x="166" y="214"/>
                  </a:lnTo>
                  <a:lnTo>
                    <a:pt x="198" y="190"/>
                  </a:lnTo>
                  <a:lnTo>
                    <a:pt x="234" y="166"/>
                  </a:lnTo>
                  <a:lnTo>
                    <a:pt x="274" y="142"/>
                  </a:lnTo>
                  <a:lnTo>
                    <a:pt x="316" y="118"/>
                  </a:lnTo>
                  <a:lnTo>
                    <a:pt x="360" y="96"/>
                  </a:lnTo>
                  <a:lnTo>
                    <a:pt x="406" y="74"/>
                  </a:lnTo>
                  <a:lnTo>
                    <a:pt x="456" y="56"/>
                  </a:lnTo>
                  <a:lnTo>
                    <a:pt x="508" y="38"/>
                  </a:lnTo>
                  <a:lnTo>
                    <a:pt x="562" y="24"/>
                  </a:lnTo>
                  <a:lnTo>
                    <a:pt x="618" y="12"/>
                  </a:lnTo>
                  <a:lnTo>
                    <a:pt x="676" y="4"/>
                  </a:lnTo>
                  <a:lnTo>
                    <a:pt x="738" y="0"/>
                  </a:lnTo>
                  <a:lnTo>
                    <a:pt x="800" y="0"/>
                  </a:lnTo>
                  <a:lnTo>
                    <a:pt x="866" y="4"/>
                  </a:lnTo>
                  <a:lnTo>
                    <a:pt x="934" y="12"/>
                  </a:lnTo>
                  <a:lnTo>
                    <a:pt x="968" y="18"/>
                  </a:lnTo>
                  <a:lnTo>
                    <a:pt x="1002" y="26"/>
                  </a:lnTo>
                  <a:lnTo>
                    <a:pt x="1038" y="36"/>
                  </a:lnTo>
                  <a:lnTo>
                    <a:pt x="1074" y="46"/>
                  </a:lnTo>
                  <a:lnTo>
                    <a:pt x="1110" y="58"/>
                  </a:lnTo>
                  <a:lnTo>
                    <a:pt x="1146" y="72"/>
                  </a:lnTo>
                  <a:lnTo>
                    <a:pt x="1184" y="88"/>
                  </a:lnTo>
                  <a:lnTo>
                    <a:pt x="1220" y="104"/>
                  </a:lnTo>
                  <a:lnTo>
                    <a:pt x="1258" y="122"/>
                  </a:lnTo>
                  <a:lnTo>
                    <a:pt x="1298" y="142"/>
                  </a:lnTo>
                  <a:lnTo>
                    <a:pt x="1336" y="164"/>
                  </a:lnTo>
                  <a:lnTo>
                    <a:pt x="1376" y="188"/>
                  </a:lnTo>
                  <a:lnTo>
                    <a:pt x="1414" y="214"/>
                  </a:lnTo>
                  <a:lnTo>
                    <a:pt x="1454" y="242"/>
                  </a:lnTo>
                  <a:lnTo>
                    <a:pt x="1454" y="242"/>
                  </a:lnTo>
                  <a:lnTo>
                    <a:pt x="1534" y="298"/>
                  </a:lnTo>
                  <a:lnTo>
                    <a:pt x="1610" y="350"/>
                  </a:lnTo>
                  <a:lnTo>
                    <a:pt x="1686" y="400"/>
                  </a:lnTo>
                  <a:lnTo>
                    <a:pt x="1758" y="446"/>
                  </a:lnTo>
                  <a:lnTo>
                    <a:pt x="1830" y="488"/>
                  </a:lnTo>
                  <a:lnTo>
                    <a:pt x="1898" y="530"/>
                  </a:lnTo>
                  <a:lnTo>
                    <a:pt x="1966" y="566"/>
                  </a:lnTo>
                  <a:lnTo>
                    <a:pt x="2030" y="602"/>
                  </a:lnTo>
                  <a:lnTo>
                    <a:pt x="2094" y="634"/>
                  </a:lnTo>
                  <a:lnTo>
                    <a:pt x="2156" y="662"/>
                  </a:lnTo>
                  <a:lnTo>
                    <a:pt x="2218" y="688"/>
                  </a:lnTo>
                  <a:lnTo>
                    <a:pt x="2278" y="712"/>
                  </a:lnTo>
                  <a:lnTo>
                    <a:pt x="2336" y="734"/>
                  </a:lnTo>
                  <a:lnTo>
                    <a:pt x="2392" y="754"/>
                  </a:lnTo>
                  <a:lnTo>
                    <a:pt x="2450" y="770"/>
                  </a:lnTo>
                  <a:lnTo>
                    <a:pt x="2504" y="784"/>
                  </a:lnTo>
                  <a:lnTo>
                    <a:pt x="2558" y="796"/>
                  </a:lnTo>
                  <a:lnTo>
                    <a:pt x="2612" y="806"/>
                  </a:lnTo>
                  <a:lnTo>
                    <a:pt x="2666" y="814"/>
                  </a:lnTo>
                  <a:lnTo>
                    <a:pt x="2718" y="820"/>
                  </a:lnTo>
                  <a:lnTo>
                    <a:pt x="2770" y="824"/>
                  </a:lnTo>
                  <a:lnTo>
                    <a:pt x="2822" y="824"/>
                  </a:lnTo>
                  <a:lnTo>
                    <a:pt x="2874" y="824"/>
                  </a:lnTo>
                  <a:lnTo>
                    <a:pt x="2924" y="822"/>
                  </a:lnTo>
                  <a:lnTo>
                    <a:pt x="2976" y="818"/>
                  </a:lnTo>
                  <a:lnTo>
                    <a:pt x="3026" y="812"/>
                  </a:lnTo>
                  <a:lnTo>
                    <a:pt x="3078" y="806"/>
                  </a:lnTo>
                  <a:lnTo>
                    <a:pt x="3128" y="796"/>
                  </a:lnTo>
                  <a:lnTo>
                    <a:pt x="3180" y="786"/>
                  </a:lnTo>
                  <a:lnTo>
                    <a:pt x="3232" y="774"/>
                  </a:lnTo>
                  <a:lnTo>
                    <a:pt x="3284" y="760"/>
                  </a:lnTo>
                  <a:lnTo>
                    <a:pt x="3338" y="746"/>
                  </a:lnTo>
                </a:path>
              </a:pathLst>
            </a:custGeom>
            <a:noFill/>
            <a:ln w="12700">
              <a:solidFill>
                <a:srgbClr val="C0C0C0">
                  <a:alpha val="39999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6360" name="Freeform 216"/>
            <p:cNvSpPr>
              <a:spLocks/>
            </p:cNvSpPr>
            <p:nvPr/>
          </p:nvSpPr>
          <p:spPr bwMode="auto">
            <a:xfrm>
              <a:off x="2924" y="2494"/>
              <a:ext cx="1838" cy="407"/>
            </a:xfrm>
            <a:custGeom>
              <a:avLst/>
              <a:gdLst/>
              <a:ahLst/>
              <a:cxnLst>
                <a:cxn ang="0">
                  <a:pos x="0" y="400"/>
                </a:cxn>
                <a:cxn ang="0">
                  <a:pos x="60" y="334"/>
                </a:cxn>
                <a:cxn ang="0">
                  <a:pos x="132" y="266"/>
                </a:cxn>
                <a:cxn ang="0">
                  <a:pos x="194" y="216"/>
                </a:cxn>
                <a:cxn ang="0">
                  <a:pos x="268" y="164"/>
                </a:cxn>
                <a:cxn ang="0">
                  <a:pos x="352" y="114"/>
                </a:cxn>
                <a:cxn ang="0">
                  <a:pos x="448" y="70"/>
                </a:cxn>
                <a:cxn ang="0">
                  <a:pos x="552" y="34"/>
                </a:cxn>
                <a:cxn ang="0">
                  <a:pos x="668" y="10"/>
                </a:cxn>
                <a:cxn ang="0">
                  <a:pos x="792" y="0"/>
                </a:cxn>
                <a:cxn ang="0">
                  <a:pos x="890" y="4"/>
                </a:cxn>
                <a:cxn ang="0">
                  <a:pos x="960" y="14"/>
                </a:cxn>
                <a:cxn ang="0">
                  <a:pos x="1030" y="28"/>
                </a:cxn>
                <a:cxn ang="0">
                  <a:pos x="1102" y="48"/>
                </a:cxn>
                <a:cxn ang="0">
                  <a:pos x="1178" y="74"/>
                </a:cxn>
                <a:cxn ang="0">
                  <a:pos x="1254" y="106"/>
                </a:cxn>
                <a:cxn ang="0">
                  <a:pos x="1334" y="146"/>
                </a:cxn>
                <a:cxn ang="0">
                  <a:pos x="1414" y="192"/>
                </a:cxn>
                <a:cxn ang="0">
                  <a:pos x="1454" y="218"/>
                </a:cxn>
                <a:cxn ang="0">
                  <a:pos x="1614" y="322"/>
                </a:cxn>
                <a:cxn ang="0">
                  <a:pos x="1766" y="412"/>
                </a:cxn>
                <a:cxn ang="0">
                  <a:pos x="1908" y="490"/>
                </a:cxn>
                <a:cxn ang="0">
                  <a:pos x="2042" y="558"/>
                </a:cxn>
                <a:cxn ang="0">
                  <a:pos x="2170" y="614"/>
                </a:cxn>
                <a:cxn ang="0">
                  <a:pos x="2294" y="660"/>
                </a:cxn>
                <a:cxn ang="0">
                  <a:pos x="2410" y="696"/>
                </a:cxn>
                <a:cxn ang="0">
                  <a:pos x="2524" y="722"/>
                </a:cxn>
                <a:cxn ang="0">
                  <a:pos x="2632" y="740"/>
                </a:cxn>
                <a:cxn ang="0">
                  <a:pos x="2738" y="750"/>
                </a:cxn>
                <a:cxn ang="0">
                  <a:pos x="2842" y="752"/>
                </a:cxn>
                <a:cxn ang="0">
                  <a:pos x="2944" y="744"/>
                </a:cxn>
                <a:cxn ang="0">
                  <a:pos x="3046" y="730"/>
                </a:cxn>
                <a:cxn ang="0">
                  <a:pos x="3150" y="710"/>
                </a:cxn>
                <a:cxn ang="0">
                  <a:pos x="3252" y="684"/>
                </a:cxn>
                <a:cxn ang="0">
                  <a:pos x="3356" y="652"/>
                </a:cxn>
              </a:cxnLst>
              <a:rect l="0" t="0" r="r" b="b"/>
              <a:pathLst>
                <a:path w="3356" h="752">
                  <a:moveTo>
                    <a:pt x="0" y="400"/>
                  </a:moveTo>
                  <a:lnTo>
                    <a:pt x="0" y="400"/>
                  </a:lnTo>
                  <a:lnTo>
                    <a:pt x="28" y="368"/>
                  </a:lnTo>
                  <a:lnTo>
                    <a:pt x="60" y="334"/>
                  </a:lnTo>
                  <a:lnTo>
                    <a:pt x="104" y="290"/>
                  </a:lnTo>
                  <a:lnTo>
                    <a:pt x="132" y="266"/>
                  </a:lnTo>
                  <a:lnTo>
                    <a:pt x="162" y="242"/>
                  </a:lnTo>
                  <a:lnTo>
                    <a:pt x="194" y="216"/>
                  </a:lnTo>
                  <a:lnTo>
                    <a:pt x="230" y="190"/>
                  </a:lnTo>
                  <a:lnTo>
                    <a:pt x="268" y="164"/>
                  </a:lnTo>
                  <a:lnTo>
                    <a:pt x="308" y="138"/>
                  </a:lnTo>
                  <a:lnTo>
                    <a:pt x="352" y="114"/>
                  </a:lnTo>
                  <a:lnTo>
                    <a:pt x="398" y="92"/>
                  </a:lnTo>
                  <a:lnTo>
                    <a:pt x="448" y="70"/>
                  </a:lnTo>
                  <a:lnTo>
                    <a:pt x="498" y="52"/>
                  </a:lnTo>
                  <a:lnTo>
                    <a:pt x="552" y="34"/>
                  </a:lnTo>
                  <a:lnTo>
                    <a:pt x="608" y="20"/>
                  </a:lnTo>
                  <a:lnTo>
                    <a:pt x="668" y="10"/>
                  </a:lnTo>
                  <a:lnTo>
                    <a:pt x="728" y="4"/>
                  </a:lnTo>
                  <a:lnTo>
                    <a:pt x="792" y="0"/>
                  </a:lnTo>
                  <a:lnTo>
                    <a:pt x="858" y="2"/>
                  </a:lnTo>
                  <a:lnTo>
                    <a:pt x="890" y="4"/>
                  </a:lnTo>
                  <a:lnTo>
                    <a:pt x="924" y="8"/>
                  </a:lnTo>
                  <a:lnTo>
                    <a:pt x="960" y="14"/>
                  </a:lnTo>
                  <a:lnTo>
                    <a:pt x="994" y="20"/>
                  </a:lnTo>
                  <a:lnTo>
                    <a:pt x="1030" y="28"/>
                  </a:lnTo>
                  <a:lnTo>
                    <a:pt x="1066" y="36"/>
                  </a:lnTo>
                  <a:lnTo>
                    <a:pt x="1102" y="48"/>
                  </a:lnTo>
                  <a:lnTo>
                    <a:pt x="1140" y="60"/>
                  </a:lnTo>
                  <a:lnTo>
                    <a:pt x="1178" y="74"/>
                  </a:lnTo>
                  <a:lnTo>
                    <a:pt x="1216" y="88"/>
                  </a:lnTo>
                  <a:lnTo>
                    <a:pt x="1254" y="106"/>
                  </a:lnTo>
                  <a:lnTo>
                    <a:pt x="1294" y="124"/>
                  </a:lnTo>
                  <a:lnTo>
                    <a:pt x="1334" y="146"/>
                  </a:lnTo>
                  <a:lnTo>
                    <a:pt x="1374" y="168"/>
                  </a:lnTo>
                  <a:lnTo>
                    <a:pt x="1414" y="192"/>
                  </a:lnTo>
                  <a:lnTo>
                    <a:pt x="1454" y="218"/>
                  </a:lnTo>
                  <a:lnTo>
                    <a:pt x="1454" y="218"/>
                  </a:lnTo>
                  <a:lnTo>
                    <a:pt x="1536" y="272"/>
                  </a:lnTo>
                  <a:lnTo>
                    <a:pt x="1614" y="322"/>
                  </a:lnTo>
                  <a:lnTo>
                    <a:pt x="1690" y="368"/>
                  </a:lnTo>
                  <a:lnTo>
                    <a:pt x="1766" y="412"/>
                  </a:lnTo>
                  <a:lnTo>
                    <a:pt x="1838" y="452"/>
                  </a:lnTo>
                  <a:lnTo>
                    <a:pt x="1908" y="490"/>
                  </a:lnTo>
                  <a:lnTo>
                    <a:pt x="1976" y="526"/>
                  </a:lnTo>
                  <a:lnTo>
                    <a:pt x="2042" y="558"/>
                  </a:lnTo>
                  <a:lnTo>
                    <a:pt x="2108" y="586"/>
                  </a:lnTo>
                  <a:lnTo>
                    <a:pt x="2170" y="614"/>
                  </a:lnTo>
                  <a:lnTo>
                    <a:pt x="2232" y="638"/>
                  </a:lnTo>
                  <a:lnTo>
                    <a:pt x="2294" y="660"/>
                  </a:lnTo>
                  <a:lnTo>
                    <a:pt x="2352" y="680"/>
                  </a:lnTo>
                  <a:lnTo>
                    <a:pt x="2410" y="696"/>
                  </a:lnTo>
                  <a:lnTo>
                    <a:pt x="2468" y="710"/>
                  </a:lnTo>
                  <a:lnTo>
                    <a:pt x="2524" y="722"/>
                  </a:lnTo>
                  <a:lnTo>
                    <a:pt x="2578" y="732"/>
                  </a:lnTo>
                  <a:lnTo>
                    <a:pt x="2632" y="740"/>
                  </a:lnTo>
                  <a:lnTo>
                    <a:pt x="2686" y="746"/>
                  </a:lnTo>
                  <a:lnTo>
                    <a:pt x="2738" y="750"/>
                  </a:lnTo>
                  <a:lnTo>
                    <a:pt x="2790" y="752"/>
                  </a:lnTo>
                  <a:lnTo>
                    <a:pt x="2842" y="752"/>
                  </a:lnTo>
                  <a:lnTo>
                    <a:pt x="2894" y="748"/>
                  </a:lnTo>
                  <a:lnTo>
                    <a:pt x="2944" y="744"/>
                  </a:lnTo>
                  <a:lnTo>
                    <a:pt x="2996" y="738"/>
                  </a:lnTo>
                  <a:lnTo>
                    <a:pt x="3046" y="730"/>
                  </a:lnTo>
                  <a:lnTo>
                    <a:pt x="3098" y="722"/>
                  </a:lnTo>
                  <a:lnTo>
                    <a:pt x="3150" y="710"/>
                  </a:lnTo>
                  <a:lnTo>
                    <a:pt x="3200" y="698"/>
                  </a:lnTo>
                  <a:lnTo>
                    <a:pt x="3252" y="684"/>
                  </a:lnTo>
                  <a:lnTo>
                    <a:pt x="3304" y="668"/>
                  </a:lnTo>
                  <a:lnTo>
                    <a:pt x="3356" y="652"/>
                  </a:lnTo>
                </a:path>
              </a:pathLst>
            </a:custGeom>
            <a:noFill/>
            <a:ln w="12700">
              <a:solidFill>
                <a:srgbClr val="C0C0C0">
                  <a:alpha val="39999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6361" name="Freeform 217"/>
            <p:cNvSpPr>
              <a:spLocks/>
            </p:cNvSpPr>
            <p:nvPr/>
          </p:nvSpPr>
          <p:spPr bwMode="auto">
            <a:xfrm>
              <a:off x="2928" y="2506"/>
              <a:ext cx="1846" cy="372"/>
            </a:xfrm>
            <a:custGeom>
              <a:avLst/>
              <a:gdLst/>
              <a:ahLst/>
              <a:cxnLst>
                <a:cxn ang="0">
                  <a:pos x="0" y="434"/>
                </a:cxn>
                <a:cxn ang="0">
                  <a:pos x="58" y="364"/>
                </a:cxn>
                <a:cxn ang="0">
                  <a:pos x="128" y="294"/>
                </a:cxn>
                <a:cxn ang="0">
                  <a:pos x="188" y="240"/>
                </a:cxn>
                <a:cxn ang="0">
                  <a:pos x="260" y="186"/>
                </a:cxn>
                <a:cxn ang="0">
                  <a:pos x="344" y="132"/>
                </a:cxn>
                <a:cxn ang="0">
                  <a:pos x="438" y="84"/>
                </a:cxn>
                <a:cxn ang="0">
                  <a:pos x="542" y="44"/>
                </a:cxn>
                <a:cxn ang="0">
                  <a:pos x="658" y="16"/>
                </a:cxn>
                <a:cxn ang="0">
                  <a:pos x="782" y="0"/>
                </a:cxn>
                <a:cxn ang="0">
                  <a:pos x="880" y="0"/>
                </a:cxn>
                <a:cxn ang="0">
                  <a:pos x="950" y="6"/>
                </a:cxn>
                <a:cxn ang="0">
                  <a:pos x="1022" y="18"/>
                </a:cxn>
                <a:cxn ang="0">
                  <a:pos x="1094" y="36"/>
                </a:cxn>
                <a:cxn ang="0">
                  <a:pos x="1170" y="58"/>
                </a:cxn>
                <a:cxn ang="0">
                  <a:pos x="1248" y="88"/>
                </a:cxn>
                <a:cxn ang="0">
                  <a:pos x="1328" y="124"/>
                </a:cxn>
                <a:cxn ang="0">
                  <a:pos x="1410" y="168"/>
                </a:cxn>
                <a:cxn ang="0">
                  <a:pos x="1452" y="194"/>
                </a:cxn>
                <a:cxn ang="0">
                  <a:pos x="1616" y="290"/>
                </a:cxn>
                <a:cxn ang="0">
                  <a:pos x="1770" y="376"/>
                </a:cxn>
                <a:cxn ang="0">
                  <a:pos x="1914" y="448"/>
                </a:cxn>
                <a:cxn ang="0">
                  <a:pos x="2052" y="512"/>
                </a:cxn>
                <a:cxn ang="0">
                  <a:pos x="2182" y="564"/>
                </a:cxn>
                <a:cxn ang="0">
                  <a:pos x="2306" y="604"/>
                </a:cxn>
                <a:cxn ang="0">
                  <a:pos x="2426" y="636"/>
                </a:cxn>
                <a:cxn ang="0">
                  <a:pos x="2538" y="658"/>
                </a:cxn>
                <a:cxn ang="0">
                  <a:pos x="2648" y="672"/>
                </a:cxn>
                <a:cxn ang="0">
                  <a:pos x="2756" y="678"/>
                </a:cxn>
                <a:cxn ang="0">
                  <a:pos x="2860" y="674"/>
                </a:cxn>
                <a:cxn ang="0">
                  <a:pos x="2962" y="664"/>
                </a:cxn>
                <a:cxn ang="0">
                  <a:pos x="3064" y="646"/>
                </a:cxn>
                <a:cxn ang="0">
                  <a:pos x="3166" y="622"/>
                </a:cxn>
                <a:cxn ang="0">
                  <a:pos x="3268" y="590"/>
                </a:cxn>
                <a:cxn ang="0">
                  <a:pos x="3372" y="554"/>
                </a:cxn>
              </a:cxnLst>
              <a:rect l="0" t="0" r="r" b="b"/>
              <a:pathLst>
                <a:path w="3372" h="678">
                  <a:moveTo>
                    <a:pt x="0" y="434"/>
                  </a:moveTo>
                  <a:lnTo>
                    <a:pt x="0" y="434"/>
                  </a:lnTo>
                  <a:lnTo>
                    <a:pt x="26" y="402"/>
                  </a:lnTo>
                  <a:lnTo>
                    <a:pt x="58" y="364"/>
                  </a:lnTo>
                  <a:lnTo>
                    <a:pt x="102" y="320"/>
                  </a:lnTo>
                  <a:lnTo>
                    <a:pt x="128" y="294"/>
                  </a:lnTo>
                  <a:lnTo>
                    <a:pt x="156" y="268"/>
                  </a:lnTo>
                  <a:lnTo>
                    <a:pt x="188" y="240"/>
                  </a:lnTo>
                  <a:lnTo>
                    <a:pt x="224" y="214"/>
                  </a:lnTo>
                  <a:lnTo>
                    <a:pt x="260" y="186"/>
                  </a:lnTo>
                  <a:lnTo>
                    <a:pt x="302" y="158"/>
                  </a:lnTo>
                  <a:lnTo>
                    <a:pt x="344" y="132"/>
                  </a:lnTo>
                  <a:lnTo>
                    <a:pt x="390" y="108"/>
                  </a:lnTo>
                  <a:lnTo>
                    <a:pt x="438" y="84"/>
                  </a:lnTo>
                  <a:lnTo>
                    <a:pt x="490" y="64"/>
                  </a:lnTo>
                  <a:lnTo>
                    <a:pt x="542" y="44"/>
                  </a:lnTo>
                  <a:lnTo>
                    <a:pt x="598" y="28"/>
                  </a:lnTo>
                  <a:lnTo>
                    <a:pt x="658" y="16"/>
                  </a:lnTo>
                  <a:lnTo>
                    <a:pt x="718" y="6"/>
                  </a:lnTo>
                  <a:lnTo>
                    <a:pt x="782" y="0"/>
                  </a:lnTo>
                  <a:lnTo>
                    <a:pt x="846" y="0"/>
                  </a:lnTo>
                  <a:lnTo>
                    <a:pt x="880" y="0"/>
                  </a:lnTo>
                  <a:lnTo>
                    <a:pt x="914" y="4"/>
                  </a:lnTo>
                  <a:lnTo>
                    <a:pt x="950" y="6"/>
                  </a:lnTo>
                  <a:lnTo>
                    <a:pt x="986" y="12"/>
                  </a:lnTo>
                  <a:lnTo>
                    <a:pt x="1022" y="18"/>
                  </a:lnTo>
                  <a:lnTo>
                    <a:pt x="1058" y="26"/>
                  </a:lnTo>
                  <a:lnTo>
                    <a:pt x="1094" y="36"/>
                  </a:lnTo>
                  <a:lnTo>
                    <a:pt x="1132" y="46"/>
                  </a:lnTo>
                  <a:lnTo>
                    <a:pt x="1170" y="58"/>
                  </a:lnTo>
                  <a:lnTo>
                    <a:pt x="1210" y="72"/>
                  </a:lnTo>
                  <a:lnTo>
                    <a:pt x="1248" y="88"/>
                  </a:lnTo>
                  <a:lnTo>
                    <a:pt x="1288" y="106"/>
                  </a:lnTo>
                  <a:lnTo>
                    <a:pt x="1328" y="124"/>
                  </a:lnTo>
                  <a:lnTo>
                    <a:pt x="1370" y="146"/>
                  </a:lnTo>
                  <a:lnTo>
                    <a:pt x="1410" y="168"/>
                  </a:lnTo>
                  <a:lnTo>
                    <a:pt x="1452" y="194"/>
                  </a:lnTo>
                  <a:lnTo>
                    <a:pt x="1452" y="194"/>
                  </a:lnTo>
                  <a:lnTo>
                    <a:pt x="1536" y="244"/>
                  </a:lnTo>
                  <a:lnTo>
                    <a:pt x="1616" y="290"/>
                  </a:lnTo>
                  <a:lnTo>
                    <a:pt x="1694" y="334"/>
                  </a:lnTo>
                  <a:lnTo>
                    <a:pt x="1770" y="376"/>
                  </a:lnTo>
                  <a:lnTo>
                    <a:pt x="1844" y="414"/>
                  </a:lnTo>
                  <a:lnTo>
                    <a:pt x="1914" y="448"/>
                  </a:lnTo>
                  <a:lnTo>
                    <a:pt x="1984" y="482"/>
                  </a:lnTo>
                  <a:lnTo>
                    <a:pt x="2052" y="512"/>
                  </a:lnTo>
                  <a:lnTo>
                    <a:pt x="2118" y="538"/>
                  </a:lnTo>
                  <a:lnTo>
                    <a:pt x="2182" y="564"/>
                  </a:lnTo>
                  <a:lnTo>
                    <a:pt x="2246" y="586"/>
                  </a:lnTo>
                  <a:lnTo>
                    <a:pt x="2306" y="604"/>
                  </a:lnTo>
                  <a:lnTo>
                    <a:pt x="2366" y="622"/>
                  </a:lnTo>
                  <a:lnTo>
                    <a:pt x="2426" y="636"/>
                  </a:lnTo>
                  <a:lnTo>
                    <a:pt x="2482" y="648"/>
                  </a:lnTo>
                  <a:lnTo>
                    <a:pt x="2538" y="658"/>
                  </a:lnTo>
                  <a:lnTo>
                    <a:pt x="2594" y="666"/>
                  </a:lnTo>
                  <a:lnTo>
                    <a:pt x="2648" y="672"/>
                  </a:lnTo>
                  <a:lnTo>
                    <a:pt x="2702" y="676"/>
                  </a:lnTo>
                  <a:lnTo>
                    <a:pt x="2756" y="678"/>
                  </a:lnTo>
                  <a:lnTo>
                    <a:pt x="2808" y="676"/>
                  </a:lnTo>
                  <a:lnTo>
                    <a:pt x="2860" y="674"/>
                  </a:lnTo>
                  <a:lnTo>
                    <a:pt x="2912" y="670"/>
                  </a:lnTo>
                  <a:lnTo>
                    <a:pt x="2962" y="664"/>
                  </a:lnTo>
                  <a:lnTo>
                    <a:pt x="3014" y="656"/>
                  </a:lnTo>
                  <a:lnTo>
                    <a:pt x="3064" y="646"/>
                  </a:lnTo>
                  <a:lnTo>
                    <a:pt x="3116" y="634"/>
                  </a:lnTo>
                  <a:lnTo>
                    <a:pt x="3166" y="622"/>
                  </a:lnTo>
                  <a:lnTo>
                    <a:pt x="3218" y="606"/>
                  </a:lnTo>
                  <a:lnTo>
                    <a:pt x="3268" y="590"/>
                  </a:lnTo>
                  <a:lnTo>
                    <a:pt x="3320" y="572"/>
                  </a:lnTo>
                  <a:lnTo>
                    <a:pt x="3372" y="554"/>
                  </a:lnTo>
                </a:path>
              </a:pathLst>
            </a:custGeom>
            <a:noFill/>
            <a:ln w="12700">
              <a:solidFill>
                <a:srgbClr val="C0C0C0">
                  <a:alpha val="39999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6362" name="Freeform 218"/>
            <p:cNvSpPr>
              <a:spLocks/>
            </p:cNvSpPr>
            <p:nvPr/>
          </p:nvSpPr>
          <p:spPr bwMode="auto">
            <a:xfrm>
              <a:off x="2938" y="2518"/>
              <a:ext cx="1854" cy="333"/>
            </a:xfrm>
            <a:custGeom>
              <a:avLst/>
              <a:gdLst/>
              <a:ahLst/>
              <a:cxnLst>
                <a:cxn ang="0">
                  <a:pos x="0" y="470"/>
                </a:cxn>
                <a:cxn ang="0">
                  <a:pos x="56" y="398"/>
                </a:cxn>
                <a:cxn ang="0">
                  <a:pos x="124" y="324"/>
                </a:cxn>
                <a:cxn ang="0">
                  <a:pos x="184" y="268"/>
                </a:cxn>
                <a:cxn ang="0">
                  <a:pos x="254" y="210"/>
                </a:cxn>
                <a:cxn ang="0">
                  <a:pos x="336" y="154"/>
                </a:cxn>
                <a:cxn ang="0">
                  <a:pos x="428" y="102"/>
                </a:cxn>
                <a:cxn ang="0">
                  <a:pos x="532" y="56"/>
                </a:cxn>
                <a:cxn ang="0">
                  <a:pos x="646" y="24"/>
                </a:cxn>
                <a:cxn ang="0">
                  <a:pos x="770" y="4"/>
                </a:cxn>
                <a:cxn ang="0">
                  <a:pos x="870" y="0"/>
                </a:cxn>
                <a:cxn ang="0">
                  <a:pos x="938" y="2"/>
                </a:cxn>
                <a:cxn ang="0">
                  <a:pos x="1010" y="12"/>
                </a:cxn>
                <a:cxn ang="0">
                  <a:pos x="1086" y="26"/>
                </a:cxn>
                <a:cxn ang="0">
                  <a:pos x="1162" y="46"/>
                </a:cxn>
                <a:cxn ang="0">
                  <a:pos x="1240" y="74"/>
                </a:cxn>
                <a:cxn ang="0">
                  <a:pos x="1322" y="106"/>
                </a:cxn>
                <a:cxn ang="0">
                  <a:pos x="1406" y="148"/>
                </a:cxn>
                <a:cxn ang="0">
                  <a:pos x="1448" y="170"/>
                </a:cxn>
                <a:cxn ang="0">
                  <a:pos x="1616" y="262"/>
                </a:cxn>
                <a:cxn ang="0">
                  <a:pos x="1772" y="342"/>
                </a:cxn>
                <a:cxn ang="0">
                  <a:pos x="1920" y="410"/>
                </a:cxn>
                <a:cxn ang="0">
                  <a:pos x="2060" y="466"/>
                </a:cxn>
                <a:cxn ang="0">
                  <a:pos x="2192" y="514"/>
                </a:cxn>
                <a:cxn ang="0">
                  <a:pos x="2318" y="550"/>
                </a:cxn>
                <a:cxn ang="0">
                  <a:pos x="2438" y="578"/>
                </a:cxn>
                <a:cxn ang="0">
                  <a:pos x="2552" y="596"/>
                </a:cxn>
                <a:cxn ang="0">
                  <a:pos x="2662" y="606"/>
                </a:cxn>
                <a:cxn ang="0">
                  <a:pos x="2770" y="606"/>
                </a:cxn>
                <a:cxn ang="0">
                  <a:pos x="2874" y="600"/>
                </a:cxn>
                <a:cxn ang="0">
                  <a:pos x="2976" y="584"/>
                </a:cxn>
                <a:cxn ang="0">
                  <a:pos x="3078" y="562"/>
                </a:cxn>
                <a:cxn ang="0">
                  <a:pos x="3180" y="534"/>
                </a:cxn>
                <a:cxn ang="0">
                  <a:pos x="3280" y="498"/>
                </a:cxn>
                <a:cxn ang="0">
                  <a:pos x="3384" y="458"/>
                </a:cxn>
              </a:cxnLst>
              <a:rect l="0" t="0" r="r" b="b"/>
              <a:pathLst>
                <a:path w="3384" h="608">
                  <a:moveTo>
                    <a:pt x="0" y="470"/>
                  </a:moveTo>
                  <a:lnTo>
                    <a:pt x="0" y="470"/>
                  </a:lnTo>
                  <a:lnTo>
                    <a:pt x="26" y="436"/>
                  </a:lnTo>
                  <a:lnTo>
                    <a:pt x="56" y="398"/>
                  </a:lnTo>
                  <a:lnTo>
                    <a:pt x="98" y="352"/>
                  </a:lnTo>
                  <a:lnTo>
                    <a:pt x="124" y="324"/>
                  </a:lnTo>
                  <a:lnTo>
                    <a:pt x="152" y="296"/>
                  </a:lnTo>
                  <a:lnTo>
                    <a:pt x="184" y="268"/>
                  </a:lnTo>
                  <a:lnTo>
                    <a:pt x="218" y="240"/>
                  </a:lnTo>
                  <a:lnTo>
                    <a:pt x="254" y="210"/>
                  </a:lnTo>
                  <a:lnTo>
                    <a:pt x="294" y="182"/>
                  </a:lnTo>
                  <a:lnTo>
                    <a:pt x="336" y="154"/>
                  </a:lnTo>
                  <a:lnTo>
                    <a:pt x="380" y="126"/>
                  </a:lnTo>
                  <a:lnTo>
                    <a:pt x="428" y="102"/>
                  </a:lnTo>
                  <a:lnTo>
                    <a:pt x="480" y="78"/>
                  </a:lnTo>
                  <a:lnTo>
                    <a:pt x="532" y="56"/>
                  </a:lnTo>
                  <a:lnTo>
                    <a:pt x="588" y="38"/>
                  </a:lnTo>
                  <a:lnTo>
                    <a:pt x="646" y="24"/>
                  </a:lnTo>
                  <a:lnTo>
                    <a:pt x="706" y="12"/>
                  </a:lnTo>
                  <a:lnTo>
                    <a:pt x="770" y="4"/>
                  </a:lnTo>
                  <a:lnTo>
                    <a:pt x="836" y="0"/>
                  </a:lnTo>
                  <a:lnTo>
                    <a:pt x="870" y="0"/>
                  </a:lnTo>
                  <a:lnTo>
                    <a:pt x="904" y="0"/>
                  </a:lnTo>
                  <a:lnTo>
                    <a:pt x="938" y="2"/>
                  </a:lnTo>
                  <a:lnTo>
                    <a:pt x="974" y="6"/>
                  </a:lnTo>
                  <a:lnTo>
                    <a:pt x="1010" y="12"/>
                  </a:lnTo>
                  <a:lnTo>
                    <a:pt x="1048" y="18"/>
                  </a:lnTo>
                  <a:lnTo>
                    <a:pt x="1086" y="26"/>
                  </a:lnTo>
                  <a:lnTo>
                    <a:pt x="1124" y="36"/>
                  </a:lnTo>
                  <a:lnTo>
                    <a:pt x="1162" y="46"/>
                  </a:lnTo>
                  <a:lnTo>
                    <a:pt x="1200" y="58"/>
                  </a:lnTo>
                  <a:lnTo>
                    <a:pt x="1240" y="74"/>
                  </a:lnTo>
                  <a:lnTo>
                    <a:pt x="1282" y="90"/>
                  </a:lnTo>
                  <a:lnTo>
                    <a:pt x="1322" y="106"/>
                  </a:lnTo>
                  <a:lnTo>
                    <a:pt x="1364" y="126"/>
                  </a:lnTo>
                  <a:lnTo>
                    <a:pt x="1406" y="148"/>
                  </a:lnTo>
                  <a:lnTo>
                    <a:pt x="1448" y="170"/>
                  </a:lnTo>
                  <a:lnTo>
                    <a:pt x="1448" y="170"/>
                  </a:lnTo>
                  <a:lnTo>
                    <a:pt x="1532" y="218"/>
                  </a:lnTo>
                  <a:lnTo>
                    <a:pt x="1616" y="262"/>
                  </a:lnTo>
                  <a:lnTo>
                    <a:pt x="1694" y="304"/>
                  </a:lnTo>
                  <a:lnTo>
                    <a:pt x="1772" y="342"/>
                  </a:lnTo>
                  <a:lnTo>
                    <a:pt x="1846" y="376"/>
                  </a:lnTo>
                  <a:lnTo>
                    <a:pt x="1920" y="410"/>
                  </a:lnTo>
                  <a:lnTo>
                    <a:pt x="1990" y="440"/>
                  </a:lnTo>
                  <a:lnTo>
                    <a:pt x="2060" y="466"/>
                  </a:lnTo>
                  <a:lnTo>
                    <a:pt x="2126" y="492"/>
                  </a:lnTo>
                  <a:lnTo>
                    <a:pt x="2192" y="514"/>
                  </a:lnTo>
                  <a:lnTo>
                    <a:pt x="2256" y="534"/>
                  </a:lnTo>
                  <a:lnTo>
                    <a:pt x="2318" y="550"/>
                  </a:lnTo>
                  <a:lnTo>
                    <a:pt x="2378" y="566"/>
                  </a:lnTo>
                  <a:lnTo>
                    <a:pt x="2438" y="578"/>
                  </a:lnTo>
                  <a:lnTo>
                    <a:pt x="2496" y="588"/>
                  </a:lnTo>
                  <a:lnTo>
                    <a:pt x="2552" y="596"/>
                  </a:lnTo>
                  <a:lnTo>
                    <a:pt x="2608" y="602"/>
                  </a:lnTo>
                  <a:lnTo>
                    <a:pt x="2662" y="606"/>
                  </a:lnTo>
                  <a:lnTo>
                    <a:pt x="2716" y="608"/>
                  </a:lnTo>
                  <a:lnTo>
                    <a:pt x="2770" y="606"/>
                  </a:lnTo>
                  <a:lnTo>
                    <a:pt x="2822" y="604"/>
                  </a:lnTo>
                  <a:lnTo>
                    <a:pt x="2874" y="600"/>
                  </a:lnTo>
                  <a:lnTo>
                    <a:pt x="2926" y="592"/>
                  </a:lnTo>
                  <a:lnTo>
                    <a:pt x="2976" y="584"/>
                  </a:lnTo>
                  <a:lnTo>
                    <a:pt x="3028" y="574"/>
                  </a:lnTo>
                  <a:lnTo>
                    <a:pt x="3078" y="562"/>
                  </a:lnTo>
                  <a:lnTo>
                    <a:pt x="3128" y="548"/>
                  </a:lnTo>
                  <a:lnTo>
                    <a:pt x="3180" y="534"/>
                  </a:lnTo>
                  <a:lnTo>
                    <a:pt x="3230" y="516"/>
                  </a:lnTo>
                  <a:lnTo>
                    <a:pt x="3280" y="498"/>
                  </a:lnTo>
                  <a:lnTo>
                    <a:pt x="3332" y="478"/>
                  </a:lnTo>
                  <a:lnTo>
                    <a:pt x="3384" y="458"/>
                  </a:lnTo>
                </a:path>
              </a:pathLst>
            </a:custGeom>
            <a:noFill/>
            <a:ln w="12700">
              <a:solidFill>
                <a:srgbClr val="C0C0C0">
                  <a:alpha val="39999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6363" name="Freeform 219"/>
            <p:cNvSpPr>
              <a:spLocks/>
            </p:cNvSpPr>
            <p:nvPr/>
          </p:nvSpPr>
          <p:spPr bwMode="auto">
            <a:xfrm>
              <a:off x="2941" y="2535"/>
              <a:ext cx="1858" cy="296"/>
            </a:xfrm>
            <a:custGeom>
              <a:avLst/>
              <a:gdLst/>
              <a:ahLst/>
              <a:cxnLst>
                <a:cxn ang="0">
                  <a:pos x="0" y="510"/>
                </a:cxn>
                <a:cxn ang="0">
                  <a:pos x="54" y="436"/>
                </a:cxn>
                <a:cxn ang="0">
                  <a:pos x="120" y="358"/>
                </a:cxn>
                <a:cxn ang="0">
                  <a:pos x="178" y="300"/>
                </a:cxn>
                <a:cxn ang="0">
                  <a:pos x="246" y="238"/>
                </a:cxn>
                <a:cxn ang="0">
                  <a:pos x="328" y="178"/>
                </a:cxn>
                <a:cxn ang="0">
                  <a:pos x="418" y="122"/>
                </a:cxn>
                <a:cxn ang="0">
                  <a:pos x="520" y="72"/>
                </a:cxn>
                <a:cxn ang="0">
                  <a:pos x="634" y="34"/>
                </a:cxn>
                <a:cxn ang="0">
                  <a:pos x="758" y="10"/>
                </a:cxn>
                <a:cxn ang="0">
                  <a:pos x="858" y="2"/>
                </a:cxn>
                <a:cxn ang="0">
                  <a:pos x="926" y="2"/>
                </a:cxn>
                <a:cxn ang="0">
                  <a:pos x="1000" y="8"/>
                </a:cxn>
                <a:cxn ang="0">
                  <a:pos x="1074" y="20"/>
                </a:cxn>
                <a:cxn ang="0">
                  <a:pos x="1152" y="36"/>
                </a:cxn>
                <a:cxn ang="0">
                  <a:pos x="1232" y="60"/>
                </a:cxn>
                <a:cxn ang="0">
                  <a:pos x="1314" y="92"/>
                </a:cxn>
                <a:cxn ang="0">
                  <a:pos x="1400" y="130"/>
                </a:cxn>
                <a:cxn ang="0">
                  <a:pos x="1442" y="150"/>
                </a:cxn>
                <a:cxn ang="0">
                  <a:pos x="1612" y="236"/>
                </a:cxn>
                <a:cxn ang="0">
                  <a:pos x="1772" y="310"/>
                </a:cxn>
                <a:cxn ang="0">
                  <a:pos x="1922" y="372"/>
                </a:cxn>
                <a:cxn ang="0">
                  <a:pos x="2064" y="424"/>
                </a:cxn>
                <a:cxn ang="0">
                  <a:pos x="2198" y="466"/>
                </a:cxn>
                <a:cxn ang="0">
                  <a:pos x="2326" y="498"/>
                </a:cxn>
                <a:cxn ang="0">
                  <a:pos x="2446" y="522"/>
                </a:cxn>
                <a:cxn ang="0">
                  <a:pos x="2562" y="536"/>
                </a:cxn>
                <a:cxn ang="0">
                  <a:pos x="2672" y="540"/>
                </a:cxn>
                <a:cxn ang="0">
                  <a:pos x="2780" y="536"/>
                </a:cxn>
                <a:cxn ang="0">
                  <a:pos x="2884" y="526"/>
                </a:cxn>
                <a:cxn ang="0">
                  <a:pos x="2986" y="506"/>
                </a:cxn>
                <a:cxn ang="0">
                  <a:pos x="3088" y="480"/>
                </a:cxn>
                <a:cxn ang="0">
                  <a:pos x="3188" y="448"/>
                </a:cxn>
                <a:cxn ang="0">
                  <a:pos x="3290" y="408"/>
                </a:cxn>
                <a:cxn ang="0">
                  <a:pos x="3392" y="362"/>
                </a:cxn>
              </a:cxnLst>
              <a:rect l="0" t="0" r="r" b="b"/>
              <a:pathLst>
                <a:path w="3392" h="540">
                  <a:moveTo>
                    <a:pt x="0" y="510"/>
                  </a:moveTo>
                  <a:lnTo>
                    <a:pt x="0" y="510"/>
                  </a:lnTo>
                  <a:lnTo>
                    <a:pt x="24" y="474"/>
                  </a:lnTo>
                  <a:lnTo>
                    <a:pt x="54" y="436"/>
                  </a:lnTo>
                  <a:lnTo>
                    <a:pt x="94" y="386"/>
                  </a:lnTo>
                  <a:lnTo>
                    <a:pt x="120" y="358"/>
                  </a:lnTo>
                  <a:lnTo>
                    <a:pt x="148" y="330"/>
                  </a:lnTo>
                  <a:lnTo>
                    <a:pt x="178" y="300"/>
                  </a:lnTo>
                  <a:lnTo>
                    <a:pt x="210" y="268"/>
                  </a:lnTo>
                  <a:lnTo>
                    <a:pt x="246" y="238"/>
                  </a:lnTo>
                  <a:lnTo>
                    <a:pt x="286" y="208"/>
                  </a:lnTo>
                  <a:lnTo>
                    <a:pt x="328" y="178"/>
                  </a:lnTo>
                  <a:lnTo>
                    <a:pt x="372" y="148"/>
                  </a:lnTo>
                  <a:lnTo>
                    <a:pt x="418" y="122"/>
                  </a:lnTo>
                  <a:lnTo>
                    <a:pt x="468" y="96"/>
                  </a:lnTo>
                  <a:lnTo>
                    <a:pt x="520" y="72"/>
                  </a:lnTo>
                  <a:lnTo>
                    <a:pt x="576" y="52"/>
                  </a:lnTo>
                  <a:lnTo>
                    <a:pt x="634" y="34"/>
                  </a:lnTo>
                  <a:lnTo>
                    <a:pt x="694" y="20"/>
                  </a:lnTo>
                  <a:lnTo>
                    <a:pt x="758" y="10"/>
                  </a:lnTo>
                  <a:lnTo>
                    <a:pt x="824" y="2"/>
                  </a:lnTo>
                  <a:lnTo>
                    <a:pt x="858" y="2"/>
                  </a:lnTo>
                  <a:lnTo>
                    <a:pt x="892" y="0"/>
                  </a:lnTo>
                  <a:lnTo>
                    <a:pt x="926" y="2"/>
                  </a:lnTo>
                  <a:lnTo>
                    <a:pt x="962" y="4"/>
                  </a:lnTo>
                  <a:lnTo>
                    <a:pt x="1000" y="8"/>
                  </a:lnTo>
                  <a:lnTo>
                    <a:pt x="1036" y="12"/>
                  </a:lnTo>
                  <a:lnTo>
                    <a:pt x="1074" y="20"/>
                  </a:lnTo>
                  <a:lnTo>
                    <a:pt x="1112" y="28"/>
                  </a:lnTo>
                  <a:lnTo>
                    <a:pt x="1152" y="36"/>
                  </a:lnTo>
                  <a:lnTo>
                    <a:pt x="1192" y="48"/>
                  </a:lnTo>
                  <a:lnTo>
                    <a:pt x="1232" y="60"/>
                  </a:lnTo>
                  <a:lnTo>
                    <a:pt x="1272" y="76"/>
                  </a:lnTo>
                  <a:lnTo>
                    <a:pt x="1314" y="92"/>
                  </a:lnTo>
                  <a:lnTo>
                    <a:pt x="1356" y="110"/>
                  </a:lnTo>
                  <a:lnTo>
                    <a:pt x="1400" y="130"/>
                  </a:lnTo>
                  <a:lnTo>
                    <a:pt x="1442" y="150"/>
                  </a:lnTo>
                  <a:lnTo>
                    <a:pt x="1442" y="150"/>
                  </a:lnTo>
                  <a:lnTo>
                    <a:pt x="1528" y="194"/>
                  </a:lnTo>
                  <a:lnTo>
                    <a:pt x="1612" y="236"/>
                  </a:lnTo>
                  <a:lnTo>
                    <a:pt x="1694" y="274"/>
                  </a:lnTo>
                  <a:lnTo>
                    <a:pt x="1772" y="310"/>
                  </a:lnTo>
                  <a:lnTo>
                    <a:pt x="1848" y="342"/>
                  </a:lnTo>
                  <a:lnTo>
                    <a:pt x="1922" y="372"/>
                  </a:lnTo>
                  <a:lnTo>
                    <a:pt x="1994" y="400"/>
                  </a:lnTo>
                  <a:lnTo>
                    <a:pt x="2064" y="424"/>
                  </a:lnTo>
                  <a:lnTo>
                    <a:pt x="2132" y="446"/>
                  </a:lnTo>
                  <a:lnTo>
                    <a:pt x="2198" y="466"/>
                  </a:lnTo>
                  <a:lnTo>
                    <a:pt x="2262" y="484"/>
                  </a:lnTo>
                  <a:lnTo>
                    <a:pt x="2326" y="498"/>
                  </a:lnTo>
                  <a:lnTo>
                    <a:pt x="2386" y="512"/>
                  </a:lnTo>
                  <a:lnTo>
                    <a:pt x="2446" y="522"/>
                  </a:lnTo>
                  <a:lnTo>
                    <a:pt x="2504" y="530"/>
                  </a:lnTo>
                  <a:lnTo>
                    <a:pt x="2562" y="536"/>
                  </a:lnTo>
                  <a:lnTo>
                    <a:pt x="2618" y="538"/>
                  </a:lnTo>
                  <a:lnTo>
                    <a:pt x="2672" y="540"/>
                  </a:lnTo>
                  <a:lnTo>
                    <a:pt x="2726" y="540"/>
                  </a:lnTo>
                  <a:lnTo>
                    <a:pt x="2780" y="536"/>
                  </a:lnTo>
                  <a:lnTo>
                    <a:pt x="2832" y="532"/>
                  </a:lnTo>
                  <a:lnTo>
                    <a:pt x="2884" y="526"/>
                  </a:lnTo>
                  <a:lnTo>
                    <a:pt x="2936" y="516"/>
                  </a:lnTo>
                  <a:lnTo>
                    <a:pt x="2986" y="506"/>
                  </a:lnTo>
                  <a:lnTo>
                    <a:pt x="3038" y="494"/>
                  </a:lnTo>
                  <a:lnTo>
                    <a:pt x="3088" y="480"/>
                  </a:lnTo>
                  <a:lnTo>
                    <a:pt x="3138" y="464"/>
                  </a:lnTo>
                  <a:lnTo>
                    <a:pt x="3188" y="448"/>
                  </a:lnTo>
                  <a:lnTo>
                    <a:pt x="3238" y="428"/>
                  </a:lnTo>
                  <a:lnTo>
                    <a:pt x="3290" y="408"/>
                  </a:lnTo>
                  <a:lnTo>
                    <a:pt x="3340" y="386"/>
                  </a:lnTo>
                  <a:lnTo>
                    <a:pt x="3392" y="362"/>
                  </a:lnTo>
                </a:path>
              </a:pathLst>
            </a:custGeom>
            <a:noFill/>
            <a:ln w="12700">
              <a:solidFill>
                <a:srgbClr val="C0C0C0">
                  <a:alpha val="39999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6364" name="Freeform 220"/>
            <p:cNvSpPr>
              <a:spLocks/>
            </p:cNvSpPr>
            <p:nvPr/>
          </p:nvSpPr>
          <p:spPr bwMode="auto">
            <a:xfrm>
              <a:off x="2955" y="2544"/>
              <a:ext cx="1860" cy="304"/>
            </a:xfrm>
            <a:custGeom>
              <a:avLst/>
              <a:gdLst/>
              <a:ahLst/>
              <a:cxnLst>
                <a:cxn ang="0">
                  <a:pos x="0" y="548"/>
                </a:cxn>
                <a:cxn ang="0">
                  <a:pos x="52" y="470"/>
                </a:cxn>
                <a:cxn ang="0">
                  <a:pos x="116" y="390"/>
                </a:cxn>
                <a:cxn ang="0">
                  <a:pos x="172" y="328"/>
                </a:cxn>
                <a:cxn ang="0">
                  <a:pos x="240" y="264"/>
                </a:cxn>
                <a:cxn ang="0">
                  <a:pos x="318" y="200"/>
                </a:cxn>
                <a:cxn ang="0">
                  <a:pos x="408" y="140"/>
                </a:cxn>
                <a:cxn ang="0">
                  <a:pos x="508" y="86"/>
                </a:cxn>
                <a:cxn ang="0">
                  <a:pos x="620" y="44"/>
                </a:cxn>
                <a:cxn ang="0">
                  <a:pos x="744" y="14"/>
                </a:cxn>
                <a:cxn ang="0">
                  <a:pos x="844" y="2"/>
                </a:cxn>
                <a:cxn ang="0">
                  <a:pos x="914" y="0"/>
                </a:cxn>
                <a:cxn ang="0">
                  <a:pos x="986" y="2"/>
                </a:cxn>
                <a:cxn ang="0">
                  <a:pos x="1062" y="12"/>
                </a:cxn>
                <a:cxn ang="0">
                  <a:pos x="1140" y="26"/>
                </a:cxn>
                <a:cxn ang="0">
                  <a:pos x="1220" y="46"/>
                </a:cxn>
                <a:cxn ang="0">
                  <a:pos x="1304" y="74"/>
                </a:cxn>
                <a:cxn ang="0">
                  <a:pos x="1390" y="110"/>
                </a:cxn>
                <a:cxn ang="0">
                  <a:pos x="1436" y="130"/>
                </a:cxn>
                <a:cxn ang="0">
                  <a:pos x="1608" y="208"/>
                </a:cxn>
                <a:cxn ang="0">
                  <a:pos x="1770" y="276"/>
                </a:cxn>
                <a:cxn ang="0">
                  <a:pos x="1922" y="334"/>
                </a:cxn>
                <a:cxn ang="0">
                  <a:pos x="2066" y="380"/>
                </a:cxn>
                <a:cxn ang="0">
                  <a:pos x="2202" y="416"/>
                </a:cxn>
                <a:cxn ang="0">
                  <a:pos x="2330" y="444"/>
                </a:cxn>
                <a:cxn ang="0">
                  <a:pos x="2452" y="462"/>
                </a:cxn>
                <a:cxn ang="0">
                  <a:pos x="2568" y="472"/>
                </a:cxn>
                <a:cxn ang="0">
                  <a:pos x="2680" y="472"/>
                </a:cxn>
                <a:cxn ang="0">
                  <a:pos x="2788" y="464"/>
                </a:cxn>
                <a:cxn ang="0">
                  <a:pos x="2892" y="450"/>
                </a:cxn>
                <a:cxn ang="0">
                  <a:pos x="2994" y="426"/>
                </a:cxn>
                <a:cxn ang="0">
                  <a:pos x="3094" y="396"/>
                </a:cxn>
                <a:cxn ang="0">
                  <a:pos x="3194" y="358"/>
                </a:cxn>
                <a:cxn ang="0">
                  <a:pos x="3294" y="314"/>
                </a:cxn>
                <a:cxn ang="0">
                  <a:pos x="3394" y="264"/>
                </a:cxn>
              </a:cxnLst>
              <a:rect l="0" t="0" r="r" b="b"/>
              <a:pathLst>
                <a:path w="3394" h="548">
                  <a:moveTo>
                    <a:pt x="0" y="548"/>
                  </a:moveTo>
                  <a:lnTo>
                    <a:pt x="0" y="548"/>
                  </a:lnTo>
                  <a:lnTo>
                    <a:pt x="24" y="512"/>
                  </a:lnTo>
                  <a:lnTo>
                    <a:pt x="52" y="470"/>
                  </a:lnTo>
                  <a:lnTo>
                    <a:pt x="92" y="418"/>
                  </a:lnTo>
                  <a:lnTo>
                    <a:pt x="116" y="390"/>
                  </a:lnTo>
                  <a:lnTo>
                    <a:pt x="142" y="360"/>
                  </a:lnTo>
                  <a:lnTo>
                    <a:pt x="172" y="328"/>
                  </a:lnTo>
                  <a:lnTo>
                    <a:pt x="204" y="296"/>
                  </a:lnTo>
                  <a:lnTo>
                    <a:pt x="240" y="264"/>
                  </a:lnTo>
                  <a:lnTo>
                    <a:pt x="278" y="232"/>
                  </a:lnTo>
                  <a:lnTo>
                    <a:pt x="318" y="200"/>
                  </a:lnTo>
                  <a:lnTo>
                    <a:pt x="362" y="170"/>
                  </a:lnTo>
                  <a:lnTo>
                    <a:pt x="408" y="140"/>
                  </a:lnTo>
                  <a:lnTo>
                    <a:pt x="456" y="112"/>
                  </a:lnTo>
                  <a:lnTo>
                    <a:pt x="508" y="86"/>
                  </a:lnTo>
                  <a:lnTo>
                    <a:pt x="564" y="64"/>
                  </a:lnTo>
                  <a:lnTo>
                    <a:pt x="620" y="44"/>
                  </a:lnTo>
                  <a:lnTo>
                    <a:pt x="682" y="26"/>
                  </a:lnTo>
                  <a:lnTo>
                    <a:pt x="744" y="14"/>
                  </a:lnTo>
                  <a:lnTo>
                    <a:pt x="810" y="4"/>
                  </a:lnTo>
                  <a:lnTo>
                    <a:pt x="844" y="2"/>
                  </a:lnTo>
                  <a:lnTo>
                    <a:pt x="878" y="0"/>
                  </a:lnTo>
                  <a:lnTo>
                    <a:pt x="914" y="0"/>
                  </a:lnTo>
                  <a:lnTo>
                    <a:pt x="950" y="0"/>
                  </a:lnTo>
                  <a:lnTo>
                    <a:pt x="986" y="2"/>
                  </a:lnTo>
                  <a:lnTo>
                    <a:pt x="1024" y="6"/>
                  </a:lnTo>
                  <a:lnTo>
                    <a:pt x="1062" y="12"/>
                  </a:lnTo>
                  <a:lnTo>
                    <a:pt x="1100" y="18"/>
                  </a:lnTo>
                  <a:lnTo>
                    <a:pt x="1140" y="26"/>
                  </a:lnTo>
                  <a:lnTo>
                    <a:pt x="1180" y="36"/>
                  </a:lnTo>
                  <a:lnTo>
                    <a:pt x="1220" y="46"/>
                  </a:lnTo>
                  <a:lnTo>
                    <a:pt x="1262" y="60"/>
                  </a:lnTo>
                  <a:lnTo>
                    <a:pt x="1304" y="74"/>
                  </a:lnTo>
                  <a:lnTo>
                    <a:pt x="1348" y="90"/>
                  </a:lnTo>
                  <a:lnTo>
                    <a:pt x="1390" y="110"/>
                  </a:lnTo>
                  <a:lnTo>
                    <a:pt x="1436" y="130"/>
                  </a:lnTo>
                  <a:lnTo>
                    <a:pt x="1436" y="130"/>
                  </a:lnTo>
                  <a:lnTo>
                    <a:pt x="1522" y="170"/>
                  </a:lnTo>
                  <a:lnTo>
                    <a:pt x="1608" y="208"/>
                  </a:lnTo>
                  <a:lnTo>
                    <a:pt x="1690" y="244"/>
                  </a:lnTo>
                  <a:lnTo>
                    <a:pt x="1770" y="276"/>
                  </a:lnTo>
                  <a:lnTo>
                    <a:pt x="1848" y="306"/>
                  </a:lnTo>
                  <a:lnTo>
                    <a:pt x="1922" y="334"/>
                  </a:lnTo>
                  <a:lnTo>
                    <a:pt x="1996" y="358"/>
                  </a:lnTo>
                  <a:lnTo>
                    <a:pt x="2066" y="380"/>
                  </a:lnTo>
                  <a:lnTo>
                    <a:pt x="2136" y="400"/>
                  </a:lnTo>
                  <a:lnTo>
                    <a:pt x="2202" y="416"/>
                  </a:lnTo>
                  <a:lnTo>
                    <a:pt x="2268" y="432"/>
                  </a:lnTo>
                  <a:lnTo>
                    <a:pt x="2330" y="444"/>
                  </a:lnTo>
                  <a:lnTo>
                    <a:pt x="2392" y="454"/>
                  </a:lnTo>
                  <a:lnTo>
                    <a:pt x="2452" y="462"/>
                  </a:lnTo>
                  <a:lnTo>
                    <a:pt x="2512" y="468"/>
                  </a:lnTo>
                  <a:lnTo>
                    <a:pt x="2568" y="472"/>
                  </a:lnTo>
                  <a:lnTo>
                    <a:pt x="2624" y="474"/>
                  </a:lnTo>
                  <a:lnTo>
                    <a:pt x="2680" y="472"/>
                  </a:lnTo>
                  <a:lnTo>
                    <a:pt x="2734" y="470"/>
                  </a:lnTo>
                  <a:lnTo>
                    <a:pt x="2788" y="464"/>
                  </a:lnTo>
                  <a:lnTo>
                    <a:pt x="2840" y="458"/>
                  </a:lnTo>
                  <a:lnTo>
                    <a:pt x="2892" y="450"/>
                  </a:lnTo>
                  <a:lnTo>
                    <a:pt x="2944" y="438"/>
                  </a:lnTo>
                  <a:lnTo>
                    <a:pt x="2994" y="426"/>
                  </a:lnTo>
                  <a:lnTo>
                    <a:pt x="3044" y="412"/>
                  </a:lnTo>
                  <a:lnTo>
                    <a:pt x="3094" y="396"/>
                  </a:lnTo>
                  <a:lnTo>
                    <a:pt x="3144" y="378"/>
                  </a:lnTo>
                  <a:lnTo>
                    <a:pt x="3194" y="358"/>
                  </a:lnTo>
                  <a:lnTo>
                    <a:pt x="3244" y="338"/>
                  </a:lnTo>
                  <a:lnTo>
                    <a:pt x="3294" y="314"/>
                  </a:lnTo>
                  <a:lnTo>
                    <a:pt x="3344" y="290"/>
                  </a:lnTo>
                  <a:lnTo>
                    <a:pt x="3394" y="264"/>
                  </a:lnTo>
                </a:path>
              </a:pathLst>
            </a:custGeom>
            <a:noFill/>
            <a:ln w="12700">
              <a:solidFill>
                <a:srgbClr val="C0C0C0">
                  <a:alpha val="39999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6365" name="Freeform 221"/>
            <p:cNvSpPr>
              <a:spLocks/>
            </p:cNvSpPr>
            <p:nvPr/>
          </p:nvSpPr>
          <p:spPr bwMode="auto">
            <a:xfrm>
              <a:off x="2968" y="2564"/>
              <a:ext cx="1859" cy="322"/>
            </a:xfrm>
            <a:custGeom>
              <a:avLst/>
              <a:gdLst/>
              <a:ahLst/>
              <a:cxnLst>
                <a:cxn ang="0">
                  <a:pos x="0" y="588"/>
                </a:cxn>
                <a:cxn ang="0">
                  <a:pos x="48" y="508"/>
                </a:cxn>
                <a:cxn ang="0">
                  <a:pos x="108" y="424"/>
                </a:cxn>
                <a:cxn ang="0">
                  <a:pos x="164" y="360"/>
                </a:cxn>
                <a:cxn ang="0">
                  <a:pos x="230" y="294"/>
                </a:cxn>
                <a:cxn ang="0">
                  <a:pos x="306" y="226"/>
                </a:cxn>
                <a:cxn ang="0">
                  <a:pos x="394" y="162"/>
                </a:cxn>
                <a:cxn ang="0">
                  <a:pos x="494" y="104"/>
                </a:cxn>
                <a:cxn ang="0">
                  <a:pos x="606" y="56"/>
                </a:cxn>
                <a:cxn ang="0">
                  <a:pos x="728" y="20"/>
                </a:cxn>
                <a:cxn ang="0">
                  <a:pos x="828" y="6"/>
                </a:cxn>
                <a:cxn ang="0">
                  <a:pos x="898" y="0"/>
                </a:cxn>
                <a:cxn ang="0">
                  <a:pos x="970" y="0"/>
                </a:cxn>
                <a:cxn ang="0">
                  <a:pos x="1046" y="6"/>
                </a:cxn>
                <a:cxn ang="0">
                  <a:pos x="1124" y="18"/>
                </a:cxn>
                <a:cxn ang="0">
                  <a:pos x="1206" y="36"/>
                </a:cxn>
                <a:cxn ang="0">
                  <a:pos x="1292" y="60"/>
                </a:cxn>
                <a:cxn ang="0">
                  <a:pos x="1378" y="92"/>
                </a:cxn>
                <a:cxn ang="0">
                  <a:pos x="1424" y="110"/>
                </a:cxn>
                <a:cxn ang="0">
                  <a:pos x="1600" y="182"/>
                </a:cxn>
                <a:cxn ang="0">
                  <a:pos x="1764" y="244"/>
                </a:cxn>
                <a:cxn ang="0">
                  <a:pos x="1918" y="296"/>
                </a:cxn>
                <a:cxn ang="0">
                  <a:pos x="2064" y="338"/>
                </a:cxn>
                <a:cxn ang="0">
                  <a:pos x="2202" y="370"/>
                </a:cxn>
                <a:cxn ang="0">
                  <a:pos x="2330" y="392"/>
                </a:cxn>
                <a:cxn ang="0">
                  <a:pos x="2454" y="406"/>
                </a:cxn>
                <a:cxn ang="0">
                  <a:pos x="2570" y="410"/>
                </a:cxn>
                <a:cxn ang="0">
                  <a:pos x="2682" y="406"/>
                </a:cxn>
                <a:cxn ang="0">
                  <a:pos x="2790" y="394"/>
                </a:cxn>
                <a:cxn ang="0">
                  <a:pos x="2894" y="374"/>
                </a:cxn>
                <a:cxn ang="0">
                  <a:pos x="2996" y="346"/>
                </a:cxn>
                <a:cxn ang="0">
                  <a:pos x="3096" y="312"/>
                </a:cxn>
                <a:cxn ang="0">
                  <a:pos x="3194" y="270"/>
                </a:cxn>
                <a:cxn ang="0">
                  <a:pos x="3292" y="222"/>
                </a:cxn>
                <a:cxn ang="0">
                  <a:pos x="3392" y="168"/>
                </a:cxn>
              </a:cxnLst>
              <a:rect l="0" t="0" r="r" b="b"/>
              <a:pathLst>
                <a:path w="3392" h="588">
                  <a:moveTo>
                    <a:pt x="0" y="588"/>
                  </a:moveTo>
                  <a:lnTo>
                    <a:pt x="0" y="588"/>
                  </a:lnTo>
                  <a:lnTo>
                    <a:pt x="20" y="550"/>
                  </a:lnTo>
                  <a:lnTo>
                    <a:pt x="48" y="508"/>
                  </a:lnTo>
                  <a:lnTo>
                    <a:pt x="86" y="454"/>
                  </a:lnTo>
                  <a:lnTo>
                    <a:pt x="108" y="424"/>
                  </a:lnTo>
                  <a:lnTo>
                    <a:pt x="134" y="394"/>
                  </a:lnTo>
                  <a:lnTo>
                    <a:pt x="164" y="360"/>
                  </a:lnTo>
                  <a:lnTo>
                    <a:pt x="194" y="328"/>
                  </a:lnTo>
                  <a:lnTo>
                    <a:pt x="230" y="294"/>
                  </a:lnTo>
                  <a:lnTo>
                    <a:pt x="266" y="260"/>
                  </a:lnTo>
                  <a:lnTo>
                    <a:pt x="306" y="226"/>
                  </a:lnTo>
                  <a:lnTo>
                    <a:pt x="348" y="194"/>
                  </a:lnTo>
                  <a:lnTo>
                    <a:pt x="394" y="162"/>
                  </a:lnTo>
                  <a:lnTo>
                    <a:pt x="442" y="132"/>
                  </a:lnTo>
                  <a:lnTo>
                    <a:pt x="494" y="104"/>
                  </a:lnTo>
                  <a:lnTo>
                    <a:pt x="548" y="78"/>
                  </a:lnTo>
                  <a:lnTo>
                    <a:pt x="606" y="56"/>
                  </a:lnTo>
                  <a:lnTo>
                    <a:pt x="664" y="36"/>
                  </a:lnTo>
                  <a:lnTo>
                    <a:pt x="728" y="20"/>
                  </a:lnTo>
                  <a:lnTo>
                    <a:pt x="794" y="10"/>
                  </a:lnTo>
                  <a:lnTo>
                    <a:pt x="828" y="6"/>
                  </a:lnTo>
                  <a:lnTo>
                    <a:pt x="862" y="2"/>
                  </a:lnTo>
                  <a:lnTo>
                    <a:pt x="898" y="0"/>
                  </a:lnTo>
                  <a:lnTo>
                    <a:pt x="934" y="0"/>
                  </a:lnTo>
                  <a:lnTo>
                    <a:pt x="970" y="0"/>
                  </a:lnTo>
                  <a:lnTo>
                    <a:pt x="1008" y="2"/>
                  </a:lnTo>
                  <a:lnTo>
                    <a:pt x="1046" y="6"/>
                  </a:lnTo>
                  <a:lnTo>
                    <a:pt x="1086" y="12"/>
                  </a:lnTo>
                  <a:lnTo>
                    <a:pt x="1124" y="18"/>
                  </a:lnTo>
                  <a:lnTo>
                    <a:pt x="1166" y="26"/>
                  </a:lnTo>
                  <a:lnTo>
                    <a:pt x="1206" y="36"/>
                  </a:lnTo>
                  <a:lnTo>
                    <a:pt x="1248" y="46"/>
                  </a:lnTo>
                  <a:lnTo>
                    <a:pt x="1292" y="60"/>
                  </a:lnTo>
                  <a:lnTo>
                    <a:pt x="1334" y="74"/>
                  </a:lnTo>
                  <a:lnTo>
                    <a:pt x="1378" y="92"/>
                  </a:lnTo>
                  <a:lnTo>
                    <a:pt x="1424" y="110"/>
                  </a:lnTo>
                  <a:lnTo>
                    <a:pt x="1424" y="110"/>
                  </a:lnTo>
                  <a:lnTo>
                    <a:pt x="1514" y="148"/>
                  </a:lnTo>
                  <a:lnTo>
                    <a:pt x="1600" y="182"/>
                  </a:lnTo>
                  <a:lnTo>
                    <a:pt x="1684" y="214"/>
                  </a:lnTo>
                  <a:lnTo>
                    <a:pt x="1764" y="244"/>
                  </a:lnTo>
                  <a:lnTo>
                    <a:pt x="1842" y="272"/>
                  </a:lnTo>
                  <a:lnTo>
                    <a:pt x="1918" y="296"/>
                  </a:lnTo>
                  <a:lnTo>
                    <a:pt x="1992" y="318"/>
                  </a:lnTo>
                  <a:lnTo>
                    <a:pt x="2064" y="338"/>
                  </a:lnTo>
                  <a:lnTo>
                    <a:pt x="2134" y="354"/>
                  </a:lnTo>
                  <a:lnTo>
                    <a:pt x="2202" y="370"/>
                  </a:lnTo>
                  <a:lnTo>
                    <a:pt x="2266" y="382"/>
                  </a:lnTo>
                  <a:lnTo>
                    <a:pt x="2330" y="392"/>
                  </a:lnTo>
                  <a:lnTo>
                    <a:pt x="2392" y="400"/>
                  </a:lnTo>
                  <a:lnTo>
                    <a:pt x="2454" y="406"/>
                  </a:lnTo>
                  <a:lnTo>
                    <a:pt x="2512" y="408"/>
                  </a:lnTo>
                  <a:lnTo>
                    <a:pt x="2570" y="410"/>
                  </a:lnTo>
                  <a:lnTo>
                    <a:pt x="2626" y="408"/>
                  </a:lnTo>
                  <a:lnTo>
                    <a:pt x="2682" y="406"/>
                  </a:lnTo>
                  <a:lnTo>
                    <a:pt x="2736" y="400"/>
                  </a:lnTo>
                  <a:lnTo>
                    <a:pt x="2790" y="394"/>
                  </a:lnTo>
                  <a:lnTo>
                    <a:pt x="2842" y="384"/>
                  </a:lnTo>
                  <a:lnTo>
                    <a:pt x="2894" y="374"/>
                  </a:lnTo>
                  <a:lnTo>
                    <a:pt x="2944" y="362"/>
                  </a:lnTo>
                  <a:lnTo>
                    <a:pt x="2996" y="346"/>
                  </a:lnTo>
                  <a:lnTo>
                    <a:pt x="3046" y="330"/>
                  </a:lnTo>
                  <a:lnTo>
                    <a:pt x="3096" y="312"/>
                  </a:lnTo>
                  <a:lnTo>
                    <a:pt x="3144" y="292"/>
                  </a:lnTo>
                  <a:lnTo>
                    <a:pt x="3194" y="270"/>
                  </a:lnTo>
                  <a:lnTo>
                    <a:pt x="3244" y="248"/>
                  </a:lnTo>
                  <a:lnTo>
                    <a:pt x="3292" y="222"/>
                  </a:lnTo>
                  <a:lnTo>
                    <a:pt x="3342" y="196"/>
                  </a:lnTo>
                  <a:lnTo>
                    <a:pt x="3392" y="168"/>
                  </a:lnTo>
                </a:path>
              </a:pathLst>
            </a:custGeom>
            <a:noFill/>
            <a:ln w="12700">
              <a:solidFill>
                <a:srgbClr val="C0C0C0">
                  <a:alpha val="39999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6366" name="Freeform 222"/>
            <p:cNvSpPr>
              <a:spLocks/>
            </p:cNvSpPr>
            <p:nvPr/>
          </p:nvSpPr>
          <p:spPr bwMode="auto">
            <a:xfrm>
              <a:off x="2977" y="2575"/>
              <a:ext cx="1861" cy="345"/>
            </a:xfrm>
            <a:custGeom>
              <a:avLst/>
              <a:gdLst/>
              <a:ahLst/>
              <a:cxnLst>
                <a:cxn ang="0">
                  <a:pos x="0" y="630"/>
                </a:cxn>
                <a:cxn ang="0">
                  <a:pos x="46" y="548"/>
                </a:cxn>
                <a:cxn ang="0">
                  <a:pos x="104" y="462"/>
                </a:cxn>
                <a:cxn ang="0">
                  <a:pos x="158" y="396"/>
                </a:cxn>
                <a:cxn ang="0">
                  <a:pos x="220" y="324"/>
                </a:cxn>
                <a:cxn ang="0">
                  <a:pos x="296" y="254"/>
                </a:cxn>
                <a:cxn ang="0">
                  <a:pos x="382" y="186"/>
                </a:cxn>
                <a:cxn ang="0">
                  <a:pos x="480" y="124"/>
                </a:cxn>
                <a:cxn ang="0">
                  <a:pos x="590" y="72"/>
                </a:cxn>
                <a:cxn ang="0">
                  <a:pos x="712" y="32"/>
                </a:cxn>
                <a:cxn ang="0">
                  <a:pos x="812" y="12"/>
                </a:cxn>
                <a:cxn ang="0">
                  <a:pos x="882" y="4"/>
                </a:cxn>
                <a:cxn ang="0">
                  <a:pos x="954" y="0"/>
                </a:cxn>
                <a:cxn ang="0">
                  <a:pos x="1030" y="4"/>
                </a:cxn>
                <a:cxn ang="0">
                  <a:pos x="1110" y="12"/>
                </a:cxn>
                <a:cxn ang="0">
                  <a:pos x="1192" y="26"/>
                </a:cxn>
                <a:cxn ang="0">
                  <a:pos x="1278" y="48"/>
                </a:cxn>
                <a:cxn ang="0">
                  <a:pos x="1368" y="76"/>
                </a:cxn>
                <a:cxn ang="0">
                  <a:pos x="1412" y="94"/>
                </a:cxn>
                <a:cxn ang="0">
                  <a:pos x="1592" y="160"/>
                </a:cxn>
                <a:cxn ang="0">
                  <a:pos x="1758" y="214"/>
                </a:cxn>
                <a:cxn ang="0">
                  <a:pos x="1914" y="260"/>
                </a:cxn>
                <a:cxn ang="0">
                  <a:pos x="2062" y="296"/>
                </a:cxn>
                <a:cxn ang="0">
                  <a:pos x="2200" y="324"/>
                </a:cxn>
                <a:cxn ang="0">
                  <a:pos x="2330" y="340"/>
                </a:cxn>
                <a:cxn ang="0">
                  <a:pos x="2454" y="350"/>
                </a:cxn>
                <a:cxn ang="0">
                  <a:pos x="2572" y="350"/>
                </a:cxn>
                <a:cxn ang="0">
                  <a:pos x="2684" y="342"/>
                </a:cxn>
                <a:cxn ang="0">
                  <a:pos x="2790" y="324"/>
                </a:cxn>
                <a:cxn ang="0">
                  <a:pos x="2894" y="300"/>
                </a:cxn>
                <a:cxn ang="0">
                  <a:pos x="2996" y="270"/>
                </a:cxn>
                <a:cxn ang="0">
                  <a:pos x="3094" y="230"/>
                </a:cxn>
                <a:cxn ang="0">
                  <a:pos x="3192" y="184"/>
                </a:cxn>
                <a:cxn ang="0">
                  <a:pos x="3290" y="132"/>
                </a:cxn>
                <a:cxn ang="0">
                  <a:pos x="3388" y="74"/>
                </a:cxn>
              </a:cxnLst>
              <a:rect l="0" t="0" r="r" b="b"/>
              <a:pathLst>
                <a:path w="3388" h="630">
                  <a:moveTo>
                    <a:pt x="0" y="630"/>
                  </a:moveTo>
                  <a:lnTo>
                    <a:pt x="0" y="630"/>
                  </a:lnTo>
                  <a:lnTo>
                    <a:pt x="20" y="592"/>
                  </a:lnTo>
                  <a:lnTo>
                    <a:pt x="46" y="548"/>
                  </a:lnTo>
                  <a:lnTo>
                    <a:pt x="82" y="494"/>
                  </a:lnTo>
                  <a:lnTo>
                    <a:pt x="104" y="462"/>
                  </a:lnTo>
                  <a:lnTo>
                    <a:pt x="130" y="430"/>
                  </a:lnTo>
                  <a:lnTo>
                    <a:pt x="158" y="396"/>
                  </a:lnTo>
                  <a:lnTo>
                    <a:pt x="188" y="360"/>
                  </a:lnTo>
                  <a:lnTo>
                    <a:pt x="220" y="324"/>
                  </a:lnTo>
                  <a:lnTo>
                    <a:pt x="258" y="290"/>
                  </a:lnTo>
                  <a:lnTo>
                    <a:pt x="296" y="254"/>
                  </a:lnTo>
                  <a:lnTo>
                    <a:pt x="338" y="220"/>
                  </a:lnTo>
                  <a:lnTo>
                    <a:pt x="382" y="186"/>
                  </a:lnTo>
                  <a:lnTo>
                    <a:pt x="430" y="154"/>
                  </a:lnTo>
                  <a:lnTo>
                    <a:pt x="480" y="124"/>
                  </a:lnTo>
                  <a:lnTo>
                    <a:pt x="534" y="96"/>
                  </a:lnTo>
                  <a:lnTo>
                    <a:pt x="590" y="72"/>
                  </a:lnTo>
                  <a:lnTo>
                    <a:pt x="650" y="50"/>
                  </a:lnTo>
                  <a:lnTo>
                    <a:pt x="712" y="32"/>
                  </a:lnTo>
                  <a:lnTo>
                    <a:pt x="778" y="16"/>
                  </a:lnTo>
                  <a:lnTo>
                    <a:pt x="812" y="12"/>
                  </a:lnTo>
                  <a:lnTo>
                    <a:pt x="846" y="6"/>
                  </a:lnTo>
                  <a:lnTo>
                    <a:pt x="882" y="4"/>
                  </a:lnTo>
                  <a:lnTo>
                    <a:pt x="918" y="2"/>
                  </a:lnTo>
                  <a:lnTo>
                    <a:pt x="954" y="0"/>
                  </a:lnTo>
                  <a:lnTo>
                    <a:pt x="992" y="2"/>
                  </a:lnTo>
                  <a:lnTo>
                    <a:pt x="1030" y="4"/>
                  </a:lnTo>
                  <a:lnTo>
                    <a:pt x="1070" y="8"/>
                  </a:lnTo>
                  <a:lnTo>
                    <a:pt x="1110" y="12"/>
                  </a:lnTo>
                  <a:lnTo>
                    <a:pt x="1152" y="18"/>
                  </a:lnTo>
                  <a:lnTo>
                    <a:pt x="1192" y="26"/>
                  </a:lnTo>
                  <a:lnTo>
                    <a:pt x="1236" y="36"/>
                  </a:lnTo>
                  <a:lnTo>
                    <a:pt x="1278" y="48"/>
                  </a:lnTo>
                  <a:lnTo>
                    <a:pt x="1322" y="62"/>
                  </a:lnTo>
                  <a:lnTo>
                    <a:pt x="1368" y="76"/>
                  </a:lnTo>
                  <a:lnTo>
                    <a:pt x="1412" y="94"/>
                  </a:lnTo>
                  <a:lnTo>
                    <a:pt x="1412" y="94"/>
                  </a:lnTo>
                  <a:lnTo>
                    <a:pt x="1504" y="128"/>
                  </a:lnTo>
                  <a:lnTo>
                    <a:pt x="1592" y="160"/>
                  </a:lnTo>
                  <a:lnTo>
                    <a:pt x="1676" y="188"/>
                  </a:lnTo>
                  <a:lnTo>
                    <a:pt x="1758" y="214"/>
                  </a:lnTo>
                  <a:lnTo>
                    <a:pt x="1838" y="238"/>
                  </a:lnTo>
                  <a:lnTo>
                    <a:pt x="1914" y="260"/>
                  </a:lnTo>
                  <a:lnTo>
                    <a:pt x="1990" y="280"/>
                  </a:lnTo>
                  <a:lnTo>
                    <a:pt x="2062" y="296"/>
                  </a:lnTo>
                  <a:lnTo>
                    <a:pt x="2132" y="310"/>
                  </a:lnTo>
                  <a:lnTo>
                    <a:pt x="2200" y="324"/>
                  </a:lnTo>
                  <a:lnTo>
                    <a:pt x="2266" y="334"/>
                  </a:lnTo>
                  <a:lnTo>
                    <a:pt x="2330" y="340"/>
                  </a:lnTo>
                  <a:lnTo>
                    <a:pt x="2394" y="346"/>
                  </a:lnTo>
                  <a:lnTo>
                    <a:pt x="2454" y="350"/>
                  </a:lnTo>
                  <a:lnTo>
                    <a:pt x="2514" y="350"/>
                  </a:lnTo>
                  <a:lnTo>
                    <a:pt x="2572" y="350"/>
                  </a:lnTo>
                  <a:lnTo>
                    <a:pt x="2628" y="346"/>
                  </a:lnTo>
                  <a:lnTo>
                    <a:pt x="2684" y="342"/>
                  </a:lnTo>
                  <a:lnTo>
                    <a:pt x="2738" y="334"/>
                  </a:lnTo>
                  <a:lnTo>
                    <a:pt x="2790" y="324"/>
                  </a:lnTo>
                  <a:lnTo>
                    <a:pt x="2842" y="314"/>
                  </a:lnTo>
                  <a:lnTo>
                    <a:pt x="2894" y="300"/>
                  </a:lnTo>
                  <a:lnTo>
                    <a:pt x="2944" y="286"/>
                  </a:lnTo>
                  <a:lnTo>
                    <a:pt x="2996" y="270"/>
                  </a:lnTo>
                  <a:lnTo>
                    <a:pt x="3044" y="250"/>
                  </a:lnTo>
                  <a:lnTo>
                    <a:pt x="3094" y="230"/>
                  </a:lnTo>
                  <a:lnTo>
                    <a:pt x="3144" y="208"/>
                  </a:lnTo>
                  <a:lnTo>
                    <a:pt x="3192" y="184"/>
                  </a:lnTo>
                  <a:lnTo>
                    <a:pt x="3240" y="160"/>
                  </a:lnTo>
                  <a:lnTo>
                    <a:pt x="3290" y="132"/>
                  </a:lnTo>
                  <a:lnTo>
                    <a:pt x="3338" y="104"/>
                  </a:lnTo>
                  <a:lnTo>
                    <a:pt x="3388" y="74"/>
                  </a:lnTo>
                </a:path>
              </a:pathLst>
            </a:custGeom>
            <a:noFill/>
            <a:ln w="12700">
              <a:solidFill>
                <a:srgbClr val="C0C0C0">
                  <a:alpha val="39999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6367" name="Freeform 223"/>
            <p:cNvSpPr>
              <a:spLocks/>
            </p:cNvSpPr>
            <p:nvPr/>
          </p:nvSpPr>
          <p:spPr bwMode="auto">
            <a:xfrm>
              <a:off x="2988" y="2570"/>
              <a:ext cx="1851" cy="384"/>
            </a:xfrm>
            <a:custGeom>
              <a:avLst/>
              <a:gdLst/>
              <a:ahLst/>
              <a:cxnLst>
                <a:cxn ang="0">
                  <a:pos x="0" y="694"/>
                </a:cxn>
                <a:cxn ang="0">
                  <a:pos x="44" y="608"/>
                </a:cxn>
                <a:cxn ang="0">
                  <a:pos x="100" y="520"/>
                </a:cxn>
                <a:cxn ang="0">
                  <a:pos x="150" y="450"/>
                </a:cxn>
                <a:cxn ang="0">
                  <a:pos x="212" y="378"/>
                </a:cxn>
                <a:cxn ang="0">
                  <a:pos x="286" y="302"/>
                </a:cxn>
                <a:cxn ang="0">
                  <a:pos x="370" y="230"/>
                </a:cxn>
                <a:cxn ang="0">
                  <a:pos x="466" y="164"/>
                </a:cxn>
                <a:cxn ang="0">
                  <a:pos x="576" y="108"/>
                </a:cxn>
                <a:cxn ang="0">
                  <a:pos x="696" y="62"/>
                </a:cxn>
                <a:cxn ang="0">
                  <a:pos x="796" y="38"/>
                </a:cxn>
                <a:cxn ang="0">
                  <a:pos x="864" y="28"/>
                </a:cxn>
                <a:cxn ang="0">
                  <a:pos x="938" y="22"/>
                </a:cxn>
                <a:cxn ang="0">
                  <a:pos x="1014" y="22"/>
                </a:cxn>
                <a:cxn ang="0">
                  <a:pos x="1094" y="26"/>
                </a:cxn>
                <a:cxn ang="0">
                  <a:pos x="1178" y="38"/>
                </a:cxn>
                <a:cxn ang="0">
                  <a:pos x="1264" y="56"/>
                </a:cxn>
                <a:cxn ang="0">
                  <a:pos x="1354" y="82"/>
                </a:cxn>
                <a:cxn ang="0">
                  <a:pos x="1400" y="96"/>
                </a:cxn>
                <a:cxn ang="0">
                  <a:pos x="1580" y="156"/>
                </a:cxn>
                <a:cxn ang="0">
                  <a:pos x="1750" y="206"/>
                </a:cxn>
                <a:cxn ang="0">
                  <a:pos x="1908" y="246"/>
                </a:cxn>
                <a:cxn ang="0">
                  <a:pos x="2056" y="276"/>
                </a:cxn>
                <a:cxn ang="0">
                  <a:pos x="2196" y="296"/>
                </a:cxn>
                <a:cxn ang="0">
                  <a:pos x="2328" y="310"/>
                </a:cxn>
                <a:cxn ang="0">
                  <a:pos x="2452" y="314"/>
                </a:cxn>
                <a:cxn ang="0">
                  <a:pos x="2568" y="308"/>
                </a:cxn>
                <a:cxn ang="0">
                  <a:pos x="2680" y="296"/>
                </a:cxn>
                <a:cxn ang="0">
                  <a:pos x="2788" y="276"/>
                </a:cxn>
                <a:cxn ang="0">
                  <a:pos x="2892" y="246"/>
                </a:cxn>
                <a:cxn ang="0">
                  <a:pos x="2992" y="212"/>
                </a:cxn>
                <a:cxn ang="0">
                  <a:pos x="3090" y="168"/>
                </a:cxn>
                <a:cxn ang="0">
                  <a:pos x="3186" y="118"/>
                </a:cxn>
                <a:cxn ang="0">
                  <a:pos x="3282" y="62"/>
                </a:cxn>
                <a:cxn ang="0">
                  <a:pos x="3380" y="0"/>
                </a:cxn>
              </a:cxnLst>
              <a:rect l="0" t="0" r="r" b="b"/>
              <a:pathLst>
                <a:path w="3380" h="694">
                  <a:moveTo>
                    <a:pt x="0" y="694"/>
                  </a:moveTo>
                  <a:lnTo>
                    <a:pt x="0" y="694"/>
                  </a:lnTo>
                  <a:lnTo>
                    <a:pt x="18" y="654"/>
                  </a:lnTo>
                  <a:lnTo>
                    <a:pt x="44" y="608"/>
                  </a:lnTo>
                  <a:lnTo>
                    <a:pt x="78" y="552"/>
                  </a:lnTo>
                  <a:lnTo>
                    <a:pt x="100" y="520"/>
                  </a:lnTo>
                  <a:lnTo>
                    <a:pt x="124" y="486"/>
                  </a:lnTo>
                  <a:lnTo>
                    <a:pt x="150" y="450"/>
                  </a:lnTo>
                  <a:lnTo>
                    <a:pt x="180" y="414"/>
                  </a:lnTo>
                  <a:lnTo>
                    <a:pt x="212" y="378"/>
                  </a:lnTo>
                  <a:lnTo>
                    <a:pt x="248" y="340"/>
                  </a:lnTo>
                  <a:lnTo>
                    <a:pt x="286" y="302"/>
                  </a:lnTo>
                  <a:lnTo>
                    <a:pt x="326" y="266"/>
                  </a:lnTo>
                  <a:lnTo>
                    <a:pt x="370" y="230"/>
                  </a:lnTo>
                  <a:lnTo>
                    <a:pt x="416" y="196"/>
                  </a:lnTo>
                  <a:lnTo>
                    <a:pt x="466" y="164"/>
                  </a:lnTo>
                  <a:lnTo>
                    <a:pt x="520" y="134"/>
                  </a:lnTo>
                  <a:lnTo>
                    <a:pt x="576" y="108"/>
                  </a:lnTo>
                  <a:lnTo>
                    <a:pt x="634" y="82"/>
                  </a:lnTo>
                  <a:lnTo>
                    <a:pt x="696" y="62"/>
                  </a:lnTo>
                  <a:lnTo>
                    <a:pt x="762" y="44"/>
                  </a:lnTo>
                  <a:lnTo>
                    <a:pt x="796" y="38"/>
                  </a:lnTo>
                  <a:lnTo>
                    <a:pt x="830" y="32"/>
                  </a:lnTo>
                  <a:lnTo>
                    <a:pt x="864" y="28"/>
                  </a:lnTo>
                  <a:lnTo>
                    <a:pt x="902" y="24"/>
                  </a:lnTo>
                  <a:lnTo>
                    <a:pt x="938" y="22"/>
                  </a:lnTo>
                  <a:lnTo>
                    <a:pt x="976" y="22"/>
                  </a:lnTo>
                  <a:lnTo>
                    <a:pt x="1014" y="22"/>
                  </a:lnTo>
                  <a:lnTo>
                    <a:pt x="1054" y="24"/>
                  </a:lnTo>
                  <a:lnTo>
                    <a:pt x="1094" y="26"/>
                  </a:lnTo>
                  <a:lnTo>
                    <a:pt x="1136" y="32"/>
                  </a:lnTo>
                  <a:lnTo>
                    <a:pt x="1178" y="38"/>
                  </a:lnTo>
                  <a:lnTo>
                    <a:pt x="1220" y="46"/>
                  </a:lnTo>
                  <a:lnTo>
                    <a:pt x="1264" y="56"/>
                  </a:lnTo>
                  <a:lnTo>
                    <a:pt x="1308" y="68"/>
                  </a:lnTo>
                  <a:lnTo>
                    <a:pt x="1354" y="82"/>
                  </a:lnTo>
                  <a:lnTo>
                    <a:pt x="1400" y="96"/>
                  </a:lnTo>
                  <a:lnTo>
                    <a:pt x="1400" y="96"/>
                  </a:lnTo>
                  <a:lnTo>
                    <a:pt x="1492" y="128"/>
                  </a:lnTo>
                  <a:lnTo>
                    <a:pt x="1580" y="156"/>
                  </a:lnTo>
                  <a:lnTo>
                    <a:pt x="1666" y="182"/>
                  </a:lnTo>
                  <a:lnTo>
                    <a:pt x="1750" y="206"/>
                  </a:lnTo>
                  <a:lnTo>
                    <a:pt x="1830" y="226"/>
                  </a:lnTo>
                  <a:lnTo>
                    <a:pt x="1908" y="246"/>
                  </a:lnTo>
                  <a:lnTo>
                    <a:pt x="1984" y="262"/>
                  </a:lnTo>
                  <a:lnTo>
                    <a:pt x="2056" y="276"/>
                  </a:lnTo>
                  <a:lnTo>
                    <a:pt x="2128" y="288"/>
                  </a:lnTo>
                  <a:lnTo>
                    <a:pt x="2196" y="296"/>
                  </a:lnTo>
                  <a:lnTo>
                    <a:pt x="2262" y="304"/>
                  </a:lnTo>
                  <a:lnTo>
                    <a:pt x="2328" y="310"/>
                  </a:lnTo>
                  <a:lnTo>
                    <a:pt x="2390" y="312"/>
                  </a:lnTo>
                  <a:lnTo>
                    <a:pt x="2452" y="314"/>
                  </a:lnTo>
                  <a:lnTo>
                    <a:pt x="2510" y="312"/>
                  </a:lnTo>
                  <a:lnTo>
                    <a:pt x="2568" y="308"/>
                  </a:lnTo>
                  <a:lnTo>
                    <a:pt x="2626" y="304"/>
                  </a:lnTo>
                  <a:lnTo>
                    <a:pt x="2680" y="296"/>
                  </a:lnTo>
                  <a:lnTo>
                    <a:pt x="2734" y="286"/>
                  </a:lnTo>
                  <a:lnTo>
                    <a:pt x="2788" y="276"/>
                  </a:lnTo>
                  <a:lnTo>
                    <a:pt x="2840" y="262"/>
                  </a:lnTo>
                  <a:lnTo>
                    <a:pt x="2892" y="246"/>
                  </a:lnTo>
                  <a:lnTo>
                    <a:pt x="2942" y="230"/>
                  </a:lnTo>
                  <a:lnTo>
                    <a:pt x="2992" y="212"/>
                  </a:lnTo>
                  <a:lnTo>
                    <a:pt x="3040" y="190"/>
                  </a:lnTo>
                  <a:lnTo>
                    <a:pt x="3090" y="168"/>
                  </a:lnTo>
                  <a:lnTo>
                    <a:pt x="3138" y="144"/>
                  </a:lnTo>
                  <a:lnTo>
                    <a:pt x="3186" y="118"/>
                  </a:lnTo>
                  <a:lnTo>
                    <a:pt x="3234" y="92"/>
                  </a:lnTo>
                  <a:lnTo>
                    <a:pt x="3282" y="62"/>
                  </a:lnTo>
                  <a:lnTo>
                    <a:pt x="3330" y="32"/>
                  </a:lnTo>
                  <a:lnTo>
                    <a:pt x="3380" y="0"/>
                  </a:lnTo>
                </a:path>
              </a:pathLst>
            </a:custGeom>
            <a:noFill/>
            <a:ln w="12700">
              <a:solidFill>
                <a:srgbClr val="C0C0C0">
                  <a:alpha val="39999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6368" name="Freeform 224"/>
            <p:cNvSpPr>
              <a:spLocks/>
            </p:cNvSpPr>
            <p:nvPr/>
          </p:nvSpPr>
          <p:spPr bwMode="auto">
            <a:xfrm>
              <a:off x="3004" y="2534"/>
              <a:ext cx="1846" cy="455"/>
            </a:xfrm>
            <a:custGeom>
              <a:avLst/>
              <a:gdLst/>
              <a:ahLst/>
              <a:cxnLst>
                <a:cxn ang="0">
                  <a:pos x="0" y="832"/>
                </a:cxn>
                <a:cxn ang="0">
                  <a:pos x="42" y="746"/>
                </a:cxn>
                <a:cxn ang="0">
                  <a:pos x="96" y="654"/>
                </a:cxn>
                <a:cxn ang="0">
                  <a:pos x="144" y="582"/>
                </a:cxn>
                <a:cxn ang="0">
                  <a:pos x="204" y="506"/>
                </a:cxn>
                <a:cxn ang="0">
                  <a:pos x="274" y="428"/>
                </a:cxn>
                <a:cxn ang="0">
                  <a:pos x="358" y="352"/>
                </a:cxn>
                <a:cxn ang="0">
                  <a:pos x="452" y="282"/>
                </a:cxn>
                <a:cxn ang="0">
                  <a:pos x="560" y="220"/>
                </a:cxn>
                <a:cxn ang="0">
                  <a:pos x="678" y="170"/>
                </a:cxn>
                <a:cxn ang="0">
                  <a:pos x="744" y="150"/>
                </a:cxn>
                <a:cxn ang="0">
                  <a:pos x="812" y="134"/>
                </a:cxn>
                <a:cxn ang="0">
                  <a:pos x="884" y="124"/>
                </a:cxn>
                <a:cxn ang="0">
                  <a:pos x="958" y="118"/>
                </a:cxn>
                <a:cxn ang="0">
                  <a:pos x="1036" y="116"/>
                </a:cxn>
                <a:cxn ang="0">
                  <a:pos x="1118" y="122"/>
                </a:cxn>
                <a:cxn ang="0">
                  <a:pos x="1204" y="134"/>
                </a:cxn>
                <a:cxn ang="0">
                  <a:pos x="1294" y="152"/>
                </a:cxn>
                <a:cxn ang="0">
                  <a:pos x="1386" y="176"/>
                </a:cxn>
                <a:cxn ang="0">
                  <a:pos x="1478" y="204"/>
                </a:cxn>
                <a:cxn ang="0">
                  <a:pos x="1656" y="252"/>
                </a:cxn>
                <a:cxn ang="0">
                  <a:pos x="1820" y="290"/>
                </a:cxn>
                <a:cxn ang="0">
                  <a:pos x="1976" y="320"/>
                </a:cxn>
                <a:cxn ang="0">
                  <a:pos x="2120" y="340"/>
                </a:cxn>
                <a:cxn ang="0">
                  <a:pos x="2256" y="352"/>
                </a:cxn>
                <a:cxn ang="0">
                  <a:pos x="2384" y="354"/>
                </a:cxn>
                <a:cxn ang="0">
                  <a:pos x="2506" y="348"/>
                </a:cxn>
                <a:cxn ang="0">
                  <a:pos x="2620" y="336"/>
                </a:cxn>
                <a:cxn ang="0">
                  <a:pos x="2730" y="314"/>
                </a:cxn>
                <a:cxn ang="0">
                  <a:pos x="2834" y="286"/>
                </a:cxn>
                <a:cxn ang="0">
                  <a:pos x="2934" y="250"/>
                </a:cxn>
                <a:cxn ang="0">
                  <a:pos x="3034" y="206"/>
                </a:cxn>
                <a:cxn ang="0">
                  <a:pos x="3130" y="156"/>
                </a:cxn>
                <a:cxn ang="0">
                  <a:pos x="3224" y="98"/>
                </a:cxn>
                <a:cxn ang="0">
                  <a:pos x="3318" y="34"/>
                </a:cxn>
              </a:cxnLst>
              <a:rect l="0" t="0" r="r" b="b"/>
              <a:pathLst>
                <a:path w="3366" h="832">
                  <a:moveTo>
                    <a:pt x="0" y="832"/>
                  </a:moveTo>
                  <a:lnTo>
                    <a:pt x="0" y="832"/>
                  </a:lnTo>
                  <a:lnTo>
                    <a:pt x="18" y="792"/>
                  </a:lnTo>
                  <a:lnTo>
                    <a:pt x="42" y="746"/>
                  </a:lnTo>
                  <a:lnTo>
                    <a:pt x="74" y="688"/>
                  </a:lnTo>
                  <a:lnTo>
                    <a:pt x="96" y="654"/>
                  </a:lnTo>
                  <a:lnTo>
                    <a:pt x="118" y="618"/>
                  </a:lnTo>
                  <a:lnTo>
                    <a:pt x="144" y="582"/>
                  </a:lnTo>
                  <a:lnTo>
                    <a:pt x="172" y="544"/>
                  </a:lnTo>
                  <a:lnTo>
                    <a:pt x="204" y="506"/>
                  </a:lnTo>
                  <a:lnTo>
                    <a:pt x="238" y="466"/>
                  </a:lnTo>
                  <a:lnTo>
                    <a:pt x="274" y="428"/>
                  </a:lnTo>
                  <a:lnTo>
                    <a:pt x="314" y="390"/>
                  </a:lnTo>
                  <a:lnTo>
                    <a:pt x="358" y="352"/>
                  </a:lnTo>
                  <a:lnTo>
                    <a:pt x="404" y="316"/>
                  </a:lnTo>
                  <a:lnTo>
                    <a:pt x="452" y="282"/>
                  </a:lnTo>
                  <a:lnTo>
                    <a:pt x="504" y="250"/>
                  </a:lnTo>
                  <a:lnTo>
                    <a:pt x="560" y="220"/>
                  </a:lnTo>
                  <a:lnTo>
                    <a:pt x="618" y="192"/>
                  </a:lnTo>
                  <a:lnTo>
                    <a:pt x="678" y="170"/>
                  </a:lnTo>
                  <a:lnTo>
                    <a:pt x="710" y="160"/>
                  </a:lnTo>
                  <a:lnTo>
                    <a:pt x="744" y="150"/>
                  </a:lnTo>
                  <a:lnTo>
                    <a:pt x="778" y="142"/>
                  </a:lnTo>
                  <a:lnTo>
                    <a:pt x="812" y="134"/>
                  </a:lnTo>
                  <a:lnTo>
                    <a:pt x="848" y="128"/>
                  </a:lnTo>
                  <a:lnTo>
                    <a:pt x="884" y="124"/>
                  </a:lnTo>
                  <a:lnTo>
                    <a:pt x="920" y="120"/>
                  </a:lnTo>
                  <a:lnTo>
                    <a:pt x="958" y="118"/>
                  </a:lnTo>
                  <a:lnTo>
                    <a:pt x="998" y="116"/>
                  </a:lnTo>
                  <a:lnTo>
                    <a:pt x="1036" y="116"/>
                  </a:lnTo>
                  <a:lnTo>
                    <a:pt x="1078" y="118"/>
                  </a:lnTo>
                  <a:lnTo>
                    <a:pt x="1118" y="122"/>
                  </a:lnTo>
                  <a:lnTo>
                    <a:pt x="1160" y="126"/>
                  </a:lnTo>
                  <a:lnTo>
                    <a:pt x="1204" y="134"/>
                  </a:lnTo>
                  <a:lnTo>
                    <a:pt x="1248" y="142"/>
                  </a:lnTo>
                  <a:lnTo>
                    <a:pt x="1294" y="152"/>
                  </a:lnTo>
                  <a:lnTo>
                    <a:pt x="1338" y="162"/>
                  </a:lnTo>
                  <a:lnTo>
                    <a:pt x="1386" y="176"/>
                  </a:lnTo>
                  <a:lnTo>
                    <a:pt x="1386" y="176"/>
                  </a:lnTo>
                  <a:lnTo>
                    <a:pt x="1478" y="204"/>
                  </a:lnTo>
                  <a:lnTo>
                    <a:pt x="1568" y="228"/>
                  </a:lnTo>
                  <a:lnTo>
                    <a:pt x="1656" y="252"/>
                  </a:lnTo>
                  <a:lnTo>
                    <a:pt x="1740" y="272"/>
                  </a:lnTo>
                  <a:lnTo>
                    <a:pt x="1820" y="290"/>
                  </a:lnTo>
                  <a:lnTo>
                    <a:pt x="1900" y="306"/>
                  </a:lnTo>
                  <a:lnTo>
                    <a:pt x="1976" y="320"/>
                  </a:lnTo>
                  <a:lnTo>
                    <a:pt x="2050" y="330"/>
                  </a:lnTo>
                  <a:lnTo>
                    <a:pt x="2120" y="340"/>
                  </a:lnTo>
                  <a:lnTo>
                    <a:pt x="2190" y="346"/>
                  </a:lnTo>
                  <a:lnTo>
                    <a:pt x="2256" y="352"/>
                  </a:lnTo>
                  <a:lnTo>
                    <a:pt x="2322" y="354"/>
                  </a:lnTo>
                  <a:lnTo>
                    <a:pt x="2384" y="354"/>
                  </a:lnTo>
                  <a:lnTo>
                    <a:pt x="2446" y="352"/>
                  </a:lnTo>
                  <a:lnTo>
                    <a:pt x="2506" y="348"/>
                  </a:lnTo>
                  <a:lnTo>
                    <a:pt x="2564" y="344"/>
                  </a:lnTo>
                  <a:lnTo>
                    <a:pt x="2620" y="336"/>
                  </a:lnTo>
                  <a:lnTo>
                    <a:pt x="2676" y="326"/>
                  </a:lnTo>
                  <a:lnTo>
                    <a:pt x="2730" y="314"/>
                  </a:lnTo>
                  <a:lnTo>
                    <a:pt x="2782" y="300"/>
                  </a:lnTo>
                  <a:lnTo>
                    <a:pt x="2834" y="286"/>
                  </a:lnTo>
                  <a:lnTo>
                    <a:pt x="2884" y="268"/>
                  </a:lnTo>
                  <a:lnTo>
                    <a:pt x="2934" y="250"/>
                  </a:lnTo>
                  <a:lnTo>
                    <a:pt x="2984" y="228"/>
                  </a:lnTo>
                  <a:lnTo>
                    <a:pt x="3034" y="206"/>
                  </a:lnTo>
                  <a:lnTo>
                    <a:pt x="3082" y="182"/>
                  </a:lnTo>
                  <a:lnTo>
                    <a:pt x="3130" y="156"/>
                  </a:lnTo>
                  <a:lnTo>
                    <a:pt x="3176" y="128"/>
                  </a:lnTo>
                  <a:lnTo>
                    <a:pt x="3224" y="98"/>
                  </a:lnTo>
                  <a:lnTo>
                    <a:pt x="3272" y="66"/>
                  </a:lnTo>
                  <a:lnTo>
                    <a:pt x="3318" y="34"/>
                  </a:lnTo>
                  <a:lnTo>
                    <a:pt x="3366" y="0"/>
                  </a:lnTo>
                </a:path>
              </a:pathLst>
            </a:custGeom>
            <a:noFill/>
            <a:ln w="12700">
              <a:solidFill>
                <a:srgbClr val="C0C0C0">
                  <a:alpha val="39999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6369" name="Freeform 225"/>
            <p:cNvSpPr>
              <a:spLocks/>
            </p:cNvSpPr>
            <p:nvPr/>
          </p:nvSpPr>
          <p:spPr bwMode="auto">
            <a:xfrm>
              <a:off x="3020" y="2495"/>
              <a:ext cx="1835" cy="533"/>
            </a:xfrm>
            <a:custGeom>
              <a:avLst/>
              <a:gdLst/>
              <a:ahLst/>
              <a:cxnLst>
                <a:cxn ang="0">
                  <a:pos x="0" y="972"/>
                </a:cxn>
                <a:cxn ang="0">
                  <a:pos x="40" y="882"/>
                </a:cxn>
                <a:cxn ang="0">
                  <a:pos x="90" y="788"/>
                </a:cxn>
                <a:cxn ang="0">
                  <a:pos x="138" y="714"/>
                </a:cxn>
                <a:cxn ang="0">
                  <a:pos x="196" y="634"/>
                </a:cxn>
                <a:cxn ang="0">
                  <a:pos x="264" y="554"/>
                </a:cxn>
                <a:cxn ang="0">
                  <a:pos x="344" y="474"/>
                </a:cxn>
                <a:cxn ang="0">
                  <a:pos x="438" y="400"/>
                </a:cxn>
                <a:cxn ang="0">
                  <a:pos x="542" y="332"/>
                </a:cxn>
                <a:cxn ang="0">
                  <a:pos x="662" y="278"/>
                </a:cxn>
                <a:cxn ang="0">
                  <a:pos x="726" y="254"/>
                </a:cxn>
                <a:cxn ang="0">
                  <a:pos x="794" y="236"/>
                </a:cxn>
                <a:cxn ang="0">
                  <a:pos x="864" y="222"/>
                </a:cxn>
                <a:cxn ang="0">
                  <a:pos x="940" y="214"/>
                </a:cxn>
                <a:cxn ang="0">
                  <a:pos x="1018" y="210"/>
                </a:cxn>
                <a:cxn ang="0">
                  <a:pos x="1100" y="212"/>
                </a:cxn>
                <a:cxn ang="0">
                  <a:pos x="1186" y="220"/>
                </a:cxn>
                <a:cxn ang="0">
                  <a:pos x="1276" y="234"/>
                </a:cxn>
                <a:cxn ang="0">
                  <a:pos x="1370" y="256"/>
                </a:cxn>
                <a:cxn ang="0">
                  <a:pos x="1464" y="280"/>
                </a:cxn>
                <a:cxn ang="0">
                  <a:pos x="1642" y="322"/>
                </a:cxn>
                <a:cxn ang="0">
                  <a:pos x="1810" y="354"/>
                </a:cxn>
                <a:cxn ang="0">
                  <a:pos x="1966" y="376"/>
                </a:cxn>
                <a:cxn ang="0">
                  <a:pos x="2112" y="392"/>
                </a:cxn>
                <a:cxn ang="0">
                  <a:pos x="2248" y="398"/>
                </a:cxn>
                <a:cxn ang="0">
                  <a:pos x="2376" y="396"/>
                </a:cxn>
                <a:cxn ang="0">
                  <a:pos x="2498" y="386"/>
                </a:cxn>
                <a:cxn ang="0">
                  <a:pos x="2612" y="368"/>
                </a:cxn>
                <a:cxn ang="0">
                  <a:pos x="2720" y="342"/>
                </a:cxn>
                <a:cxn ang="0">
                  <a:pos x="2824" y="308"/>
                </a:cxn>
                <a:cxn ang="0">
                  <a:pos x="2924" y="268"/>
                </a:cxn>
                <a:cxn ang="0">
                  <a:pos x="3022" y="220"/>
                </a:cxn>
                <a:cxn ang="0">
                  <a:pos x="3116" y="166"/>
                </a:cxn>
                <a:cxn ang="0">
                  <a:pos x="3210" y="104"/>
                </a:cxn>
                <a:cxn ang="0">
                  <a:pos x="3302" y="36"/>
                </a:cxn>
              </a:cxnLst>
              <a:rect l="0" t="0" r="r" b="b"/>
              <a:pathLst>
                <a:path w="3350" h="972">
                  <a:moveTo>
                    <a:pt x="0" y="972"/>
                  </a:moveTo>
                  <a:lnTo>
                    <a:pt x="0" y="972"/>
                  </a:lnTo>
                  <a:lnTo>
                    <a:pt x="18" y="930"/>
                  </a:lnTo>
                  <a:lnTo>
                    <a:pt x="40" y="882"/>
                  </a:lnTo>
                  <a:lnTo>
                    <a:pt x="72" y="822"/>
                  </a:lnTo>
                  <a:lnTo>
                    <a:pt x="90" y="788"/>
                  </a:lnTo>
                  <a:lnTo>
                    <a:pt x="112" y="752"/>
                  </a:lnTo>
                  <a:lnTo>
                    <a:pt x="138" y="714"/>
                  </a:lnTo>
                  <a:lnTo>
                    <a:pt x="166" y="674"/>
                  </a:lnTo>
                  <a:lnTo>
                    <a:pt x="196" y="634"/>
                  </a:lnTo>
                  <a:lnTo>
                    <a:pt x="228" y="594"/>
                  </a:lnTo>
                  <a:lnTo>
                    <a:pt x="264" y="554"/>
                  </a:lnTo>
                  <a:lnTo>
                    <a:pt x="302" y="514"/>
                  </a:lnTo>
                  <a:lnTo>
                    <a:pt x="344" y="474"/>
                  </a:lnTo>
                  <a:lnTo>
                    <a:pt x="390" y="436"/>
                  </a:lnTo>
                  <a:lnTo>
                    <a:pt x="438" y="400"/>
                  </a:lnTo>
                  <a:lnTo>
                    <a:pt x="488" y="364"/>
                  </a:lnTo>
                  <a:lnTo>
                    <a:pt x="542" y="332"/>
                  </a:lnTo>
                  <a:lnTo>
                    <a:pt x="600" y="304"/>
                  </a:lnTo>
                  <a:lnTo>
                    <a:pt x="662" y="278"/>
                  </a:lnTo>
                  <a:lnTo>
                    <a:pt x="692" y="266"/>
                  </a:lnTo>
                  <a:lnTo>
                    <a:pt x="726" y="254"/>
                  </a:lnTo>
                  <a:lnTo>
                    <a:pt x="758" y="246"/>
                  </a:lnTo>
                  <a:lnTo>
                    <a:pt x="794" y="236"/>
                  </a:lnTo>
                  <a:lnTo>
                    <a:pt x="828" y="230"/>
                  </a:lnTo>
                  <a:lnTo>
                    <a:pt x="864" y="222"/>
                  </a:lnTo>
                  <a:lnTo>
                    <a:pt x="902" y="218"/>
                  </a:lnTo>
                  <a:lnTo>
                    <a:pt x="940" y="214"/>
                  </a:lnTo>
                  <a:lnTo>
                    <a:pt x="978" y="212"/>
                  </a:lnTo>
                  <a:lnTo>
                    <a:pt x="1018" y="210"/>
                  </a:lnTo>
                  <a:lnTo>
                    <a:pt x="1058" y="210"/>
                  </a:lnTo>
                  <a:lnTo>
                    <a:pt x="1100" y="212"/>
                  </a:lnTo>
                  <a:lnTo>
                    <a:pt x="1142" y="216"/>
                  </a:lnTo>
                  <a:lnTo>
                    <a:pt x="1186" y="220"/>
                  </a:lnTo>
                  <a:lnTo>
                    <a:pt x="1230" y="226"/>
                  </a:lnTo>
                  <a:lnTo>
                    <a:pt x="1276" y="234"/>
                  </a:lnTo>
                  <a:lnTo>
                    <a:pt x="1322" y="244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464" y="280"/>
                  </a:lnTo>
                  <a:lnTo>
                    <a:pt x="1554" y="302"/>
                  </a:lnTo>
                  <a:lnTo>
                    <a:pt x="1642" y="322"/>
                  </a:lnTo>
                  <a:lnTo>
                    <a:pt x="1728" y="338"/>
                  </a:lnTo>
                  <a:lnTo>
                    <a:pt x="1810" y="354"/>
                  </a:lnTo>
                  <a:lnTo>
                    <a:pt x="1888" y="366"/>
                  </a:lnTo>
                  <a:lnTo>
                    <a:pt x="1966" y="376"/>
                  </a:lnTo>
                  <a:lnTo>
                    <a:pt x="2040" y="386"/>
                  </a:lnTo>
                  <a:lnTo>
                    <a:pt x="2112" y="392"/>
                  </a:lnTo>
                  <a:lnTo>
                    <a:pt x="2180" y="396"/>
                  </a:lnTo>
                  <a:lnTo>
                    <a:pt x="2248" y="398"/>
                  </a:lnTo>
                  <a:lnTo>
                    <a:pt x="2314" y="398"/>
                  </a:lnTo>
                  <a:lnTo>
                    <a:pt x="2376" y="396"/>
                  </a:lnTo>
                  <a:lnTo>
                    <a:pt x="2438" y="392"/>
                  </a:lnTo>
                  <a:lnTo>
                    <a:pt x="2498" y="386"/>
                  </a:lnTo>
                  <a:lnTo>
                    <a:pt x="2556" y="378"/>
                  </a:lnTo>
                  <a:lnTo>
                    <a:pt x="2612" y="368"/>
                  </a:lnTo>
                  <a:lnTo>
                    <a:pt x="2668" y="356"/>
                  </a:lnTo>
                  <a:lnTo>
                    <a:pt x="2720" y="342"/>
                  </a:lnTo>
                  <a:lnTo>
                    <a:pt x="2774" y="326"/>
                  </a:lnTo>
                  <a:lnTo>
                    <a:pt x="2824" y="308"/>
                  </a:lnTo>
                  <a:lnTo>
                    <a:pt x="2876" y="290"/>
                  </a:lnTo>
                  <a:lnTo>
                    <a:pt x="2924" y="268"/>
                  </a:lnTo>
                  <a:lnTo>
                    <a:pt x="2974" y="246"/>
                  </a:lnTo>
                  <a:lnTo>
                    <a:pt x="3022" y="220"/>
                  </a:lnTo>
                  <a:lnTo>
                    <a:pt x="3070" y="194"/>
                  </a:lnTo>
                  <a:lnTo>
                    <a:pt x="3116" y="166"/>
                  </a:lnTo>
                  <a:lnTo>
                    <a:pt x="3164" y="136"/>
                  </a:lnTo>
                  <a:lnTo>
                    <a:pt x="3210" y="104"/>
                  </a:lnTo>
                  <a:lnTo>
                    <a:pt x="3256" y="72"/>
                  </a:lnTo>
                  <a:lnTo>
                    <a:pt x="3302" y="36"/>
                  </a:lnTo>
                  <a:lnTo>
                    <a:pt x="3350" y="0"/>
                  </a:lnTo>
                </a:path>
              </a:pathLst>
            </a:custGeom>
            <a:noFill/>
            <a:ln w="12700">
              <a:solidFill>
                <a:srgbClr val="C0C0C0">
                  <a:alpha val="39999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6370" name="Freeform 226"/>
            <p:cNvSpPr>
              <a:spLocks/>
            </p:cNvSpPr>
            <p:nvPr/>
          </p:nvSpPr>
          <p:spPr bwMode="auto">
            <a:xfrm>
              <a:off x="3041" y="2454"/>
              <a:ext cx="1817" cy="608"/>
            </a:xfrm>
            <a:custGeom>
              <a:avLst/>
              <a:gdLst/>
              <a:ahLst/>
              <a:cxnLst>
                <a:cxn ang="0">
                  <a:pos x="0" y="1110"/>
                </a:cxn>
                <a:cxn ang="0">
                  <a:pos x="36" y="1020"/>
                </a:cxn>
                <a:cxn ang="0">
                  <a:pos x="84" y="922"/>
                </a:cxn>
                <a:cxn ang="0">
                  <a:pos x="130" y="846"/>
                </a:cxn>
                <a:cxn ang="0">
                  <a:pos x="184" y="764"/>
                </a:cxn>
                <a:cxn ang="0">
                  <a:pos x="250" y="680"/>
                </a:cxn>
                <a:cxn ang="0">
                  <a:pos x="330" y="596"/>
                </a:cxn>
                <a:cxn ang="0">
                  <a:pos x="420" y="518"/>
                </a:cxn>
                <a:cxn ang="0">
                  <a:pos x="524" y="446"/>
                </a:cxn>
                <a:cxn ang="0">
                  <a:pos x="640" y="386"/>
                </a:cxn>
                <a:cxn ang="0">
                  <a:pos x="704" y="360"/>
                </a:cxn>
                <a:cxn ang="0">
                  <a:pos x="772" y="340"/>
                </a:cxn>
                <a:cxn ang="0">
                  <a:pos x="842" y="322"/>
                </a:cxn>
                <a:cxn ang="0">
                  <a:pos x="918" y="310"/>
                </a:cxn>
                <a:cxn ang="0">
                  <a:pos x="996" y="304"/>
                </a:cxn>
                <a:cxn ang="0">
                  <a:pos x="1078" y="302"/>
                </a:cxn>
                <a:cxn ang="0">
                  <a:pos x="1166" y="308"/>
                </a:cxn>
                <a:cxn ang="0">
                  <a:pos x="1256" y="318"/>
                </a:cxn>
                <a:cxn ang="0">
                  <a:pos x="1350" y="336"/>
                </a:cxn>
                <a:cxn ang="0">
                  <a:pos x="1446" y="358"/>
                </a:cxn>
                <a:cxn ang="0">
                  <a:pos x="1626" y="392"/>
                </a:cxn>
                <a:cxn ang="0">
                  <a:pos x="1794" y="416"/>
                </a:cxn>
                <a:cxn ang="0">
                  <a:pos x="1950" y="434"/>
                </a:cxn>
                <a:cxn ang="0">
                  <a:pos x="2098" y="444"/>
                </a:cxn>
                <a:cxn ang="0">
                  <a:pos x="2234" y="444"/>
                </a:cxn>
                <a:cxn ang="0">
                  <a:pos x="2364" y="438"/>
                </a:cxn>
                <a:cxn ang="0">
                  <a:pos x="2484" y="422"/>
                </a:cxn>
                <a:cxn ang="0">
                  <a:pos x="2598" y="400"/>
                </a:cxn>
                <a:cxn ang="0">
                  <a:pos x="2706" y="370"/>
                </a:cxn>
                <a:cxn ang="0">
                  <a:pos x="2810" y="332"/>
                </a:cxn>
                <a:cxn ang="0">
                  <a:pos x="2910" y="288"/>
                </a:cxn>
                <a:cxn ang="0">
                  <a:pos x="3004" y="236"/>
                </a:cxn>
                <a:cxn ang="0">
                  <a:pos x="3098" y="176"/>
                </a:cxn>
                <a:cxn ang="0">
                  <a:pos x="3190" y="112"/>
                </a:cxn>
                <a:cxn ang="0">
                  <a:pos x="3282" y="38"/>
                </a:cxn>
              </a:cxnLst>
              <a:rect l="0" t="0" r="r" b="b"/>
              <a:pathLst>
                <a:path w="3326" h="1110">
                  <a:moveTo>
                    <a:pt x="0" y="1110"/>
                  </a:moveTo>
                  <a:lnTo>
                    <a:pt x="0" y="1110"/>
                  </a:lnTo>
                  <a:lnTo>
                    <a:pt x="16" y="1068"/>
                  </a:lnTo>
                  <a:lnTo>
                    <a:pt x="36" y="1020"/>
                  </a:lnTo>
                  <a:lnTo>
                    <a:pt x="66" y="958"/>
                  </a:lnTo>
                  <a:lnTo>
                    <a:pt x="84" y="922"/>
                  </a:lnTo>
                  <a:lnTo>
                    <a:pt x="106" y="886"/>
                  </a:lnTo>
                  <a:lnTo>
                    <a:pt x="130" y="846"/>
                  </a:lnTo>
                  <a:lnTo>
                    <a:pt x="156" y="806"/>
                  </a:lnTo>
                  <a:lnTo>
                    <a:pt x="184" y="764"/>
                  </a:lnTo>
                  <a:lnTo>
                    <a:pt x="216" y="722"/>
                  </a:lnTo>
                  <a:lnTo>
                    <a:pt x="250" y="680"/>
                  </a:lnTo>
                  <a:lnTo>
                    <a:pt x="288" y="638"/>
                  </a:lnTo>
                  <a:lnTo>
                    <a:pt x="330" y="596"/>
                  </a:lnTo>
                  <a:lnTo>
                    <a:pt x="372" y="556"/>
                  </a:lnTo>
                  <a:lnTo>
                    <a:pt x="420" y="518"/>
                  </a:lnTo>
                  <a:lnTo>
                    <a:pt x="470" y="480"/>
                  </a:lnTo>
                  <a:lnTo>
                    <a:pt x="524" y="446"/>
                  </a:lnTo>
                  <a:lnTo>
                    <a:pt x="580" y="414"/>
                  </a:lnTo>
                  <a:lnTo>
                    <a:pt x="640" y="386"/>
                  </a:lnTo>
                  <a:lnTo>
                    <a:pt x="672" y="372"/>
                  </a:lnTo>
                  <a:lnTo>
                    <a:pt x="704" y="360"/>
                  </a:lnTo>
                  <a:lnTo>
                    <a:pt x="738" y="350"/>
                  </a:lnTo>
                  <a:lnTo>
                    <a:pt x="772" y="340"/>
                  </a:lnTo>
                  <a:lnTo>
                    <a:pt x="806" y="330"/>
                  </a:lnTo>
                  <a:lnTo>
                    <a:pt x="842" y="322"/>
                  </a:lnTo>
                  <a:lnTo>
                    <a:pt x="880" y="316"/>
                  </a:lnTo>
                  <a:lnTo>
                    <a:pt x="918" y="310"/>
                  </a:lnTo>
                  <a:lnTo>
                    <a:pt x="956" y="306"/>
                  </a:lnTo>
                  <a:lnTo>
                    <a:pt x="996" y="304"/>
                  </a:lnTo>
                  <a:lnTo>
                    <a:pt x="1036" y="302"/>
                  </a:lnTo>
                  <a:lnTo>
                    <a:pt x="1078" y="302"/>
                  </a:lnTo>
                  <a:lnTo>
                    <a:pt x="1122" y="304"/>
                  </a:lnTo>
                  <a:lnTo>
                    <a:pt x="1166" y="308"/>
                  </a:lnTo>
                  <a:lnTo>
                    <a:pt x="1210" y="312"/>
                  </a:lnTo>
                  <a:lnTo>
                    <a:pt x="1256" y="318"/>
                  </a:lnTo>
                  <a:lnTo>
                    <a:pt x="1302" y="326"/>
                  </a:lnTo>
                  <a:lnTo>
                    <a:pt x="1350" y="336"/>
                  </a:lnTo>
                  <a:lnTo>
                    <a:pt x="1350" y="336"/>
                  </a:lnTo>
                  <a:lnTo>
                    <a:pt x="1446" y="358"/>
                  </a:lnTo>
                  <a:lnTo>
                    <a:pt x="1536" y="376"/>
                  </a:lnTo>
                  <a:lnTo>
                    <a:pt x="1626" y="392"/>
                  </a:lnTo>
                  <a:lnTo>
                    <a:pt x="1712" y="406"/>
                  </a:lnTo>
                  <a:lnTo>
                    <a:pt x="1794" y="416"/>
                  </a:lnTo>
                  <a:lnTo>
                    <a:pt x="1874" y="426"/>
                  </a:lnTo>
                  <a:lnTo>
                    <a:pt x="1950" y="434"/>
                  </a:lnTo>
                  <a:lnTo>
                    <a:pt x="2026" y="440"/>
                  </a:lnTo>
                  <a:lnTo>
                    <a:pt x="2098" y="444"/>
                  </a:lnTo>
                  <a:lnTo>
                    <a:pt x="2168" y="444"/>
                  </a:lnTo>
                  <a:lnTo>
                    <a:pt x="2234" y="444"/>
                  </a:lnTo>
                  <a:lnTo>
                    <a:pt x="2300" y="442"/>
                  </a:lnTo>
                  <a:lnTo>
                    <a:pt x="2364" y="438"/>
                  </a:lnTo>
                  <a:lnTo>
                    <a:pt x="2424" y="430"/>
                  </a:lnTo>
                  <a:lnTo>
                    <a:pt x="2484" y="422"/>
                  </a:lnTo>
                  <a:lnTo>
                    <a:pt x="2542" y="412"/>
                  </a:lnTo>
                  <a:lnTo>
                    <a:pt x="2598" y="400"/>
                  </a:lnTo>
                  <a:lnTo>
                    <a:pt x="2654" y="386"/>
                  </a:lnTo>
                  <a:lnTo>
                    <a:pt x="2706" y="370"/>
                  </a:lnTo>
                  <a:lnTo>
                    <a:pt x="2760" y="352"/>
                  </a:lnTo>
                  <a:lnTo>
                    <a:pt x="2810" y="332"/>
                  </a:lnTo>
                  <a:lnTo>
                    <a:pt x="2860" y="310"/>
                  </a:lnTo>
                  <a:lnTo>
                    <a:pt x="2910" y="288"/>
                  </a:lnTo>
                  <a:lnTo>
                    <a:pt x="2958" y="262"/>
                  </a:lnTo>
                  <a:lnTo>
                    <a:pt x="3004" y="236"/>
                  </a:lnTo>
                  <a:lnTo>
                    <a:pt x="3052" y="206"/>
                  </a:lnTo>
                  <a:lnTo>
                    <a:pt x="3098" y="176"/>
                  </a:lnTo>
                  <a:lnTo>
                    <a:pt x="3144" y="144"/>
                  </a:lnTo>
                  <a:lnTo>
                    <a:pt x="3190" y="112"/>
                  </a:lnTo>
                  <a:lnTo>
                    <a:pt x="3236" y="76"/>
                  </a:lnTo>
                  <a:lnTo>
                    <a:pt x="3282" y="38"/>
                  </a:lnTo>
                  <a:lnTo>
                    <a:pt x="3326" y="0"/>
                  </a:lnTo>
                </a:path>
              </a:pathLst>
            </a:custGeom>
            <a:noFill/>
            <a:ln w="12700">
              <a:solidFill>
                <a:srgbClr val="C0C0C0">
                  <a:alpha val="39999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6371" name="Freeform 227"/>
            <p:cNvSpPr>
              <a:spLocks/>
            </p:cNvSpPr>
            <p:nvPr/>
          </p:nvSpPr>
          <p:spPr bwMode="auto">
            <a:xfrm>
              <a:off x="3057" y="2415"/>
              <a:ext cx="1808" cy="683"/>
            </a:xfrm>
            <a:custGeom>
              <a:avLst/>
              <a:gdLst/>
              <a:ahLst/>
              <a:cxnLst>
                <a:cxn ang="0">
                  <a:pos x="0" y="1250"/>
                </a:cxn>
                <a:cxn ang="0">
                  <a:pos x="32" y="1156"/>
                </a:cxn>
                <a:cxn ang="0">
                  <a:pos x="78" y="1056"/>
                </a:cxn>
                <a:cxn ang="0">
                  <a:pos x="120" y="978"/>
                </a:cxn>
                <a:cxn ang="0">
                  <a:pos x="174" y="894"/>
                </a:cxn>
                <a:cxn ang="0">
                  <a:pos x="238" y="806"/>
                </a:cxn>
                <a:cxn ang="0">
                  <a:pos x="314" y="720"/>
                </a:cxn>
                <a:cxn ang="0">
                  <a:pos x="402" y="636"/>
                </a:cxn>
                <a:cxn ang="0">
                  <a:pos x="504" y="560"/>
                </a:cxn>
                <a:cxn ang="0">
                  <a:pos x="620" y="494"/>
                </a:cxn>
                <a:cxn ang="0">
                  <a:pos x="682" y="468"/>
                </a:cxn>
                <a:cxn ang="0">
                  <a:pos x="750" y="444"/>
                </a:cxn>
                <a:cxn ang="0">
                  <a:pos x="820" y="424"/>
                </a:cxn>
                <a:cxn ang="0">
                  <a:pos x="894" y="408"/>
                </a:cxn>
                <a:cxn ang="0">
                  <a:pos x="974" y="398"/>
                </a:cxn>
                <a:cxn ang="0">
                  <a:pos x="1056" y="394"/>
                </a:cxn>
                <a:cxn ang="0">
                  <a:pos x="1142" y="396"/>
                </a:cxn>
                <a:cxn ang="0">
                  <a:pos x="1234" y="402"/>
                </a:cxn>
                <a:cxn ang="0">
                  <a:pos x="1328" y="418"/>
                </a:cxn>
                <a:cxn ang="0">
                  <a:pos x="1424" y="434"/>
                </a:cxn>
                <a:cxn ang="0">
                  <a:pos x="1606" y="462"/>
                </a:cxn>
                <a:cxn ang="0">
                  <a:pos x="1776" y="480"/>
                </a:cxn>
                <a:cxn ang="0">
                  <a:pos x="1934" y="492"/>
                </a:cxn>
                <a:cxn ang="0">
                  <a:pos x="2082" y="494"/>
                </a:cxn>
                <a:cxn ang="0">
                  <a:pos x="2218" y="490"/>
                </a:cxn>
                <a:cxn ang="0">
                  <a:pos x="2348" y="478"/>
                </a:cxn>
                <a:cxn ang="0">
                  <a:pos x="2468" y="458"/>
                </a:cxn>
                <a:cxn ang="0">
                  <a:pos x="2582" y="432"/>
                </a:cxn>
                <a:cxn ang="0">
                  <a:pos x="2690" y="396"/>
                </a:cxn>
                <a:cxn ang="0">
                  <a:pos x="2792" y="354"/>
                </a:cxn>
                <a:cxn ang="0">
                  <a:pos x="2890" y="306"/>
                </a:cxn>
                <a:cxn ang="0">
                  <a:pos x="2984" y="250"/>
                </a:cxn>
                <a:cxn ang="0">
                  <a:pos x="3076" y="186"/>
                </a:cxn>
                <a:cxn ang="0">
                  <a:pos x="3166" y="118"/>
                </a:cxn>
                <a:cxn ang="0">
                  <a:pos x="3256" y="42"/>
                </a:cxn>
              </a:cxnLst>
              <a:rect l="0" t="0" r="r" b="b"/>
              <a:pathLst>
                <a:path w="3300" h="1250">
                  <a:moveTo>
                    <a:pt x="0" y="1250"/>
                  </a:moveTo>
                  <a:lnTo>
                    <a:pt x="0" y="1250"/>
                  </a:lnTo>
                  <a:lnTo>
                    <a:pt x="14" y="1206"/>
                  </a:lnTo>
                  <a:lnTo>
                    <a:pt x="32" y="1156"/>
                  </a:lnTo>
                  <a:lnTo>
                    <a:pt x="60" y="1094"/>
                  </a:lnTo>
                  <a:lnTo>
                    <a:pt x="78" y="1056"/>
                  </a:lnTo>
                  <a:lnTo>
                    <a:pt x="98" y="1018"/>
                  </a:lnTo>
                  <a:lnTo>
                    <a:pt x="120" y="978"/>
                  </a:lnTo>
                  <a:lnTo>
                    <a:pt x="146" y="936"/>
                  </a:lnTo>
                  <a:lnTo>
                    <a:pt x="174" y="894"/>
                  </a:lnTo>
                  <a:lnTo>
                    <a:pt x="204" y="850"/>
                  </a:lnTo>
                  <a:lnTo>
                    <a:pt x="238" y="806"/>
                  </a:lnTo>
                  <a:lnTo>
                    <a:pt x="274" y="762"/>
                  </a:lnTo>
                  <a:lnTo>
                    <a:pt x="314" y="720"/>
                  </a:lnTo>
                  <a:lnTo>
                    <a:pt x="356" y="676"/>
                  </a:lnTo>
                  <a:lnTo>
                    <a:pt x="402" y="636"/>
                  </a:lnTo>
                  <a:lnTo>
                    <a:pt x="450" y="598"/>
                  </a:lnTo>
                  <a:lnTo>
                    <a:pt x="504" y="560"/>
                  </a:lnTo>
                  <a:lnTo>
                    <a:pt x="560" y="526"/>
                  </a:lnTo>
                  <a:lnTo>
                    <a:pt x="620" y="494"/>
                  </a:lnTo>
                  <a:lnTo>
                    <a:pt x="650" y="480"/>
                  </a:lnTo>
                  <a:lnTo>
                    <a:pt x="682" y="468"/>
                  </a:lnTo>
                  <a:lnTo>
                    <a:pt x="716" y="454"/>
                  </a:lnTo>
                  <a:lnTo>
                    <a:pt x="750" y="444"/>
                  </a:lnTo>
                  <a:lnTo>
                    <a:pt x="784" y="432"/>
                  </a:lnTo>
                  <a:lnTo>
                    <a:pt x="820" y="424"/>
                  </a:lnTo>
                  <a:lnTo>
                    <a:pt x="856" y="416"/>
                  </a:lnTo>
                  <a:lnTo>
                    <a:pt x="894" y="408"/>
                  </a:lnTo>
                  <a:lnTo>
                    <a:pt x="934" y="402"/>
                  </a:lnTo>
                  <a:lnTo>
                    <a:pt x="974" y="398"/>
                  </a:lnTo>
                  <a:lnTo>
                    <a:pt x="1014" y="396"/>
                  </a:lnTo>
                  <a:lnTo>
                    <a:pt x="1056" y="394"/>
                  </a:lnTo>
                  <a:lnTo>
                    <a:pt x="1098" y="394"/>
                  </a:lnTo>
                  <a:lnTo>
                    <a:pt x="1142" y="396"/>
                  </a:lnTo>
                  <a:lnTo>
                    <a:pt x="1188" y="398"/>
                  </a:lnTo>
                  <a:lnTo>
                    <a:pt x="1234" y="402"/>
                  </a:lnTo>
                  <a:lnTo>
                    <a:pt x="1280" y="410"/>
                  </a:lnTo>
                  <a:lnTo>
                    <a:pt x="1328" y="418"/>
                  </a:lnTo>
                  <a:lnTo>
                    <a:pt x="1328" y="418"/>
                  </a:lnTo>
                  <a:lnTo>
                    <a:pt x="1424" y="434"/>
                  </a:lnTo>
                  <a:lnTo>
                    <a:pt x="1518" y="448"/>
                  </a:lnTo>
                  <a:lnTo>
                    <a:pt x="1606" y="462"/>
                  </a:lnTo>
                  <a:lnTo>
                    <a:pt x="1692" y="472"/>
                  </a:lnTo>
                  <a:lnTo>
                    <a:pt x="1776" y="480"/>
                  </a:lnTo>
                  <a:lnTo>
                    <a:pt x="1856" y="488"/>
                  </a:lnTo>
                  <a:lnTo>
                    <a:pt x="1934" y="492"/>
                  </a:lnTo>
                  <a:lnTo>
                    <a:pt x="2008" y="494"/>
                  </a:lnTo>
                  <a:lnTo>
                    <a:pt x="2082" y="494"/>
                  </a:lnTo>
                  <a:lnTo>
                    <a:pt x="2152" y="494"/>
                  </a:lnTo>
                  <a:lnTo>
                    <a:pt x="2218" y="490"/>
                  </a:lnTo>
                  <a:lnTo>
                    <a:pt x="2284" y="486"/>
                  </a:lnTo>
                  <a:lnTo>
                    <a:pt x="2348" y="478"/>
                  </a:lnTo>
                  <a:lnTo>
                    <a:pt x="2410" y="470"/>
                  </a:lnTo>
                  <a:lnTo>
                    <a:pt x="2468" y="458"/>
                  </a:lnTo>
                  <a:lnTo>
                    <a:pt x="2526" y="446"/>
                  </a:lnTo>
                  <a:lnTo>
                    <a:pt x="2582" y="432"/>
                  </a:lnTo>
                  <a:lnTo>
                    <a:pt x="2636" y="414"/>
                  </a:lnTo>
                  <a:lnTo>
                    <a:pt x="2690" y="396"/>
                  </a:lnTo>
                  <a:lnTo>
                    <a:pt x="2742" y="376"/>
                  </a:lnTo>
                  <a:lnTo>
                    <a:pt x="2792" y="354"/>
                  </a:lnTo>
                  <a:lnTo>
                    <a:pt x="2842" y="330"/>
                  </a:lnTo>
                  <a:lnTo>
                    <a:pt x="2890" y="306"/>
                  </a:lnTo>
                  <a:lnTo>
                    <a:pt x="2938" y="278"/>
                  </a:lnTo>
                  <a:lnTo>
                    <a:pt x="2984" y="250"/>
                  </a:lnTo>
                  <a:lnTo>
                    <a:pt x="3030" y="220"/>
                  </a:lnTo>
                  <a:lnTo>
                    <a:pt x="3076" y="186"/>
                  </a:lnTo>
                  <a:lnTo>
                    <a:pt x="3122" y="152"/>
                  </a:lnTo>
                  <a:lnTo>
                    <a:pt x="3166" y="118"/>
                  </a:lnTo>
                  <a:lnTo>
                    <a:pt x="3210" y="80"/>
                  </a:lnTo>
                  <a:lnTo>
                    <a:pt x="3256" y="42"/>
                  </a:lnTo>
                  <a:lnTo>
                    <a:pt x="3300" y="0"/>
                  </a:lnTo>
                </a:path>
              </a:pathLst>
            </a:custGeom>
            <a:noFill/>
            <a:ln w="12700">
              <a:solidFill>
                <a:srgbClr val="C0C0C0">
                  <a:alpha val="39999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6372" name="Freeform 228"/>
            <p:cNvSpPr>
              <a:spLocks/>
            </p:cNvSpPr>
            <p:nvPr/>
          </p:nvSpPr>
          <p:spPr bwMode="auto">
            <a:xfrm>
              <a:off x="3075" y="2374"/>
              <a:ext cx="1791" cy="760"/>
            </a:xfrm>
            <a:custGeom>
              <a:avLst/>
              <a:gdLst/>
              <a:ahLst/>
              <a:cxnLst>
                <a:cxn ang="0">
                  <a:pos x="0" y="1388"/>
                </a:cxn>
                <a:cxn ang="0">
                  <a:pos x="32" y="1294"/>
                </a:cxn>
                <a:cxn ang="0">
                  <a:pos x="74" y="1192"/>
                </a:cxn>
                <a:cxn ang="0">
                  <a:pos x="114" y="1110"/>
                </a:cxn>
                <a:cxn ang="0">
                  <a:pos x="164" y="1024"/>
                </a:cxn>
                <a:cxn ang="0">
                  <a:pos x="226" y="932"/>
                </a:cxn>
                <a:cxn ang="0">
                  <a:pos x="300" y="842"/>
                </a:cxn>
                <a:cxn ang="0">
                  <a:pos x="386" y="756"/>
                </a:cxn>
                <a:cxn ang="0">
                  <a:pos x="486" y="674"/>
                </a:cxn>
                <a:cxn ang="0">
                  <a:pos x="598" y="604"/>
                </a:cxn>
                <a:cxn ang="0">
                  <a:pos x="662" y="574"/>
                </a:cxn>
                <a:cxn ang="0">
                  <a:pos x="728" y="546"/>
                </a:cxn>
                <a:cxn ang="0">
                  <a:pos x="798" y="524"/>
                </a:cxn>
                <a:cxn ang="0">
                  <a:pos x="872" y="506"/>
                </a:cxn>
                <a:cxn ang="0">
                  <a:pos x="950" y="494"/>
                </a:cxn>
                <a:cxn ang="0">
                  <a:pos x="1034" y="486"/>
                </a:cxn>
                <a:cxn ang="0">
                  <a:pos x="1120" y="484"/>
                </a:cxn>
                <a:cxn ang="0">
                  <a:pos x="1212" y="488"/>
                </a:cxn>
                <a:cxn ang="0">
                  <a:pos x="1308" y="498"/>
                </a:cxn>
                <a:cxn ang="0">
                  <a:pos x="1404" y="510"/>
                </a:cxn>
                <a:cxn ang="0">
                  <a:pos x="1588" y="532"/>
                </a:cxn>
                <a:cxn ang="0">
                  <a:pos x="1758" y="544"/>
                </a:cxn>
                <a:cxn ang="0">
                  <a:pos x="1916" y="548"/>
                </a:cxn>
                <a:cxn ang="0">
                  <a:pos x="2064" y="546"/>
                </a:cxn>
                <a:cxn ang="0">
                  <a:pos x="2202" y="536"/>
                </a:cxn>
                <a:cxn ang="0">
                  <a:pos x="2332" y="518"/>
                </a:cxn>
                <a:cxn ang="0">
                  <a:pos x="2452" y="494"/>
                </a:cxn>
                <a:cxn ang="0">
                  <a:pos x="2564" y="462"/>
                </a:cxn>
                <a:cxn ang="0">
                  <a:pos x="2672" y="424"/>
                </a:cxn>
                <a:cxn ang="0">
                  <a:pos x="2772" y="376"/>
                </a:cxn>
                <a:cxn ang="0">
                  <a:pos x="2870" y="324"/>
                </a:cxn>
                <a:cxn ang="0">
                  <a:pos x="2962" y="264"/>
                </a:cxn>
                <a:cxn ang="0">
                  <a:pos x="3052" y="196"/>
                </a:cxn>
                <a:cxn ang="0">
                  <a:pos x="3140" y="124"/>
                </a:cxn>
                <a:cxn ang="0">
                  <a:pos x="3228" y="42"/>
                </a:cxn>
              </a:cxnLst>
              <a:rect l="0" t="0" r="r" b="b"/>
              <a:pathLst>
                <a:path w="3270" h="1388">
                  <a:moveTo>
                    <a:pt x="0" y="1388"/>
                  </a:moveTo>
                  <a:lnTo>
                    <a:pt x="0" y="1388"/>
                  </a:lnTo>
                  <a:lnTo>
                    <a:pt x="14" y="1344"/>
                  </a:lnTo>
                  <a:lnTo>
                    <a:pt x="32" y="1294"/>
                  </a:lnTo>
                  <a:lnTo>
                    <a:pt x="58" y="1228"/>
                  </a:lnTo>
                  <a:lnTo>
                    <a:pt x="74" y="1192"/>
                  </a:lnTo>
                  <a:lnTo>
                    <a:pt x="92" y="1152"/>
                  </a:lnTo>
                  <a:lnTo>
                    <a:pt x="114" y="1110"/>
                  </a:lnTo>
                  <a:lnTo>
                    <a:pt x="138" y="1068"/>
                  </a:lnTo>
                  <a:lnTo>
                    <a:pt x="164" y="1024"/>
                  </a:lnTo>
                  <a:lnTo>
                    <a:pt x="194" y="978"/>
                  </a:lnTo>
                  <a:lnTo>
                    <a:pt x="226" y="932"/>
                  </a:lnTo>
                  <a:lnTo>
                    <a:pt x="262" y="888"/>
                  </a:lnTo>
                  <a:lnTo>
                    <a:pt x="300" y="842"/>
                  </a:lnTo>
                  <a:lnTo>
                    <a:pt x="340" y="798"/>
                  </a:lnTo>
                  <a:lnTo>
                    <a:pt x="386" y="756"/>
                  </a:lnTo>
                  <a:lnTo>
                    <a:pt x="434" y="714"/>
                  </a:lnTo>
                  <a:lnTo>
                    <a:pt x="486" y="674"/>
                  </a:lnTo>
                  <a:lnTo>
                    <a:pt x="540" y="638"/>
                  </a:lnTo>
                  <a:lnTo>
                    <a:pt x="598" y="604"/>
                  </a:lnTo>
                  <a:lnTo>
                    <a:pt x="630" y="588"/>
                  </a:lnTo>
                  <a:lnTo>
                    <a:pt x="662" y="574"/>
                  </a:lnTo>
                  <a:lnTo>
                    <a:pt x="694" y="560"/>
                  </a:lnTo>
                  <a:lnTo>
                    <a:pt x="728" y="546"/>
                  </a:lnTo>
                  <a:lnTo>
                    <a:pt x="762" y="536"/>
                  </a:lnTo>
                  <a:lnTo>
                    <a:pt x="798" y="524"/>
                  </a:lnTo>
                  <a:lnTo>
                    <a:pt x="834" y="514"/>
                  </a:lnTo>
                  <a:lnTo>
                    <a:pt x="872" y="506"/>
                  </a:lnTo>
                  <a:lnTo>
                    <a:pt x="912" y="498"/>
                  </a:lnTo>
                  <a:lnTo>
                    <a:pt x="950" y="494"/>
                  </a:lnTo>
                  <a:lnTo>
                    <a:pt x="992" y="488"/>
                  </a:lnTo>
                  <a:lnTo>
                    <a:pt x="1034" y="486"/>
                  </a:lnTo>
                  <a:lnTo>
                    <a:pt x="1076" y="484"/>
                  </a:lnTo>
                  <a:lnTo>
                    <a:pt x="1120" y="484"/>
                  </a:lnTo>
                  <a:lnTo>
                    <a:pt x="1166" y="484"/>
                  </a:lnTo>
                  <a:lnTo>
                    <a:pt x="1212" y="488"/>
                  </a:lnTo>
                  <a:lnTo>
                    <a:pt x="1260" y="492"/>
                  </a:lnTo>
                  <a:lnTo>
                    <a:pt x="1308" y="498"/>
                  </a:lnTo>
                  <a:lnTo>
                    <a:pt x="1308" y="498"/>
                  </a:lnTo>
                  <a:lnTo>
                    <a:pt x="1404" y="510"/>
                  </a:lnTo>
                  <a:lnTo>
                    <a:pt x="1498" y="522"/>
                  </a:lnTo>
                  <a:lnTo>
                    <a:pt x="1588" y="532"/>
                  </a:lnTo>
                  <a:lnTo>
                    <a:pt x="1674" y="538"/>
                  </a:lnTo>
                  <a:lnTo>
                    <a:pt x="1758" y="544"/>
                  </a:lnTo>
                  <a:lnTo>
                    <a:pt x="1838" y="548"/>
                  </a:lnTo>
                  <a:lnTo>
                    <a:pt x="1916" y="548"/>
                  </a:lnTo>
                  <a:lnTo>
                    <a:pt x="1992" y="548"/>
                  </a:lnTo>
                  <a:lnTo>
                    <a:pt x="2064" y="546"/>
                  </a:lnTo>
                  <a:lnTo>
                    <a:pt x="2134" y="542"/>
                  </a:lnTo>
                  <a:lnTo>
                    <a:pt x="2202" y="536"/>
                  </a:lnTo>
                  <a:lnTo>
                    <a:pt x="2268" y="528"/>
                  </a:lnTo>
                  <a:lnTo>
                    <a:pt x="2332" y="518"/>
                  </a:lnTo>
                  <a:lnTo>
                    <a:pt x="2392" y="508"/>
                  </a:lnTo>
                  <a:lnTo>
                    <a:pt x="2452" y="494"/>
                  </a:lnTo>
                  <a:lnTo>
                    <a:pt x="2510" y="478"/>
                  </a:lnTo>
                  <a:lnTo>
                    <a:pt x="2564" y="462"/>
                  </a:lnTo>
                  <a:lnTo>
                    <a:pt x="2618" y="444"/>
                  </a:lnTo>
                  <a:lnTo>
                    <a:pt x="2672" y="424"/>
                  </a:lnTo>
                  <a:lnTo>
                    <a:pt x="2722" y="400"/>
                  </a:lnTo>
                  <a:lnTo>
                    <a:pt x="2772" y="376"/>
                  </a:lnTo>
                  <a:lnTo>
                    <a:pt x="2822" y="352"/>
                  </a:lnTo>
                  <a:lnTo>
                    <a:pt x="2870" y="324"/>
                  </a:lnTo>
                  <a:lnTo>
                    <a:pt x="2916" y="294"/>
                  </a:lnTo>
                  <a:lnTo>
                    <a:pt x="2962" y="264"/>
                  </a:lnTo>
                  <a:lnTo>
                    <a:pt x="3008" y="232"/>
                  </a:lnTo>
                  <a:lnTo>
                    <a:pt x="3052" y="196"/>
                  </a:lnTo>
                  <a:lnTo>
                    <a:pt x="3096" y="160"/>
                  </a:lnTo>
                  <a:lnTo>
                    <a:pt x="3140" y="124"/>
                  </a:lnTo>
                  <a:lnTo>
                    <a:pt x="3184" y="84"/>
                  </a:lnTo>
                  <a:lnTo>
                    <a:pt x="3228" y="42"/>
                  </a:lnTo>
                  <a:lnTo>
                    <a:pt x="3270" y="0"/>
                  </a:lnTo>
                </a:path>
              </a:pathLst>
            </a:custGeom>
            <a:noFill/>
            <a:ln w="12700">
              <a:solidFill>
                <a:srgbClr val="C0C0C0">
                  <a:alpha val="39999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6373" name="Freeform 229"/>
            <p:cNvSpPr>
              <a:spLocks/>
            </p:cNvSpPr>
            <p:nvPr/>
          </p:nvSpPr>
          <p:spPr bwMode="auto">
            <a:xfrm>
              <a:off x="3093" y="2334"/>
              <a:ext cx="1773" cy="837"/>
            </a:xfrm>
            <a:custGeom>
              <a:avLst/>
              <a:gdLst/>
              <a:ahLst/>
              <a:cxnLst>
                <a:cxn ang="0">
                  <a:pos x="0" y="1528"/>
                </a:cxn>
                <a:cxn ang="0">
                  <a:pos x="28" y="1430"/>
                </a:cxn>
                <a:cxn ang="0">
                  <a:pos x="68" y="1326"/>
                </a:cxn>
                <a:cxn ang="0">
                  <a:pos x="106" y="1242"/>
                </a:cxn>
                <a:cxn ang="0">
                  <a:pos x="154" y="1152"/>
                </a:cxn>
                <a:cxn ang="0">
                  <a:pos x="212" y="1058"/>
                </a:cxn>
                <a:cxn ang="0">
                  <a:pos x="284" y="966"/>
                </a:cxn>
                <a:cxn ang="0">
                  <a:pos x="366" y="874"/>
                </a:cxn>
                <a:cxn ang="0">
                  <a:pos x="464" y="790"/>
                </a:cxn>
                <a:cxn ang="0">
                  <a:pos x="576" y="714"/>
                </a:cxn>
                <a:cxn ang="0">
                  <a:pos x="638" y="680"/>
                </a:cxn>
                <a:cxn ang="0">
                  <a:pos x="704" y="652"/>
                </a:cxn>
                <a:cxn ang="0">
                  <a:pos x="774" y="626"/>
                </a:cxn>
                <a:cxn ang="0">
                  <a:pos x="848" y="604"/>
                </a:cxn>
                <a:cxn ang="0">
                  <a:pos x="926" y="588"/>
                </a:cxn>
                <a:cxn ang="0">
                  <a:pos x="1008" y="576"/>
                </a:cxn>
                <a:cxn ang="0">
                  <a:pos x="1096" y="572"/>
                </a:cxn>
                <a:cxn ang="0">
                  <a:pos x="1188" y="572"/>
                </a:cxn>
                <a:cxn ang="0">
                  <a:pos x="1284" y="578"/>
                </a:cxn>
                <a:cxn ang="0">
                  <a:pos x="1380" y="588"/>
                </a:cxn>
                <a:cxn ang="0">
                  <a:pos x="1566" y="602"/>
                </a:cxn>
                <a:cxn ang="0">
                  <a:pos x="1736" y="608"/>
                </a:cxn>
                <a:cxn ang="0">
                  <a:pos x="1896" y="606"/>
                </a:cxn>
                <a:cxn ang="0">
                  <a:pos x="2044" y="598"/>
                </a:cxn>
                <a:cxn ang="0">
                  <a:pos x="2182" y="582"/>
                </a:cxn>
                <a:cxn ang="0">
                  <a:pos x="2310" y="560"/>
                </a:cxn>
                <a:cxn ang="0">
                  <a:pos x="2430" y="530"/>
                </a:cxn>
                <a:cxn ang="0">
                  <a:pos x="2542" y="492"/>
                </a:cxn>
                <a:cxn ang="0">
                  <a:pos x="2648" y="450"/>
                </a:cxn>
                <a:cxn ang="0">
                  <a:pos x="2748" y="398"/>
                </a:cxn>
                <a:cxn ang="0">
                  <a:pos x="2844" y="342"/>
                </a:cxn>
                <a:cxn ang="0">
                  <a:pos x="2934" y="278"/>
                </a:cxn>
                <a:cxn ang="0">
                  <a:pos x="3022" y="206"/>
                </a:cxn>
                <a:cxn ang="0">
                  <a:pos x="3108" y="130"/>
                </a:cxn>
                <a:cxn ang="0">
                  <a:pos x="3194" y="44"/>
                </a:cxn>
              </a:cxnLst>
              <a:rect l="0" t="0" r="r" b="b"/>
              <a:pathLst>
                <a:path w="3236" h="1528">
                  <a:moveTo>
                    <a:pt x="0" y="1528"/>
                  </a:moveTo>
                  <a:lnTo>
                    <a:pt x="0" y="1528"/>
                  </a:lnTo>
                  <a:lnTo>
                    <a:pt x="12" y="1482"/>
                  </a:lnTo>
                  <a:lnTo>
                    <a:pt x="28" y="1430"/>
                  </a:lnTo>
                  <a:lnTo>
                    <a:pt x="52" y="1364"/>
                  </a:lnTo>
                  <a:lnTo>
                    <a:pt x="68" y="1326"/>
                  </a:lnTo>
                  <a:lnTo>
                    <a:pt x="86" y="1286"/>
                  </a:lnTo>
                  <a:lnTo>
                    <a:pt x="106" y="1242"/>
                  </a:lnTo>
                  <a:lnTo>
                    <a:pt x="128" y="1198"/>
                  </a:lnTo>
                  <a:lnTo>
                    <a:pt x="154" y="1152"/>
                  </a:lnTo>
                  <a:lnTo>
                    <a:pt x="182" y="1106"/>
                  </a:lnTo>
                  <a:lnTo>
                    <a:pt x="212" y="1058"/>
                  </a:lnTo>
                  <a:lnTo>
                    <a:pt x="246" y="1012"/>
                  </a:lnTo>
                  <a:lnTo>
                    <a:pt x="284" y="966"/>
                  </a:lnTo>
                  <a:lnTo>
                    <a:pt x="324" y="918"/>
                  </a:lnTo>
                  <a:lnTo>
                    <a:pt x="366" y="874"/>
                  </a:lnTo>
                  <a:lnTo>
                    <a:pt x="414" y="830"/>
                  </a:lnTo>
                  <a:lnTo>
                    <a:pt x="464" y="790"/>
                  </a:lnTo>
                  <a:lnTo>
                    <a:pt x="518" y="750"/>
                  </a:lnTo>
                  <a:lnTo>
                    <a:pt x="576" y="714"/>
                  </a:lnTo>
                  <a:lnTo>
                    <a:pt x="606" y="696"/>
                  </a:lnTo>
                  <a:lnTo>
                    <a:pt x="638" y="680"/>
                  </a:lnTo>
                  <a:lnTo>
                    <a:pt x="670" y="666"/>
                  </a:lnTo>
                  <a:lnTo>
                    <a:pt x="704" y="652"/>
                  </a:lnTo>
                  <a:lnTo>
                    <a:pt x="738" y="638"/>
                  </a:lnTo>
                  <a:lnTo>
                    <a:pt x="774" y="626"/>
                  </a:lnTo>
                  <a:lnTo>
                    <a:pt x="810" y="614"/>
                  </a:lnTo>
                  <a:lnTo>
                    <a:pt x="848" y="604"/>
                  </a:lnTo>
                  <a:lnTo>
                    <a:pt x="886" y="596"/>
                  </a:lnTo>
                  <a:lnTo>
                    <a:pt x="926" y="588"/>
                  </a:lnTo>
                  <a:lnTo>
                    <a:pt x="966" y="582"/>
                  </a:lnTo>
                  <a:lnTo>
                    <a:pt x="1008" y="576"/>
                  </a:lnTo>
                  <a:lnTo>
                    <a:pt x="1052" y="574"/>
                  </a:lnTo>
                  <a:lnTo>
                    <a:pt x="1096" y="572"/>
                  </a:lnTo>
                  <a:lnTo>
                    <a:pt x="1140" y="570"/>
                  </a:lnTo>
                  <a:lnTo>
                    <a:pt x="1188" y="572"/>
                  </a:lnTo>
                  <a:lnTo>
                    <a:pt x="1234" y="574"/>
                  </a:lnTo>
                  <a:lnTo>
                    <a:pt x="1284" y="578"/>
                  </a:lnTo>
                  <a:lnTo>
                    <a:pt x="1284" y="578"/>
                  </a:lnTo>
                  <a:lnTo>
                    <a:pt x="1380" y="588"/>
                  </a:lnTo>
                  <a:lnTo>
                    <a:pt x="1474" y="596"/>
                  </a:lnTo>
                  <a:lnTo>
                    <a:pt x="1566" y="602"/>
                  </a:lnTo>
                  <a:lnTo>
                    <a:pt x="1652" y="606"/>
                  </a:lnTo>
                  <a:lnTo>
                    <a:pt x="1736" y="608"/>
                  </a:lnTo>
                  <a:lnTo>
                    <a:pt x="1818" y="608"/>
                  </a:lnTo>
                  <a:lnTo>
                    <a:pt x="1896" y="606"/>
                  </a:lnTo>
                  <a:lnTo>
                    <a:pt x="1970" y="602"/>
                  </a:lnTo>
                  <a:lnTo>
                    <a:pt x="2044" y="598"/>
                  </a:lnTo>
                  <a:lnTo>
                    <a:pt x="2114" y="590"/>
                  </a:lnTo>
                  <a:lnTo>
                    <a:pt x="2182" y="582"/>
                  </a:lnTo>
                  <a:lnTo>
                    <a:pt x="2246" y="572"/>
                  </a:lnTo>
                  <a:lnTo>
                    <a:pt x="2310" y="560"/>
                  </a:lnTo>
                  <a:lnTo>
                    <a:pt x="2370" y="546"/>
                  </a:lnTo>
                  <a:lnTo>
                    <a:pt x="2430" y="530"/>
                  </a:lnTo>
                  <a:lnTo>
                    <a:pt x="2486" y="512"/>
                  </a:lnTo>
                  <a:lnTo>
                    <a:pt x="2542" y="492"/>
                  </a:lnTo>
                  <a:lnTo>
                    <a:pt x="2596" y="472"/>
                  </a:lnTo>
                  <a:lnTo>
                    <a:pt x="2648" y="450"/>
                  </a:lnTo>
                  <a:lnTo>
                    <a:pt x="2698" y="424"/>
                  </a:lnTo>
                  <a:lnTo>
                    <a:pt x="2748" y="398"/>
                  </a:lnTo>
                  <a:lnTo>
                    <a:pt x="2796" y="372"/>
                  </a:lnTo>
                  <a:lnTo>
                    <a:pt x="2844" y="342"/>
                  </a:lnTo>
                  <a:lnTo>
                    <a:pt x="2890" y="310"/>
                  </a:lnTo>
                  <a:lnTo>
                    <a:pt x="2934" y="278"/>
                  </a:lnTo>
                  <a:lnTo>
                    <a:pt x="2980" y="242"/>
                  </a:lnTo>
                  <a:lnTo>
                    <a:pt x="3022" y="206"/>
                  </a:lnTo>
                  <a:lnTo>
                    <a:pt x="3066" y="168"/>
                  </a:lnTo>
                  <a:lnTo>
                    <a:pt x="3108" y="130"/>
                  </a:lnTo>
                  <a:lnTo>
                    <a:pt x="3152" y="88"/>
                  </a:lnTo>
                  <a:lnTo>
                    <a:pt x="3194" y="44"/>
                  </a:lnTo>
                  <a:lnTo>
                    <a:pt x="3236" y="0"/>
                  </a:lnTo>
                </a:path>
              </a:pathLst>
            </a:custGeom>
            <a:noFill/>
            <a:ln w="12700">
              <a:solidFill>
                <a:srgbClr val="C0C0C0">
                  <a:alpha val="39999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6374" name="Freeform 230"/>
            <p:cNvSpPr>
              <a:spLocks/>
            </p:cNvSpPr>
            <p:nvPr/>
          </p:nvSpPr>
          <p:spPr bwMode="auto">
            <a:xfrm>
              <a:off x="3121" y="2293"/>
              <a:ext cx="1751" cy="913"/>
            </a:xfrm>
            <a:custGeom>
              <a:avLst/>
              <a:gdLst/>
              <a:ahLst/>
              <a:cxnLst>
                <a:cxn ang="0">
                  <a:pos x="0" y="1666"/>
                </a:cxn>
                <a:cxn ang="0">
                  <a:pos x="26" y="1566"/>
                </a:cxn>
                <a:cxn ang="0">
                  <a:pos x="62" y="1460"/>
                </a:cxn>
                <a:cxn ang="0">
                  <a:pos x="98" y="1374"/>
                </a:cxn>
                <a:cxn ang="0">
                  <a:pos x="142" y="1282"/>
                </a:cxn>
                <a:cxn ang="0">
                  <a:pos x="198" y="1186"/>
                </a:cxn>
                <a:cxn ang="0">
                  <a:pos x="266" y="1088"/>
                </a:cxn>
                <a:cxn ang="0">
                  <a:pos x="348" y="994"/>
                </a:cxn>
                <a:cxn ang="0">
                  <a:pos x="442" y="904"/>
                </a:cxn>
                <a:cxn ang="0">
                  <a:pos x="552" y="824"/>
                </a:cxn>
                <a:cxn ang="0">
                  <a:pos x="614" y="788"/>
                </a:cxn>
                <a:cxn ang="0">
                  <a:pos x="678" y="756"/>
                </a:cxn>
                <a:cxn ang="0">
                  <a:pos x="748" y="726"/>
                </a:cxn>
                <a:cxn ang="0">
                  <a:pos x="822" y="702"/>
                </a:cxn>
                <a:cxn ang="0">
                  <a:pos x="900" y="684"/>
                </a:cxn>
                <a:cxn ang="0">
                  <a:pos x="982" y="668"/>
                </a:cxn>
                <a:cxn ang="0">
                  <a:pos x="1068" y="660"/>
                </a:cxn>
                <a:cxn ang="0">
                  <a:pos x="1160" y="656"/>
                </a:cxn>
                <a:cxn ang="0">
                  <a:pos x="1258" y="660"/>
                </a:cxn>
                <a:cxn ang="0">
                  <a:pos x="1356" y="666"/>
                </a:cxn>
                <a:cxn ang="0">
                  <a:pos x="1540" y="672"/>
                </a:cxn>
                <a:cxn ang="0">
                  <a:pos x="1712" y="670"/>
                </a:cxn>
                <a:cxn ang="0">
                  <a:pos x="1872" y="662"/>
                </a:cxn>
                <a:cxn ang="0">
                  <a:pos x="2020" y="648"/>
                </a:cxn>
                <a:cxn ang="0">
                  <a:pos x="2158" y="628"/>
                </a:cxn>
                <a:cxn ang="0">
                  <a:pos x="2286" y="600"/>
                </a:cxn>
                <a:cxn ang="0">
                  <a:pos x="2406" y="564"/>
                </a:cxn>
                <a:cxn ang="0">
                  <a:pos x="2516" y="524"/>
                </a:cxn>
                <a:cxn ang="0">
                  <a:pos x="2622" y="476"/>
                </a:cxn>
                <a:cxn ang="0">
                  <a:pos x="2720" y="420"/>
                </a:cxn>
                <a:cxn ang="0">
                  <a:pos x="2814" y="360"/>
                </a:cxn>
                <a:cxn ang="0">
                  <a:pos x="2904" y="290"/>
                </a:cxn>
                <a:cxn ang="0">
                  <a:pos x="2990" y="216"/>
                </a:cxn>
                <a:cxn ang="0">
                  <a:pos x="3074" y="134"/>
                </a:cxn>
                <a:cxn ang="0">
                  <a:pos x="3156" y="46"/>
                </a:cxn>
              </a:cxnLst>
              <a:rect l="0" t="0" r="r" b="b"/>
              <a:pathLst>
                <a:path w="3196" h="1666">
                  <a:moveTo>
                    <a:pt x="0" y="1666"/>
                  </a:moveTo>
                  <a:lnTo>
                    <a:pt x="0" y="1666"/>
                  </a:lnTo>
                  <a:lnTo>
                    <a:pt x="12" y="1620"/>
                  </a:lnTo>
                  <a:lnTo>
                    <a:pt x="26" y="1566"/>
                  </a:lnTo>
                  <a:lnTo>
                    <a:pt x="48" y="1498"/>
                  </a:lnTo>
                  <a:lnTo>
                    <a:pt x="62" y="1460"/>
                  </a:lnTo>
                  <a:lnTo>
                    <a:pt x="78" y="1418"/>
                  </a:lnTo>
                  <a:lnTo>
                    <a:pt x="98" y="1374"/>
                  </a:lnTo>
                  <a:lnTo>
                    <a:pt x="118" y="1328"/>
                  </a:lnTo>
                  <a:lnTo>
                    <a:pt x="142" y="1282"/>
                  </a:lnTo>
                  <a:lnTo>
                    <a:pt x="170" y="1234"/>
                  </a:lnTo>
                  <a:lnTo>
                    <a:pt x="198" y="1186"/>
                  </a:lnTo>
                  <a:lnTo>
                    <a:pt x="232" y="1136"/>
                  </a:lnTo>
                  <a:lnTo>
                    <a:pt x="266" y="1088"/>
                  </a:lnTo>
                  <a:lnTo>
                    <a:pt x="306" y="1040"/>
                  </a:lnTo>
                  <a:lnTo>
                    <a:pt x="348" y="994"/>
                  </a:lnTo>
                  <a:lnTo>
                    <a:pt x="394" y="948"/>
                  </a:lnTo>
                  <a:lnTo>
                    <a:pt x="442" y="904"/>
                  </a:lnTo>
                  <a:lnTo>
                    <a:pt x="496" y="862"/>
                  </a:lnTo>
                  <a:lnTo>
                    <a:pt x="552" y="824"/>
                  </a:lnTo>
                  <a:lnTo>
                    <a:pt x="582" y="806"/>
                  </a:lnTo>
                  <a:lnTo>
                    <a:pt x="614" y="788"/>
                  </a:lnTo>
                  <a:lnTo>
                    <a:pt x="646" y="772"/>
                  </a:lnTo>
                  <a:lnTo>
                    <a:pt x="678" y="756"/>
                  </a:lnTo>
                  <a:lnTo>
                    <a:pt x="712" y="740"/>
                  </a:lnTo>
                  <a:lnTo>
                    <a:pt x="748" y="726"/>
                  </a:lnTo>
                  <a:lnTo>
                    <a:pt x="784" y="714"/>
                  </a:lnTo>
                  <a:lnTo>
                    <a:pt x="822" y="702"/>
                  </a:lnTo>
                  <a:lnTo>
                    <a:pt x="860" y="692"/>
                  </a:lnTo>
                  <a:lnTo>
                    <a:pt x="900" y="684"/>
                  </a:lnTo>
                  <a:lnTo>
                    <a:pt x="940" y="676"/>
                  </a:lnTo>
                  <a:lnTo>
                    <a:pt x="982" y="668"/>
                  </a:lnTo>
                  <a:lnTo>
                    <a:pt x="1024" y="664"/>
                  </a:lnTo>
                  <a:lnTo>
                    <a:pt x="1068" y="660"/>
                  </a:lnTo>
                  <a:lnTo>
                    <a:pt x="1114" y="658"/>
                  </a:lnTo>
                  <a:lnTo>
                    <a:pt x="1160" y="656"/>
                  </a:lnTo>
                  <a:lnTo>
                    <a:pt x="1208" y="658"/>
                  </a:lnTo>
                  <a:lnTo>
                    <a:pt x="1258" y="660"/>
                  </a:lnTo>
                  <a:lnTo>
                    <a:pt x="1258" y="660"/>
                  </a:lnTo>
                  <a:lnTo>
                    <a:pt x="1356" y="666"/>
                  </a:lnTo>
                  <a:lnTo>
                    <a:pt x="1450" y="668"/>
                  </a:lnTo>
                  <a:lnTo>
                    <a:pt x="1540" y="672"/>
                  </a:lnTo>
                  <a:lnTo>
                    <a:pt x="1628" y="672"/>
                  </a:lnTo>
                  <a:lnTo>
                    <a:pt x="1712" y="670"/>
                  </a:lnTo>
                  <a:lnTo>
                    <a:pt x="1794" y="668"/>
                  </a:lnTo>
                  <a:lnTo>
                    <a:pt x="1872" y="662"/>
                  </a:lnTo>
                  <a:lnTo>
                    <a:pt x="1948" y="656"/>
                  </a:lnTo>
                  <a:lnTo>
                    <a:pt x="2020" y="648"/>
                  </a:lnTo>
                  <a:lnTo>
                    <a:pt x="2090" y="638"/>
                  </a:lnTo>
                  <a:lnTo>
                    <a:pt x="2158" y="628"/>
                  </a:lnTo>
                  <a:lnTo>
                    <a:pt x="2222" y="614"/>
                  </a:lnTo>
                  <a:lnTo>
                    <a:pt x="2286" y="600"/>
                  </a:lnTo>
                  <a:lnTo>
                    <a:pt x="2346" y="582"/>
                  </a:lnTo>
                  <a:lnTo>
                    <a:pt x="2406" y="564"/>
                  </a:lnTo>
                  <a:lnTo>
                    <a:pt x="2462" y="544"/>
                  </a:lnTo>
                  <a:lnTo>
                    <a:pt x="2516" y="524"/>
                  </a:lnTo>
                  <a:lnTo>
                    <a:pt x="2570" y="500"/>
                  </a:lnTo>
                  <a:lnTo>
                    <a:pt x="2622" y="476"/>
                  </a:lnTo>
                  <a:lnTo>
                    <a:pt x="2672" y="448"/>
                  </a:lnTo>
                  <a:lnTo>
                    <a:pt x="2720" y="420"/>
                  </a:lnTo>
                  <a:lnTo>
                    <a:pt x="2768" y="390"/>
                  </a:lnTo>
                  <a:lnTo>
                    <a:pt x="2814" y="360"/>
                  </a:lnTo>
                  <a:lnTo>
                    <a:pt x="2860" y="326"/>
                  </a:lnTo>
                  <a:lnTo>
                    <a:pt x="2904" y="290"/>
                  </a:lnTo>
                  <a:lnTo>
                    <a:pt x="2946" y="254"/>
                  </a:lnTo>
                  <a:lnTo>
                    <a:pt x="2990" y="216"/>
                  </a:lnTo>
                  <a:lnTo>
                    <a:pt x="3032" y="176"/>
                  </a:lnTo>
                  <a:lnTo>
                    <a:pt x="3074" y="134"/>
                  </a:lnTo>
                  <a:lnTo>
                    <a:pt x="3114" y="92"/>
                  </a:lnTo>
                  <a:lnTo>
                    <a:pt x="3156" y="46"/>
                  </a:lnTo>
                  <a:lnTo>
                    <a:pt x="3196" y="0"/>
                  </a:lnTo>
                </a:path>
              </a:pathLst>
            </a:custGeom>
            <a:noFill/>
            <a:ln w="12700">
              <a:solidFill>
                <a:srgbClr val="C0C0C0">
                  <a:alpha val="39999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6375" name="Freeform 231"/>
            <p:cNvSpPr>
              <a:spLocks/>
            </p:cNvSpPr>
            <p:nvPr/>
          </p:nvSpPr>
          <p:spPr bwMode="auto">
            <a:xfrm>
              <a:off x="3137" y="2253"/>
              <a:ext cx="1728" cy="987"/>
            </a:xfrm>
            <a:custGeom>
              <a:avLst/>
              <a:gdLst/>
              <a:ahLst/>
              <a:cxnLst>
                <a:cxn ang="0">
                  <a:pos x="0" y="1802"/>
                </a:cxn>
                <a:cxn ang="0">
                  <a:pos x="24" y="1702"/>
                </a:cxn>
                <a:cxn ang="0">
                  <a:pos x="56" y="1594"/>
                </a:cxn>
                <a:cxn ang="0">
                  <a:pos x="88" y="1506"/>
                </a:cxn>
                <a:cxn ang="0">
                  <a:pos x="132" y="1412"/>
                </a:cxn>
                <a:cxn ang="0">
                  <a:pos x="184" y="1312"/>
                </a:cxn>
                <a:cxn ang="0">
                  <a:pos x="250" y="1212"/>
                </a:cxn>
                <a:cxn ang="0">
                  <a:pos x="328" y="1112"/>
                </a:cxn>
                <a:cxn ang="0">
                  <a:pos x="422" y="1018"/>
                </a:cxn>
                <a:cxn ang="0">
                  <a:pos x="528" y="934"/>
                </a:cxn>
                <a:cxn ang="0">
                  <a:pos x="588" y="896"/>
                </a:cxn>
                <a:cxn ang="0">
                  <a:pos x="652" y="860"/>
                </a:cxn>
                <a:cxn ang="0">
                  <a:pos x="722" y="828"/>
                </a:cxn>
                <a:cxn ang="0">
                  <a:pos x="794" y="802"/>
                </a:cxn>
                <a:cxn ang="0">
                  <a:pos x="872" y="778"/>
                </a:cxn>
                <a:cxn ang="0">
                  <a:pos x="954" y="760"/>
                </a:cxn>
                <a:cxn ang="0">
                  <a:pos x="1042" y="748"/>
                </a:cxn>
                <a:cxn ang="0">
                  <a:pos x="1134" y="742"/>
                </a:cxn>
                <a:cxn ang="0">
                  <a:pos x="1230" y="740"/>
                </a:cxn>
                <a:cxn ang="0">
                  <a:pos x="1328" y="742"/>
                </a:cxn>
                <a:cxn ang="0">
                  <a:pos x="1514" y="740"/>
                </a:cxn>
                <a:cxn ang="0">
                  <a:pos x="1686" y="734"/>
                </a:cxn>
                <a:cxn ang="0">
                  <a:pos x="1846" y="720"/>
                </a:cxn>
                <a:cxn ang="0">
                  <a:pos x="1994" y="700"/>
                </a:cxn>
                <a:cxn ang="0">
                  <a:pos x="2132" y="672"/>
                </a:cxn>
                <a:cxn ang="0">
                  <a:pos x="2258" y="640"/>
                </a:cxn>
                <a:cxn ang="0">
                  <a:pos x="2378" y="600"/>
                </a:cxn>
                <a:cxn ang="0">
                  <a:pos x="2488" y="554"/>
                </a:cxn>
                <a:cxn ang="0">
                  <a:pos x="2592" y="502"/>
                </a:cxn>
                <a:cxn ang="0">
                  <a:pos x="2690" y="442"/>
                </a:cxn>
                <a:cxn ang="0">
                  <a:pos x="2782" y="376"/>
                </a:cxn>
                <a:cxn ang="0">
                  <a:pos x="2868" y="304"/>
                </a:cxn>
                <a:cxn ang="0">
                  <a:pos x="2952" y="226"/>
                </a:cxn>
                <a:cxn ang="0">
                  <a:pos x="3034" y="140"/>
                </a:cxn>
                <a:cxn ang="0">
                  <a:pos x="3114" y="48"/>
                </a:cxn>
              </a:cxnLst>
              <a:rect l="0" t="0" r="r" b="b"/>
              <a:pathLst>
                <a:path w="3154" h="1802">
                  <a:moveTo>
                    <a:pt x="0" y="1802"/>
                  </a:moveTo>
                  <a:lnTo>
                    <a:pt x="0" y="1802"/>
                  </a:lnTo>
                  <a:lnTo>
                    <a:pt x="10" y="1756"/>
                  </a:lnTo>
                  <a:lnTo>
                    <a:pt x="24" y="1702"/>
                  </a:lnTo>
                  <a:lnTo>
                    <a:pt x="44" y="1632"/>
                  </a:lnTo>
                  <a:lnTo>
                    <a:pt x="56" y="1594"/>
                  </a:lnTo>
                  <a:lnTo>
                    <a:pt x="72" y="1550"/>
                  </a:lnTo>
                  <a:lnTo>
                    <a:pt x="88" y="1506"/>
                  </a:lnTo>
                  <a:lnTo>
                    <a:pt x="108" y="1460"/>
                  </a:lnTo>
                  <a:lnTo>
                    <a:pt x="132" y="1412"/>
                  </a:lnTo>
                  <a:lnTo>
                    <a:pt x="156" y="1362"/>
                  </a:lnTo>
                  <a:lnTo>
                    <a:pt x="184" y="1312"/>
                  </a:lnTo>
                  <a:lnTo>
                    <a:pt x="216" y="1262"/>
                  </a:lnTo>
                  <a:lnTo>
                    <a:pt x="250" y="1212"/>
                  </a:lnTo>
                  <a:lnTo>
                    <a:pt x="288" y="1162"/>
                  </a:lnTo>
                  <a:lnTo>
                    <a:pt x="328" y="1112"/>
                  </a:lnTo>
                  <a:lnTo>
                    <a:pt x="374" y="1064"/>
                  </a:lnTo>
                  <a:lnTo>
                    <a:pt x="422" y="1018"/>
                  </a:lnTo>
                  <a:lnTo>
                    <a:pt x="472" y="974"/>
                  </a:lnTo>
                  <a:lnTo>
                    <a:pt x="528" y="934"/>
                  </a:lnTo>
                  <a:lnTo>
                    <a:pt x="558" y="914"/>
                  </a:lnTo>
                  <a:lnTo>
                    <a:pt x="588" y="896"/>
                  </a:lnTo>
                  <a:lnTo>
                    <a:pt x="620" y="878"/>
                  </a:lnTo>
                  <a:lnTo>
                    <a:pt x="652" y="860"/>
                  </a:lnTo>
                  <a:lnTo>
                    <a:pt x="686" y="844"/>
                  </a:lnTo>
                  <a:lnTo>
                    <a:pt x="722" y="828"/>
                  </a:lnTo>
                  <a:lnTo>
                    <a:pt x="758" y="814"/>
                  </a:lnTo>
                  <a:lnTo>
                    <a:pt x="794" y="802"/>
                  </a:lnTo>
                  <a:lnTo>
                    <a:pt x="832" y="790"/>
                  </a:lnTo>
                  <a:lnTo>
                    <a:pt x="872" y="778"/>
                  </a:lnTo>
                  <a:lnTo>
                    <a:pt x="912" y="768"/>
                  </a:lnTo>
                  <a:lnTo>
                    <a:pt x="954" y="760"/>
                  </a:lnTo>
                  <a:lnTo>
                    <a:pt x="996" y="754"/>
                  </a:lnTo>
                  <a:lnTo>
                    <a:pt x="1042" y="748"/>
                  </a:lnTo>
                  <a:lnTo>
                    <a:pt x="1086" y="744"/>
                  </a:lnTo>
                  <a:lnTo>
                    <a:pt x="1134" y="742"/>
                  </a:lnTo>
                  <a:lnTo>
                    <a:pt x="1182" y="740"/>
                  </a:lnTo>
                  <a:lnTo>
                    <a:pt x="1230" y="740"/>
                  </a:lnTo>
                  <a:lnTo>
                    <a:pt x="1230" y="740"/>
                  </a:lnTo>
                  <a:lnTo>
                    <a:pt x="1328" y="742"/>
                  </a:lnTo>
                  <a:lnTo>
                    <a:pt x="1424" y="742"/>
                  </a:lnTo>
                  <a:lnTo>
                    <a:pt x="1514" y="740"/>
                  </a:lnTo>
                  <a:lnTo>
                    <a:pt x="1602" y="738"/>
                  </a:lnTo>
                  <a:lnTo>
                    <a:pt x="1686" y="734"/>
                  </a:lnTo>
                  <a:lnTo>
                    <a:pt x="1768" y="728"/>
                  </a:lnTo>
                  <a:lnTo>
                    <a:pt x="1846" y="720"/>
                  </a:lnTo>
                  <a:lnTo>
                    <a:pt x="1922" y="710"/>
                  </a:lnTo>
                  <a:lnTo>
                    <a:pt x="1994" y="700"/>
                  </a:lnTo>
                  <a:lnTo>
                    <a:pt x="2064" y="686"/>
                  </a:lnTo>
                  <a:lnTo>
                    <a:pt x="2132" y="672"/>
                  </a:lnTo>
                  <a:lnTo>
                    <a:pt x="2196" y="656"/>
                  </a:lnTo>
                  <a:lnTo>
                    <a:pt x="2258" y="640"/>
                  </a:lnTo>
                  <a:lnTo>
                    <a:pt x="2320" y="620"/>
                  </a:lnTo>
                  <a:lnTo>
                    <a:pt x="2378" y="600"/>
                  </a:lnTo>
                  <a:lnTo>
                    <a:pt x="2434" y="578"/>
                  </a:lnTo>
                  <a:lnTo>
                    <a:pt x="2488" y="554"/>
                  </a:lnTo>
                  <a:lnTo>
                    <a:pt x="2540" y="528"/>
                  </a:lnTo>
                  <a:lnTo>
                    <a:pt x="2592" y="502"/>
                  </a:lnTo>
                  <a:lnTo>
                    <a:pt x="2642" y="472"/>
                  </a:lnTo>
                  <a:lnTo>
                    <a:pt x="2690" y="442"/>
                  </a:lnTo>
                  <a:lnTo>
                    <a:pt x="2736" y="410"/>
                  </a:lnTo>
                  <a:lnTo>
                    <a:pt x="2782" y="376"/>
                  </a:lnTo>
                  <a:lnTo>
                    <a:pt x="2826" y="342"/>
                  </a:lnTo>
                  <a:lnTo>
                    <a:pt x="2868" y="304"/>
                  </a:lnTo>
                  <a:lnTo>
                    <a:pt x="2912" y="266"/>
                  </a:lnTo>
                  <a:lnTo>
                    <a:pt x="2952" y="226"/>
                  </a:lnTo>
                  <a:lnTo>
                    <a:pt x="2994" y="184"/>
                  </a:lnTo>
                  <a:lnTo>
                    <a:pt x="3034" y="140"/>
                  </a:lnTo>
                  <a:lnTo>
                    <a:pt x="3074" y="96"/>
                  </a:lnTo>
                  <a:lnTo>
                    <a:pt x="3114" y="48"/>
                  </a:lnTo>
                  <a:lnTo>
                    <a:pt x="3154" y="0"/>
                  </a:lnTo>
                </a:path>
              </a:pathLst>
            </a:custGeom>
            <a:noFill/>
            <a:ln w="12700">
              <a:solidFill>
                <a:srgbClr val="C0C0C0">
                  <a:alpha val="39999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6376" name="Freeform 232"/>
            <p:cNvSpPr>
              <a:spLocks/>
            </p:cNvSpPr>
            <p:nvPr/>
          </p:nvSpPr>
          <p:spPr bwMode="auto">
            <a:xfrm>
              <a:off x="3167" y="2212"/>
              <a:ext cx="1702" cy="1062"/>
            </a:xfrm>
            <a:custGeom>
              <a:avLst/>
              <a:gdLst/>
              <a:ahLst/>
              <a:cxnLst>
                <a:cxn ang="0">
                  <a:pos x="0" y="1938"/>
                </a:cxn>
                <a:cxn ang="0">
                  <a:pos x="18" y="1838"/>
                </a:cxn>
                <a:cxn ang="0">
                  <a:pos x="48" y="1726"/>
                </a:cxn>
                <a:cxn ang="0">
                  <a:pos x="78" y="1638"/>
                </a:cxn>
                <a:cxn ang="0">
                  <a:pos x="118" y="1540"/>
                </a:cxn>
                <a:cxn ang="0">
                  <a:pos x="170" y="1438"/>
                </a:cxn>
                <a:cxn ang="0">
                  <a:pos x="232" y="1334"/>
                </a:cxn>
                <a:cxn ang="0">
                  <a:pos x="308" y="1232"/>
                </a:cxn>
                <a:cxn ang="0">
                  <a:pos x="396" y="1134"/>
                </a:cxn>
                <a:cxn ang="0">
                  <a:pos x="502" y="1044"/>
                </a:cxn>
                <a:cxn ang="0">
                  <a:pos x="562" y="1002"/>
                </a:cxn>
                <a:cxn ang="0">
                  <a:pos x="624" y="964"/>
                </a:cxn>
                <a:cxn ang="0">
                  <a:pos x="692" y="930"/>
                </a:cxn>
                <a:cxn ang="0">
                  <a:pos x="764" y="900"/>
                </a:cxn>
                <a:cxn ang="0">
                  <a:pos x="842" y="874"/>
                </a:cxn>
                <a:cxn ang="0">
                  <a:pos x="924" y="852"/>
                </a:cxn>
                <a:cxn ang="0">
                  <a:pos x="1010" y="836"/>
                </a:cxn>
                <a:cxn ang="0">
                  <a:pos x="1102" y="826"/>
                </a:cxn>
                <a:cxn ang="0">
                  <a:pos x="1200" y="822"/>
                </a:cxn>
                <a:cxn ang="0">
                  <a:pos x="1298" y="820"/>
                </a:cxn>
                <a:cxn ang="0">
                  <a:pos x="1484" y="810"/>
                </a:cxn>
                <a:cxn ang="0">
                  <a:pos x="1656" y="796"/>
                </a:cxn>
                <a:cxn ang="0">
                  <a:pos x="1816" y="776"/>
                </a:cxn>
                <a:cxn ang="0">
                  <a:pos x="1964" y="750"/>
                </a:cxn>
                <a:cxn ang="0">
                  <a:pos x="2100" y="718"/>
                </a:cxn>
                <a:cxn ang="0">
                  <a:pos x="2228" y="678"/>
                </a:cxn>
                <a:cxn ang="0">
                  <a:pos x="2346" y="634"/>
                </a:cxn>
                <a:cxn ang="0">
                  <a:pos x="2454" y="584"/>
                </a:cxn>
                <a:cxn ang="0">
                  <a:pos x="2556" y="526"/>
                </a:cxn>
                <a:cxn ang="0">
                  <a:pos x="2652" y="464"/>
                </a:cxn>
                <a:cxn ang="0">
                  <a:pos x="2742" y="394"/>
                </a:cxn>
                <a:cxn ang="0">
                  <a:pos x="2828" y="318"/>
                </a:cxn>
                <a:cxn ang="0">
                  <a:pos x="2910" y="236"/>
                </a:cxn>
                <a:cxn ang="0">
                  <a:pos x="2990" y="146"/>
                </a:cxn>
                <a:cxn ang="0">
                  <a:pos x="3066" y="50"/>
                </a:cxn>
              </a:cxnLst>
              <a:rect l="0" t="0" r="r" b="b"/>
              <a:pathLst>
                <a:path w="3106" h="1938">
                  <a:moveTo>
                    <a:pt x="0" y="1938"/>
                  </a:moveTo>
                  <a:lnTo>
                    <a:pt x="0" y="1938"/>
                  </a:lnTo>
                  <a:lnTo>
                    <a:pt x="8" y="1892"/>
                  </a:lnTo>
                  <a:lnTo>
                    <a:pt x="18" y="1838"/>
                  </a:lnTo>
                  <a:lnTo>
                    <a:pt x="36" y="1766"/>
                  </a:lnTo>
                  <a:lnTo>
                    <a:pt x="48" y="1726"/>
                  </a:lnTo>
                  <a:lnTo>
                    <a:pt x="62" y="1682"/>
                  </a:lnTo>
                  <a:lnTo>
                    <a:pt x="78" y="1638"/>
                  </a:lnTo>
                  <a:lnTo>
                    <a:pt x="98" y="1590"/>
                  </a:lnTo>
                  <a:lnTo>
                    <a:pt x="118" y="1540"/>
                  </a:lnTo>
                  <a:lnTo>
                    <a:pt x="142" y="1490"/>
                  </a:lnTo>
                  <a:lnTo>
                    <a:pt x="170" y="1438"/>
                  </a:lnTo>
                  <a:lnTo>
                    <a:pt x="198" y="1386"/>
                  </a:lnTo>
                  <a:lnTo>
                    <a:pt x="232" y="1334"/>
                  </a:lnTo>
                  <a:lnTo>
                    <a:pt x="268" y="1282"/>
                  </a:lnTo>
                  <a:lnTo>
                    <a:pt x="308" y="1232"/>
                  </a:lnTo>
                  <a:lnTo>
                    <a:pt x="350" y="1182"/>
                  </a:lnTo>
                  <a:lnTo>
                    <a:pt x="396" y="1134"/>
                  </a:lnTo>
                  <a:lnTo>
                    <a:pt x="448" y="1088"/>
                  </a:lnTo>
                  <a:lnTo>
                    <a:pt x="502" y="1044"/>
                  </a:lnTo>
                  <a:lnTo>
                    <a:pt x="532" y="1022"/>
                  </a:lnTo>
                  <a:lnTo>
                    <a:pt x="562" y="1002"/>
                  </a:lnTo>
                  <a:lnTo>
                    <a:pt x="592" y="984"/>
                  </a:lnTo>
                  <a:lnTo>
                    <a:pt x="624" y="964"/>
                  </a:lnTo>
                  <a:lnTo>
                    <a:pt x="658" y="948"/>
                  </a:lnTo>
                  <a:lnTo>
                    <a:pt x="692" y="930"/>
                  </a:lnTo>
                  <a:lnTo>
                    <a:pt x="728" y="914"/>
                  </a:lnTo>
                  <a:lnTo>
                    <a:pt x="764" y="900"/>
                  </a:lnTo>
                  <a:lnTo>
                    <a:pt x="802" y="886"/>
                  </a:lnTo>
                  <a:lnTo>
                    <a:pt x="842" y="874"/>
                  </a:lnTo>
                  <a:lnTo>
                    <a:pt x="882" y="862"/>
                  </a:lnTo>
                  <a:lnTo>
                    <a:pt x="924" y="852"/>
                  </a:lnTo>
                  <a:lnTo>
                    <a:pt x="966" y="844"/>
                  </a:lnTo>
                  <a:lnTo>
                    <a:pt x="1010" y="836"/>
                  </a:lnTo>
                  <a:lnTo>
                    <a:pt x="1056" y="830"/>
                  </a:lnTo>
                  <a:lnTo>
                    <a:pt x="1102" y="826"/>
                  </a:lnTo>
                  <a:lnTo>
                    <a:pt x="1150" y="824"/>
                  </a:lnTo>
                  <a:lnTo>
                    <a:pt x="1200" y="822"/>
                  </a:lnTo>
                  <a:lnTo>
                    <a:pt x="1200" y="822"/>
                  </a:lnTo>
                  <a:lnTo>
                    <a:pt x="1298" y="820"/>
                  </a:lnTo>
                  <a:lnTo>
                    <a:pt x="1392" y="816"/>
                  </a:lnTo>
                  <a:lnTo>
                    <a:pt x="1484" y="810"/>
                  </a:lnTo>
                  <a:lnTo>
                    <a:pt x="1572" y="804"/>
                  </a:lnTo>
                  <a:lnTo>
                    <a:pt x="1656" y="796"/>
                  </a:lnTo>
                  <a:lnTo>
                    <a:pt x="1738" y="786"/>
                  </a:lnTo>
                  <a:lnTo>
                    <a:pt x="1816" y="776"/>
                  </a:lnTo>
                  <a:lnTo>
                    <a:pt x="1892" y="764"/>
                  </a:lnTo>
                  <a:lnTo>
                    <a:pt x="1964" y="750"/>
                  </a:lnTo>
                  <a:lnTo>
                    <a:pt x="2034" y="734"/>
                  </a:lnTo>
                  <a:lnTo>
                    <a:pt x="2100" y="718"/>
                  </a:lnTo>
                  <a:lnTo>
                    <a:pt x="2166" y="698"/>
                  </a:lnTo>
                  <a:lnTo>
                    <a:pt x="2228" y="678"/>
                  </a:lnTo>
                  <a:lnTo>
                    <a:pt x="2288" y="658"/>
                  </a:lnTo>
                  <a:lnTo>
                    <a:pt x="2346" y="634"/>
                  </a:lnTo>
                  <a:lnTo>
                    <a:pt x="2400" y="610"/>
                  </a:lnTo>
                  <a:lnTo>
                    <a:pt x="2454" y="584"/>
                  </a:lnTo>
                  <a:lnTo>
                    <a:pt x="2506" y="556"/>
                  </a:lnTo>
                  <a:lnTo>
                    <a:pt x="2556" y="526"/>
                  </a:lnTo>
                  <a:lnTo>
                    <a:pt x="2606" y="496"/>
                  </a:lnTo>
                  <a:lnTo>
                    <a:pt x="2652" y="464"/>
                  </a:lnTo>
                  <a:lnTo>
                    <a:pt x="2698" y="430"/>
                  </a:lnTo>
                  <a:lnTo>
                    <a:pt x="2742" y="394"/>
                  </a:lnTo>
                  <a:lnTo>
                    <a:pt x="2786" y="356"/>
                  </a:lnTo>
                  <a:lnTo>
                    <a:pt x="2828" y="318"/>
                  </a:lnTo>
                  <a:lnTo>
                    <a:pt x="2870" y="278"/>
                  </a:lnTo>
                  <a:lnTo>
                    <a:pt x="2910" y="236"/>
                  </a:lnTo>
                  <a:lnTo>
                    <a:pt x="2950" y="192"/>
                  </a:lnTo>
                  <a:lnTo>
                    <a:pt x="2990" y="146"/>
                  </a:lnTo>
                  <a:lnTo>
                    <a:pt x="3028" y="98"/>
                  </a:lnTo>
                  <a:lnTo>
                    <a:pt x="3066" y="50"/>
                  </a:lnTo>
                  <a:lnTo>
                    <a:pt x="3106" y="0"/>
                  </a:lnTo>
                </a:path>
              </a:pathLst>
            </a:custGeom>
            <a:noFill/>
            <a:ln w="12700">
              <a:solidFill>
                <a:srgbClr val="C0C0C0">
                  <a:alpha val="39999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9153525" cy="908050"/>
          </a:xfrm>
          <a:prstGeom prst="rect">
            <a:avLst/>
          </a:prstGeom>
          <a:gradFill rotWithShape="1">
            <a:gsLst>
              <a:gs pos="0">
                <a:srgbClr val="0099FF">
                  <a:gamma/>
                  <a:shade val="46275"/>
                  <a:invGamma/>
                </a:srgbClr>
              </a:gs>
              <a:gs pos="100000">
                <a:srgbClr val="0099FF"/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147" name="Rectangle 3"/>
          <p:cNvSpPr>
            <a:spLocks noChangeArrowheads="1"/>
          </p:cNvSpPr>
          <p:nvPr userDrawn="1"/>
        </p:nvSpPr>
        <p:spPr bwMode="auto">
          <a:xfrm>
            <a:off x="-9525" y="6548438"/>
            <a:ext cx="9163050" cy="319087"/>
          </a:xfrm>
          <a:prstGeom prst="rect">
            <a:avLst/>
          </a:prstGeom>
          <a:solidFill>
            <a:srgbClr val="777777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2438" y="6564313"/>
            <a:ext cx="9826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kumimoji="0" sz="1000"/>
            </a:lvl1pPr>
          </a:lstStyle>
          <a:p>
            <a:pPr>
              <a:defRPr/>
            </a:pPr>
            <a:fld id="{9825CAA1-FFD6-4547-B524-CE1F736E99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149" name="Rectangle 5"/>
          <p:cNvSpPr>
            <a:spLocks noChangeArrowheads="1"/>
          </p:cNvSpPr>
          <p:nvPr userDrawn="1"/>
        </p:nvSpPr>
        <p:spPr bwMode="auto">
          <a:xfrm>
            <a:off x="0" y="642938"/>
            <a:ext cx="9144000" cy="287337"/>
          </a:xfrm>
          <a:prstGeom prst="rect">
            <a:avLst/>
          </a:prstGeom>
          <a:solidFill>
            <a:srgbClr val="A9A9A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150" name="Rectangle 6" descr="어두운 수평선"/>
          <p:cNvSpPr>
            <a:spLocks noChangeArrowheads="1"/>
          </p:cNvSpPr>
          <p:nvPr userDrawn="1"/>
        </p:nvSpPr>
        <p:spPr bwMode="auto">
          <a:xfrm>
            <a:off x="0" y="908050"/>
            <a:ext cx="9144000" cy="287338"/>
          </a:xfrm>
          <a:prstGeom prst="rect">
            <a:avLst/>
          </a:prstGeom>
          <a:pattFill prst="dkHorz">
            <a:fgClr>
              <a:srgbClr val="808080">
                <a:alpha val="20000"/>
              </a:srgbClr>
            </a:fgClr>
            <a:bgClr>
              <a:srgbClr val="FFFFFF">
                <a:alpha val="20000"/>
              </a:srgb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151" name="Freeform 7"/>
          <p:cNvSpPr>
            <a:spLocks/>
          </p:cNvSpPr>
          <p:nvPr userDrawn="1"/>
        </p:nvSpPr>
        <p:spPr bwMode="auto">
          <a:xfrm>
            <a:off x="-3175" y="71438"/>
            <a:ext cx="9223375" cy="741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46" y="0"/>
              </a:cxn>
              <a:cxn ang="0">
                <a:pos x="3946" y="91"/>
              </a:cxn>
              <a:cxn ang="0">
                <a:pos x="4899" y="91"/>
              </a:cxn>
              <a:cxn ang="0">
                <a:pos x="4899" y="182"/>
              </a:cxn>
              <a:cxn ang="0">
                <a:pos x="5806" y="182"/>
              </a:cxn>
              <a:cxn ang="0">
                <a:pos x="5810" y="467"/>
              </a:cxn>
              <a:cxn ang="0">
                <a:pos x="4370" y="467"/>
              </a:cxn>
              <a:cxn ang="0">
                <a:pos x="4367" y="408"/>
              </a:cxn>
              <a:cxn ang="0">
                <a:pos x="3719" y="408"/>
              </a:cxn>
              <a:cxn ang="0">
                <a:pos x="3719" y="454"/>
              </a:cxn>
              <a:cxn ang="0">
                <a:pos x="0" y="454"/>
              </a:cxn>
              <a:cxn ang="0">
                <a:pos x="0" y="0"/>
              </a:cxn>
            </a:cxnLst>
            <a:rect l="0" t="0" r="r" b="b"/>
            <a:pathLst>
              <a:path w="5810" h="467">
                <a:moveTo>
                  <a:pt x="0" y="0"/>
                </a:moveTo>
                <a:lnTo>
                  <a:pt x="3946" y="0"/>
                </a:lnTo>
                <a:lnTo>
                  <a:pt x="3946" y="91"/>
                </a:lnTo>
                <a:lnTo>
                  <a:pt x="4899" y="91"/>
                </a:lnTo>
                <a:lnTo>
                  <a:pt x="4899" y="182"/>
                </a:lnTo>
                <a:lnTo>
                  <a:pt x="5806" y="182"/>
                </a:lnTo>
                <a:lnTo>
                  <a:pt x="5810" y="467"/>
                </a:lnTo>
                <a:lnTo>
                  <a:pt x="4370" y="467"/>
                </a:lnTo>
                <a:lnTo>
                  <a:pt x="4367" y="408"/>
                </a:lnTo>
                <a:lnTo>
                  <a:pt x="3719" y="408"/>
                </a:lnTo>
                <a:lnTo>
                  <a:pt x="3719" y="454"/>
                </a:lnTo>
                <a:lnTo>
                  <a:pt x="0" y="454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152" name="Rectangle 8">
            <a:hlinkClick r:id="rId14"/>
          </p:cNvPr>
          <p:cNvSpPr>
            <a:spLocks noChangeArrowheads="1"/>
          </p:cNvSpPr>
          <p:nvPr userDrawn="1"/>
        </p:nvSpPr>
        <p:spPr bwMode="auto">
          <a:xfrm>
            <a:off x="3500438" y="6548438"/>
            <a:ext cx="2143125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ko-KR" sz="1000" b="0" i="1" spc="-80" baseline="0" dirty="0">
                <a:latin typeface="+mn-ea"/>
                <a:ea typeface="+mn-ea"/>
              </a:rPr>
              <a:t>Network &amp; Database </a:t>
            </a:r>
            <a:r>
              <a:rPr lang="en-US" altLang="ko-KR" sz="1000" b="0" i="1" spc="-80" baseline="0" dirty="0" smtClean="0">
                <a:latin typeface="+mn-ea"/>
                <a:ea typeface="+mn-ea"/>
              </a:rPr>
              <a:t>Lab.</a:t>
            </a:r>
            <a:endParaRPr lang="en-US" altLang="ko-KR" sz="1000" b="0" i="1" spc="-80" baseline="0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£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647825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4000" spc="-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DBMS</a:t>
            </a:r>
            <a:r>
              <a:rPr lang="ko-KR" altLang="en-US" sz="4000" spc="-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설치 및 활용</a:t>
            </a:r>
            <a:r>
              <a:rPr lang="en-US" altLang="ko-KR" sz="4000" spc="-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4000" spc="-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000" spc="-100" dirty="0">
                <a:solidFill>
                  <a:schemeClr val="bg1"/>
                </a:solidFill>
              </a:rPr>
              <a:t>(</a:t>
            </a:r>
            <a:r>
              <a:rPr lang="en-US" altLang="ko-KR" sz="2000" spc="-100" dirty="0" smtClean="0">
                <a:solidFill>
                  <a:schemeClr val="bg1"/>
                </a:solidFill>
              </a:rPr>
              <a:t>MySQL</a:t>
            </a:r>
            <a:r>
              <a:rPr lang="ko-KR" altLang="en-US" sz="2000" spc="-100" dirty="0" smtClean="0">
                <a:solidFill>
                  <a:schemeClr val="bg1"/>
                </a:solidFill>
              </a:rPr>
              <a:t>을 중심으로</a:t>
            </a:r>
            <a:r>
              <a:rPr lang="en-US" altLang="ko-KR" sz="2000" spc="-100" dirty="0">
                <a:solidFill>
                  <a:schemeClr val="bg1"/>
                </a:solidFill>
              </a:rPr>
              <a:t>)</a:t>
            </a:r>
            <a:endParaRPr lang="en-US" altLang="ko-KR" sz="2000" spc="-100" dirty="0" smtClean="0">
              <a:solidFill>
                <a:schemeClr val="bg1"/>
              </a:solidFill>
            </a:endParaRPr>
          </a:p>
        </p:txBody>
      </p:sp>
      <p:sp>
        <p:nvSpPr>
          <p:cNvPr id="409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4714875"/>
            <a:ext cx="9144000" cy="2000273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altLang="ko-KR" sz="1200" dirty="0" smtClean="0">
              <a:latin typeface="Times New Roman" pitchFamily="18" charset="0"/>
              <a:ea typeface="HY헤드라인M" pitchFamily="18" charset="-127"/>
              <a:cs typeface="Times New Roman" pitchFamily="18" charset="0"/>
            </a:endParaRPr>
          </a:p>
          <a:p>
            <a:pPr eaLnBrk="1" hangingPunct="1">
              <a:defRPr/>
            </a:pPr>
            <a:endParaRPr lang="en-US" altLang="ko-KR" sz="1200" dirty="0" smtClean="0">
              <a:latin typeface="+mn-ea"/>
            </a:endParaRPr>
          </a:p>
          <a:p>
            <a:pPr eaLnBrk="1" hangingPunct="1">
              <a:defRPr/>
            </a:pPr>
            <a:endParaRPr lang="en-US" altLang="ko-KR" sz="1200" dirty="0" smtClean="0">
              <a:latin typeface="+mn-ea"/>
            </a:endParaRPr>
          </a:p>
        </p:txBody>
      </p:sp>
      <p:sp>
        <p:nvSpPr>
          <p:cNvPr id="4100" name="Rectangle 8"/>
          <p:cNvSpPr>
            <a:spLocks noChangeArrowheads="1"/>
          </p:cNvSpPr>
          <p:nvPr/>
        </p:nvSpPr>
        <p:spPr bwMode="auto">
          <a:xfrm>
            <a:off x="0" y="4173538"/>
            <a:ext cx="9144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ko-KR" sz="1400" smtClean="0">
                <a:latin typeface="HY헤드라인M" pitchFamily="18" charset="-127"/>
                <a:ea typeface="HY헤드라인M" pitchFamily="18" charset="-127"/>
              </a:rPr>
              <a:t>2018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 bwMode="auto">
          <a:xfrm>
            <a:off x="457200" y="203200"/>
            <a:ext cx="8229600" cy="511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i="1" dirty="0" smtClean="0"/>
              <a:t>MySQL</a:t>
            </a:r>
            <a:r>
              <a:rPr lang="ko-KR" altLang="en-US" i="1" dirty="0"/>
              <a:t> </a:t>
            </a:r>
            <a:r>
              <a:rPr lang="ko-KR" altLang="en-US" i="1" dirty="0" smtClean="0"/>
              <a:t>설치</a:t>
            </a:r>
            <a:r>
              <a:rPr lang="en-US" altLang="ko-KR" i="1" dirty="0"/>
              <a:t> </a:t>
            </a:r>
            <a:r>
              <a:rPr lang="en-US" altLang="ko-KR" i="1" dirty="0" smtClean="0"/>
              <a:t>(8/14</a:t>
            </a:r>
            <a:r>
              <a:rPr lang="en-US" altLang="ko-KR" i="1" dirty="0"/>
              <a:t>)</a:t>
            </a:r>
            <a:endParaRPr lang="ko-KR" altLang="en-US" i="1" dirty="0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 bwMode="auto">
          <a:xfrm>
            <a:off x="457200" y="1214438"/>
            <a:ext cx="82296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윈도우에서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설치</a:t>
            </a:r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ko-KR" altLang="en-US" sz="2000" spc="-180" dirty="0" smtClean="0"/>
              <a:t>기반 패키지 설치 및 </a:t>
            </a:r>
            <a:r>
              <a:rPr lang="en-US" altLang="ko-KR" sz="2000" spc="-180" dirty="0" smtClean="0"/>
              <a:t>MySQL </a:t>
            </a:r>
            <a:r>
              <a:rPr lang="ko-KR" altLang="en-US" sz="2000" spc="-180" dirty="0" smtClean="0"/>
              <a:t>패키지 설치</a:t>
            </a:r>
            <a:endParaRPr lang="en-US" altLang="ko-KR" sz="2000" spc="-180" dirty="0" smtClean="0"/>
          </a:p>
          <a:p>
            <a:pPr lvl="2"/>
            <a:r>
              <a:rPr lang="en-US" altLang="ko-KR" sz="1600" spc="-200" dirty="0" smtClean="0"/>
              <a:t>MySQL </a:t>
            </a:r>
            <a:r>
              <a:rPr lang="ko-KR" altLang="en-US" sz="1600" spc="-200" dirty="0" smtClean="0"/>
              <a:t>설치 시 필요한 패키지 체크 </a:t>
            </a:r>
            <a:r>
              <a:rPr lang="en-US" altLang="ko-KR" sz="1600" spc="-200" dirty="0" smtClean="0"/>
              <a:t>– MySQL Installer</a:t>
            </a:r>
            <a:r>
              <a:rPr lang="ko-KR" altLang="en-US" sz="1600" spc="-200" dirty="0" smtClean="0"/>
              <a:t>는 자동으로 필요한 패키지 설치</a:t>
            </a:r>
            <a:endParaRPr lang="en-US" altLang="ko-KR" sz="1600" spc="-200" dirty="0" smtClean="0"/>
          </a:p>
          <a:p>
            <a:pPr lvl="2"/>
            <a:r>
              <a:rPr lang="ko-KR" altLang="en-US" sz="1600" spc="-200" dirty="0" smtClean="0"/>
              <a:t>실체 설치될 </a:t>
            </a:r>
            <a:r>
              <a:rPr lang="en-US" altLang="ko-KR" sz="1600" spc="-200" dirty="0" smtClean="0"/>
              <a:t>MySQL </a:t>
            </a:r>
            <a:r>
              <a:rPr lang="ko-KR" altLang="en-US" sz="1600" spc="-200" dirty="0" smtClean="0"/>
              <a:t>패키지 리스트 확인 후</a:t>
            </a:r>
            <a:r>
              <a:rPr lang="en-US" altLang="ko-KR" sz="1600" spc="-200" dirty="0" smtClean="0"/>
              <a:t>, ‘Execute’ </a:t>
            </a:r>
            <a:r>
              <a:rPr lang="ko-KR" altLang="en-US" sz="1600" spc="-200" dirty="0" smtClean="0"/>
              <a:t>버튼 클릭</a:t>
            </a:r>
            <a:endParaRPr lang="en-US" altLang="ko-KR" sz="1600" spc="-180" dirty="0" smtClean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454BA5-7ED5-429B-AE04-D71D67FA22A2}" type="slidenum">
              <a:rPr lang="en-US" altLang="ko-KR" smtClean="0"/>
              <a:pPr/>
              <a:t>10</a:t>
            </a:fld>
            <a:endParaRPr lang="en-US" altLang="ko-KR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98" y="2924945"/>
            <a:ext cx="4133593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모서리가 둥근 직사각형 10"/>
          <p:cNvSpPr/>
          <p:nvPr/>
        </p:nvSpPr>
        <p:spPr>
          <a:xfrm>
            <a:off x="3410347" y="5681625"/>
            <a:ext cx="504056" cy="25545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8100000">
            <a:off x="3839566" y="5338740"/>
            <a:ext cx="461875" cy="36004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924946"/>
            <a:ext cx="4133593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모서리가 둥근 직사각형 12"/>
          <p:cNvSpPr/>
          <p:nvPr/>
        </p:nvSpPr>
        <p:spPr>
          <a:xfrm>
            <a:off x="7706444" y="5681625"/>
            <a:ext cx="504056" cy="25545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8100000">
            <a:off x="8160045" y="5338740"/>
            <a:ext cx="461875" cy="36004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64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924945"/>
            <a:ext cx="4133595" cy="309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6" name="제목 1"/>
          <p:cNvSpPr>
            <a:spLocks noGrp="1"/>
          </p:cNvSpPr>
          <p:nvPr>
            <p:ph type="title"/>
          </p:nvPr>
        </p:nvSpPr>
        <p:spPr bwMode="auto">
          <a:xfrm>
            <a:off x="457200" y="203200"/>
            <a:ext cx="8229600" cy="511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i="1" dirty="0" smtClean="0"/>
              <a:t>MySQL</a:t>
            </a:r>
            <a:r>
              <a:rPr lang="ko-KR" altLang="en-US" i="1" dirty="0"/>
              <a:t> </a:t>
            </a:r>
            <a:r>
              <a:rPr lang="ko-KR" altLang="en-US" i="1" dirty="0" smtClean="0"/>
              <a:t>설치</a:t>
            </a:r>
            <a:r>
              <a:rPr lang="en-US" altLang="ko-KR" i="1" dirty="0"/>
              <a:t> </a:t>
            </a:r>
            <a:r>
              <a:rPr lang="en-US" altLang="ko-KR" i="1" dirty="0" smtClean="0"/>
              <a:t>(9/14</a:t>
            </a:r>
            <a:r>
              <a:rPr lang="en-US" altLang="ko-KR" i="1" dirty="0"/>
              <a:t>)</a:t>
            </a:r>
            <a:endParaRPr lang="ko-KR" altLang="en-US" i="1" dirty="0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 bwMode="auto">
          <a:xfrm>
            <a:off x="457200" y="1214438"/>
            <a:ext cx="82296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윈도우에서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설치</a:t>
            </a:r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en-US" altLang="ko-KR" sz="2000" spc="-180" dirty="0" smtClean="0"/>
              <a:t>MySQL </a:t>
            </a:r>
            <a:r>
              <a:rPr lang="ko-KR" altLang="en-US" sz="2000" spc="-180" dirty="0" smtClean="0"/>
              <a:t>설정</a:t>
            </a:r>
            <a:endParaRPr lang="en-US" altLang="ko-KR" sz="2000" spc="-180" dirty="0" smtClean="0"/>
          </a:p>
          <a:p>
            <a:pPr lvl="2"/>
            <a:r>
              <a:rPr lang="ko-KR" altLang="en-US" sz="1600" spc="-200" dirty="0" smtClean="0"/>
              <a:t>개발을 위해 사용할 예정이므로</a:t>
            </a:r>
            <a:r>
              <a:rPr lang="en-US" altLang="ko-KR" sz="1600" spc="-200" dirty="0" smtClean="0"/>
              <a:t>, Developer Machine</a:t>
            </a:r>
            <a:r>
              <a:rPr lang="ko-KR" altLang="en-US" sz="1600" spc="-200" dirty="0" smtClean="0"/>
              <a:t>을 선택하고 서버가 사용할 </a:t>
            </a:r>
            <a:r>
              <a:rPr lang="en-US" altLang="ko-KR" sz="1600" spc="-200" dirty="0" smtClean="0"/>
              <a:t>Port </a:t>
            </a:r>
            <a:r>
              <a:rPr lang="ko-KR" altLang="en-US" sz="1600" spc="-200" dirty="0" smtClean="0"/>
              <a:t>설정</a:t>
            </a:r>
            <a:endParaRPr lang="en-US" altLang="ko-KR" sz="1600" spc="-200" dirty="0" smtClean="0"/>
          </a:p>
          <a:p>
            <a:pPr lvl="3"/>
            <a:r>
              <a:rPr lang="ko-KR" altLang="en-US" sz="1600" spc="-180" dirty="0" smtClean="0"/>
              <a:t>포트번호는 </a:t>
            </a:r>
            <a:r>
              <a:rPr lang="en-US" altLang="ko-KR" sz="1600" spc="-180" dirty="0" smtClean="0"/>
              <a:t>MySQL </a:t>
            </a:r>
            <a:r>
              <a:rPr lang="ko-KR" altLang="en-US" sz="1600" spc="-180" dirty="0" smtClean="0"/>
              <a:t>서버가 </a:t>
            </a:r>
            <a:r>
              <a:rPr lang="en-US" altLang="ko-KR" sz="1600" spc="-180" dirty="0" smtClean="0"/>
              <a:t>TCP/IP</a:t>
            </a:r>
            <a:r>
              <a:rPr lang="ko-KR" altLang="en-US" sz="1600" spc="-180" dirty="0" smtClean="0"/>
              <a:t>를 통해 네트워크로 연결된 </a:t>
            </a:r>
            <a:r>
              <a:rPr lang="en-US" altLang="ko-KR" sz="1600" spc="-180" dirty="0" smtClean="0"/>
              <a:t>Client</a:t>
            </a:r>
            <a:r>
              <a:rPr lang="ko-KR" altLang="en-US" sz="1600" spc="-180" dirty="0" smtClean="0"/>
              <a:t>들과 통신</a:t>
            </a:r>
            <a:endParaRPr lang="en-US" altLang="ko-KR" sz="1600" spc="-180" dirty="0" smtClean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454BA5-7ED5-429B-AE04-D71D67FA22A2}" type="slidenum">
              <a:rPr lang="en-US" altLang="ko-KR" smtClean="0"/>
              <a:pPr/>
              <a:t>11</a:t>
            </a:fld>
            <a:endParaRPr lang="en-US" altLang="ko-KR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98" y="2924945"/>
            <a:ext cx="4133595" cy="309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모서리가 둥근 직사각형 15"/>
          <p:cNvSpPr/>
          <p:nvPr/>
        </p:nvSpPr>
        <p:spPr>
          <a:xfrm>
            <a:off x="3410347" y="5681625"/>
            <a:ext cx="504056" cy="25545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8100000">
            <a:off x="3839566" y="5338740"/>
            <a:ext cx="461875" cy="36004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706444" y="5681625"/>
            <a:ext cx="504056" cy="25545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8100000">
            <a:off x="8160045" y="5338740"/>
            <a:ext cx="461875" cy="36004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993110" y="3470337"/>
            <a:ext cx="2378822" cy="63111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72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 bwMode="auto">
          <a:xfrm>
            <a:off x="457200" y="203200"/>
            <a:ext cx="8229600" cy="511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i="1" dirty="0" smtClean="0"/>
              <a:t>MySQL</a:t>
            </a:r>
            <a:r>
              <a:rPr lang="ko-KR" altLang="en-US" i="1" dirty="0"/>
              <a:t> </a:t>
            </a:r>
            <a:r>
              <a:rPr lang="ko-KR" altLang="en-US" i="1" dirty="0" smtClean="0"/>
              <a:t>설치</a:t>
            </a:r>
            <a:r>
              <a:rPr lang="en-US" altLang="ko-KR" i="1" dirty="0"/>
              <a:t> </a:t>
            </a:r>
            <a:r>
              <a:rPr lang="en-US" altLang="ko-KR" i="1" dirty="0" smtClean="0"/>
              <a:t>(10/14</a:t>
            </a:r>
            <a:r>
              <a:rPr lang="en-US" altLang="ko-KR" i="1" dirty="0"/>
              <a:t>)</a:t>
            </a:r>
            <a:endParaRPr lang="ko-KR" altLang="en-US" i="1" dirty="0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 bwMode="auto">
          <a:xfrm>
            <a:off x="457200" y="1214438"/>
            <a:ext cx="82296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윈도우에서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설치</a:t>
            </a:r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en-US" altLang="ko-KR" sz="2000" spc="-180" dirty="0" smtClean="0"/>
              <a:t>MySQL </a:t>
            </a:r>
            <a:r>
              <a:rPr lang="ko-KR" altLang="en-US" sz="2000" spc="-180" dirty="0" smtClean="0"/>
              <a:t>설정</a:t>
            </a:r>
            <a:endParaRPr lang="en-US" altLang="ko-KR" sz="2000" spc="-180" dirty="0" smtClean="0"/>
          </a:p>
          <a:p>
            <a:pPr lvl="2"/>
            <a:r>
              <a:rPr lang="en-US" altLang="ko-KR" sz="1600" spc="-200" dirty="0" smtClean="0"/>
              <a:t>Root Password : MySQL </a:t>
            </a:r>
            <a:r>
              <a:rPr lang="ko-KR" altLang="en-US" sz="1600" spc="-200" dirty="0" smtClean="0"/>
              <a:t>상의 모든 권한을 가진 관리자 계정의 암호</a:t>
            </a:r>
            <a:endParaRPr lang="en-US" altLang="ko-KR" sz="1600" spc="-200" dirty="0" smtClean="0"/>
          </a:p>
          <a:p>
            <a:pPr lvl="2"/>
            <a:r>
              <a:rPr lang="ko-KR" altLang="en-US" sz="1600" spc="-180" dirty="0" smtClean="0"/>
              <a:t>사용자 추가는 </a:t>
            </a:r>
            <a:r>
              <a:rPr lang="en-US" altLang="ko-KR" sz="1600" spc="-180" dirty="0" smtClean="0"/>
              <a:t>Root </a:t>
            </a:r>
            <a:r>
              <a:rPr lang="ko-KR" altLang="en-US" sz="1600" spc="-180" dirty="0" smtClean="0"/>
              <a:t>아이디 로그인 후 추가 가능</a:t>
            </a:r>
            <a:endParaRPr lang="en-US" altLang="ko-KR" sz="1600" spc="-180" dirty="0" smtClean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454BA5-7ED5-429B-AE04-D71D67FA22A2}" type="slidenum">
              <a:rPr lang="en-US" altLang="ko-KR" smtClean="0"/>
              <a:pPr/>
              <a:t>12</a:t>
            </a:fld>
            <a:endParaRPr lang="en-US" altLang="ko-KR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3" y="2641744"/>
            <a:ext cx="5184576" cy="388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231010" y="3766846"/>
            <a:ext cx="2160240" cy="5072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767561" y="6135079"/>
            <a:ext cx="695698" cy="25545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8100000">
            <a:off x="6412804" y="5792194"/>
            <a:ext cx="461875" cy="36004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89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 bwMode="auto">
          <a:xfrm>
            <a:off x="457200" y="203200"/>
            <a:ext cx="8229600" cy="511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i="1" dirty="0" smtClean="0"/>
              <a:t>MySQL</a:t>
            </a:r>
            <a:r>
              <a:rPr lang="ko-KR" altLang="en-US" i="1" dirty="0"/>
              <a:t> </a:t>
            </a:r>
            <a:r>
              <a:rPr lang="ko-KR" altLang="en-US" i="1" dirty="0" smtClean="0"/>
              <a:t>설치</a:t>
            </a:r>
            <a:r>
              <a:rPr lang="en-US" altLang="ko-KR" i="1" dirty="0"/>
              <a:t> (</a:t>
            </a:r>
            <a:r>
              <a:rPr lang="en-US" altLang="ko-KR" i="1" dirty="0" smtClean="0"/>
              <a:t>11/14</a:t>
            </a:r>
            <a:r>
              <a:rPr lang="en-US" altLang="ko-KR" i="1" dirty="0"/>
              <a:t>)</a:t>
            </a:r>
            <a:endParaRPr lang="ko-KR" altLang="en-US" i="1" dirty="0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 bwMode="auto">
          <a:xfrm>
            <a:off x="457200" y="1214438"/>
            <a:ext cx="82296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윈도우에서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설치</a:t>
            </a:r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en-US" altLang="ko-KR" sz="2000" spc="-180" dirty="0" smtClean="0"/>
              <a:t>MySQL </a:t>
            </a:r>
            <a:r>
              <a:rPr lang="ko-KR" altLang="en-US" sz="2000" spc="-180" dirty="0" smtClean="0"/>
              <a:t>설정</a:t>
            </a:r>
            <a:endParaRPr lang="en-US" altLang="ko-KR" sz="2000" spc="-180" dirty="0" smtClean="0"/>
          </a:p>
          <a:p>
            <a:pPr lvl="2"/>
            <a:r>
              <a:rPr lang="en-US" altLang="ko-KR" sz="1600" spc="-180" dirty="0" smtClean="0"/>
              <a:t>Windows Service Name</a:t>
            </a:r>
            <a:r>
              <a:rPr lang="ko-KR" altLang="en-US" sz="1600" spc="-180" dirty="0" smtClean="0"/>
              <a:t>은 </a:t>
            </a:r>
            <a:r>
              <a:rPr lang="en-US" altLang="ko-KR" sz="1600" spc="-180" dirty="0" smtClean="0"/>
              <a:t>MySQL </a:t>
            </a:r>
            <a:r>
              <a:rPr lang="ko-KR" altLang="en-US" sz="1600" spc="-180" dirty="0" smtClean="0"/>
              <a:t>서버의 </a:t>
            </a:r>
            <a:r>
              <a:rPr lang="ko-KR" altLang="en-US" sz="1600" spc="-180" dirty="0" err="1" smtClean="0"/>
              <a:t>인스턴스를</a:t>
            </a:r>
            <a:r>
              <a:rPr lang="ko-KR" altLang="en-US" sz="1600" spc="-180" dirty="0" smtClean="0"/>
              <a:t> 정하기 위해 사용</a:t>
            </a:r>
            <a:endParaRPr lang="en-US" altLang="ko-KR" sz="1600" spc="-180" dirty="0" smtClean="0"/>
          </a:p>
          <a:p>
            <a:pPr lvl="2"/>
            <a:r>
              <a:rPr lang="en-US" altLang="ko-KR" sz="1600" spc="-180" dirty="0" smtClean="0"/>
              <a:t>Next</a:t>
            </a:r>
            <a:r>
              <a:rPr lang="ko-KR" altLang="en-US" sz="1600" spc="-180" dirty="0" smtClean="0"/>
              <a:t>를 누르면 자동으로 방화벽 해제하고 설치 완료</a:t>
            </a:r>
            <a:endParaRPr lang="en-US" altLang="ko-KR" sz="1600" spc="-180" dirty="0" smtClean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454BA5-7ED5-429B-AE04-D71D67FA22A2}" type="slidenum">
              <a:rPr lang="en-US" altLang="ko-KR" smtClean="0"/>
              <a:pPr/>
              <a:t>13</a:t>
            </a:fld>
            <a:endParaRPr lang="en-US" altLang="ko-KR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98" y="2924945"/>
            <a:ext cx="4133595" cy="309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모서리가 둥근 직사각형 11"/>
          <p:cNvSpPr/>
          <p:nvPr/>
        </p:nvSpPr>
        <p:spPr>
          <a:xfrm>
            <a:off x="3410347" y="5681625"/>
            <a:ext cx="504056" cy="25545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rot="8100000">
            <a:off x="3839566" y="5338740"/>
            <a:ext cx="461875" cy="36004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111103" y="3873811"/>
            <a:ext cx="1755675" cy="31555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924946"/>
            <a:ext cx="4133594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모서리가 둥근 직사각형 20"/>
          <p:cNvSpPr/>
          <p:nvPr/>
        </p:nvSpPr>
        <p:spPr>
          <a:xfrm>
            <a:off x="7706658" y="5673131"/>
            <a:ext cx="504056" cy="25545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rot="8100000">
            <a:off x="8135877" y="5330246"/>
            <a:ext cx="461875" cy="36004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02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 bwMode="auto">
          <a:xfrm>
            <a:off x="457200" y="203200"/>
            <a:ext cx="8229600" cy="511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i="1" dirty="0" smtClean="0"/>
              <a:t>MySQL</a:t>
            </a:r>
            <a:r>
              <a:rPr lang="ko-KR" altLang="en-US" i="1" dirty="0"/>
              <a:t> </a:t>
            </a:r>
            <a:r>
              <a:rPr lang="ko-KR" altLang="en-US" i="1" dirty="0" smtClean="0"/>
              <a:t>설치</a:t>
            </a:r>
            <a:r>
              <a:rPr lang="en-US" altLang="ko-KR" i="1" dirty="0"/>
              <a:t> (</a:t>
            </a:r>
            <a:r>
              <a:rPr lang="en-US" altLang="ko-KR" i="1" dirty="0" smtClean="0"/>
              <a:t>12/14</a:t>
            </a:r>
            <a:r>
              <a:rPr lang="en-US" altLang="ko-KR" i="1" dirty="0"/>
              <a:t>)</a:t>
            </a:r>
            <a:endParaRPr lang="ko-KR" altLang="en-US" i="1" dirty="0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 bwMode="auto">
          <a:xfrm>
            <a:off x="457200" y="1214438"/>
            <a:ext cx="82296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환경변수 설정</a:t>
            </a:r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ko-KR" altLang="en-US" sz="2000" spc="-180" dirty="0" smtClean="0"/>
              <a:t>실행 </a:t>
            </a:r>
            <a:r>
              <a:rPr lang="ko-KR" altLang="en-US" sz="2000" spc="-180" dirty="0" err="1" smtClean="0"/>
              <a:t>디렉토리에</a:t>
            </a:r>
            <a:r>
              <a:rPr lang="ko-KR" altLang="en-US" sz="2000" spc="-180" dirty="0" smtClean="0"/>
              <a:t> 무관하게 </a:t>
            </a:r>
            <a:r>
              <a:rPr lang="en-US" altLang="ko-KR" sz="2000" spc="-180" dirty="0" smtClean="0"/>
              <a:t>MySQL</a:t>
            </a:r>
            <a:r>
              <a:rPr lang="ko-KR" altLang="en-US" sz="2000" spc="-180" dirty="0" smtClean="0"/>
              <a:t>을 실행하기 위해 시스템 환경 변수 </a:t>
            </a:r>
            <a:r>
              <a:rPr lang="en-US" altLang="ko-KR" sz="2000" spc="-180" dirty="0" smtClean="0"/>
              <a:t>Path</a:t>
            </a:r>
            <a:r>
              <a:rPr lang="ko-KR" altLang="en-US" sz="2000" spc="-180" dirty="0" smtClean="0"/>
              <a:t>에 </a:t>
            </a:r>
            <a:r>
              <a:rPr lang="en-US" altLang="ko-KR" sz="2000" spc="-180" dirty="0" smtClean="0"/>
              <a:t>MySQL </a:t>
            </a:r>
            <a:r>
              <a:rPr lang="ko-KR" altLang="en-US" sz="2000" spc="-180" dirty="0" smtClean="0"/>
              <a:t>실행 파일 경로 추가</a:t>
            </a:r>
            <a:endParaRPr lang="en-US" altLang="ko-KR" sz="2000" spc="-180" dirty="0" smtClean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454BA5-7ED5-429B-AE04-D71D67FA22A2}" type="slidenum">
              <a:rPr lang="en-US" altLang="ko-KR" smtClean="0"/>
              <a:pPr/>
              <a:t>14</a:t>
            </a:fld>
            <a:endParaRPr lang="en-US" altLang="ko-KR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28" y="2636912"/>
            <a:ext cx="4297004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862541"/>
            <a:ext cx="3432187" cy="3077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607205" y="3573016"/>
            <a:ext cx="724435" cy="14401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154763" y="5341666"/>
            <a:ext cx="1118221" cy="25545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8100000">
            <a:off x="8222529" y="4998781"/>
            <a:ext cx="461875" cy="36004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00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 bwMode="auto">
          <a:xfrm>
            <a:off x="457200" y="203200"/>
            <a:ext cx="8229600" cy="511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i="1" dirty="0" smtClean="0"/>
              <a:t>MySQL</a:t>
            </a:r>
            <a:r>
              <a:rPr lang="ko-KR" altLang="en-US" i="1" dirty="0"/>
              <a:t> </a:t>
            </a:r>
            <a:r>
              <a:rPr lang="ko-KR" altLang="en-US" i="1" dirty="0" smtClean="0"/>
              <a:t>설치</a:t>
            </a:r>
            <a:r>
              <a:rPr lang="en-US" altLang="ko-KR" i="1" dirty="0"/>
              <a:t> (</a:t>
            </a:r>
            <a:r>
              <a:rPr lang="en-US" altLang="ko-KR" i="1" dirty="0" smtClean="0"/>
              <a:t>13/14</a:t>
            </a:r>
            <a:r>
              <a:rPr lang="en-US" altLang="ko-KR" i="1" dirty="0"/>
              <a:t>)</a:t>
            </a:r>
            <a:endParaRPr lang="ko-KR" altLang="en-US" i="1" dirty="0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 bwMode="auto">
          <a:xfrm>
            <a:off x="457200" y="1214438"/>
            <a:ext cx="82296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환경변수 설정</a:t>
            </a:r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ko-KR" altLang="en-US" sz="2000" spc="-180" dirty="0" smtClean="0"/>
              <a:t>시스템 변수 항목 중 </a:t>
            </a:r>
            <a:r>
              <a:rPr lang="en-US" altLang="ko-KR" sz="2000" spc="-180" dirty="0" smtClean="0"/>
              <a:t>Path</a:t>
            </a:r>
            <a:r>
              <a:rPr lang="ko-KR" altLang="en-US" sz="2000" spc="-180" dirty="0" err="1" smtClean="0"/>
              <a:t>를실행</a:t>
            </a:r>
            <a:r>
              <a:rPr lang="ko-KR" altLang="en-US" sz="2000" spc="-180" dirty="0" smtClean="0"/>
              <a:t> </a:t>
            </a:r>
            <a:r>
              <a:rPr lang="ko-KR" altLang="en-US" sz="2000" spc="-180" dirty="0" err="1" smtClean="0"/>
              <a:t>디렉토리에</a:t>
            </a:r>
            <a:r>
              <a:rPr lang="ko-KR" altLang="en-US" sz="2000" spc="-180" dirty="0" smtClean="0"/>
              <a:t> 무관하게 </a:t>
            </a:r>
            <a:r>
              <a:rPr lang="en-US" altLang="ko-KR" sz="2000" spc="-180" dirty="0" smtClean="0"/>
              <a:t>MySQL</a:t>
            </a:r>
            <a:r>
              <a:rPr lang="ko-KR" altLang="en-US" sz="2000" spc="-180" dirty="0" smtClean="0"/>
              <a:t>을 실행하기 위해 시스템 환경 변수 </a:t>
            </a:r>
            <a:r>
              <a:rPr lang="en-US" altLang="ko-KR" sz="2000" spc="-180" dirty="0" smtClean="0"/>
              <a:t>PATH</a:t>
            </a:r>
            <a:r>
              <a:rPr lang="ko-KR" altLang="en-US" sz="2000" spc="-180" dirty="0" smtClean="0"/>
              <a:t>에 </a:t>
            </a:r>
            <a:r>
              <a:rPr lang="en-US" altLang="ko-KR" sz="2000" spc="-180" dirty="0" smtClean="0"/>
              <a:t>MySQL </a:t>
            </a:r>
            <a:r>
              <a:rPr lang="ko-KR" altLang="en-US" sz="2000" spc="-180" dirty="0" smtClean="0"/>
              <a:t>실행 파일 경로 추가</a:t>
            </a:r>
            <a:endParaRPr lang="en-US" altLang="ko-KR" sz="2000" spc="-180" dirty="0" smtClean="0"/>
          </a:p>
          <a:p>
            <a:pPr lvl="2"/>
            <a:r>
              <a:rPr lang="ko-KR" altLang="en-US" sz="1600" spc="-180" dirty="0" smtClean="0"/>
              <a:t>기존 </a:t>
            </a:r>
            <a:r>
              <a:rPr lang="en-US" altLang="ko-KR" sz="1600" spc="-180" dirty="0" smtClean="0"/>
              <a:t>Path</a:t>
            </a:r>
            <a:r>
              <a:rPr lang="ko-KR" altLang="en-US" sz="1600" spc="-180" dirty="0" smtClean="0"/>
              <a:t>의 마지막에 </a:t>
            </a:r>
            <a:r>
              <a:rPr lang="en-US" altLang="ko-KR" sz="1600" spc="-180" dirty="0" smtClean="0"/>
              <a:t>;C</a:t>
            </a:r>
            <a:r>
              <a:rPr lang="en-US" altLang="ko-KR" sz="1600" spc="-180" dirty="0"/>
              <a:t>:\Program Files\MySQL\MySQL Server </a:t>
            </a:r>
            <a:r>
              <a:rPr lang="en-US" altLang="ko-KR" sz="1600" spc="-180" dirty="0" smtClean="0"/>
              <a:t>5.5\bin </a:t>
            </a:r>
            <a:r>
              <a:rPr lang="ko-KR" altLang="en-US" sz="1600" spc="-180" dirty="0" smtClean="0"/>
              <a:t>경로 추가</a:t>
            </a:r>
            <a:endParaRPr lang="en-US" altLang="ko-KR" sz="1600" spc="-180" dirty="0" smtClean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454BA5-7ED5-429B-AE04-D71D67FA22A2}" type="slidenum">
              <a:rPr lang="en-US" altLang="ko-KR" smtClean="0"/>
              <a:pPr/>
              <a:t>15</a:t>
            </a:fld>
            <a:endParaRPr lang="en-US" altLang="ko-KR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18799"/>
            <a:ext cx="3816424" cy="3390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685737" y="4605675"/>
            <a:ext cx="3526223" cy="119344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47663" y="5230972"/>
            <a:ext cx="3076266" cy="18905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637309" y="5937401"/>
            <a:ext cx="782563" cy="25545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rot="8100000">
            <a:off x="3345035" y="5594516"/>
            <a:ext cx="461875" cy="36004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966359"/>
            <a:ext cx="39338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6021686" y="4580730"/>
            <a:ext cx="2448272" cy="2727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682929" y="4860925"/>
            <a:ext cx="903882" cy="25545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8100000">
            <a:off x="7511973" y="4518040"/>
            <a:ext cx="461875" cy="36004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00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 bwMode="auto">
          <a:xfrm>
            <a:off x="457200" y="203200"/>
            <a:ext cx="8229600" cy="511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i="1" dirty="0" smtClean="0"/>
              <a:t>MySQL</a:t>
            </a:r>
            <a:r>
              <a:rPr lang="ko-KR" altLang="en-US" i="1" dirty="0"/>
              <a:t> </a:t>
            </a:r>
            <a:r>
              <a:rPr lang="ko-KR" altLang="en-US" i="1" dirty="0" smtClean="0"/>
              <a:t>설치</a:t>
            </a:r>
            <a:r>
              <a:rPr lang="en-US" altLang="ko-KR" i="1" dirty="0"/>
              <a:t> (</a:t>
            </a:r>
            <a:r>
              <a:rPr lang="en-US" altLang="ko-KR" i="1" dirty="0" smtClean="0"/>
              <a:t>14/14</a:t>
            </a:r>
            <a:r>
              <a:rPr lang="en-US" altLang="ko-KR" i="1" dirty="0"/>
              <a:t>)</a:t>
            </a:r>
            <a:endParaRPr lang="ko-KR" altLang="en-US" i="1" dirty="0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 bwMode="auto">
          <a:xfrm>
            <a:off x="457200" y="1214438"/>
            <a:ext cx="82296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한글 데이터 지원을 위한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MySQL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설정</a:t>
            </a:r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en-US" altLang="ko-KR" sz="2000" spc="-180" dirty="0" smtClean="0"/>
              <a:t>MySQL</a:t>
            </a:r>
            <a:r>
              <a:rPr lang="ko-KR" altLang="en-US" sz="2000" spc="-180" dirty="0" smtClean="0"/>
              <a:t>을 이용하여 생성한 테이블에 한글 데이터를 입력하기 위해서는 </a:t>
            </a:r>
            <a:r>
              <a:rPr lang="en-US" altLang="ko-KR" sz="2000" spc="-180" dirty="0" smtClean="0"/>
              <a:t>MySQL</a:t>
            </a:r>
            <a:r>
              <a:rPr lang="ko-KR" altLang="en-US" sz="2000" spc="-180" dirty="0" smtClean="0"/>
              <a:t>의 설정 변경 필요</a:t>
            </a:r>
            <a:endParaRPr lang="en-US" altLang="ko-KR" sz="2000" spc="-180" dirty="0" smtClean="0"/>
          </a:p>
          <a:p>
            <a:pPr lvl="1"/>
            <a:r>
              <a:rPr lang="en-US" altLang="ko-KR" sz="2000" spc="-180" dirty="0" smtClean="0"/>
              <a:t>MySQL </a:t>
            </a:r>
            <a:r>
              <a:rPr lang="ko-KR" altLang="en-US" sz="2000" spc="-180" dirty="0" smtClean="0"/>
              <a:t>폴더의 </a:t>
            </a:r>
            <a:r>
              <a:rPr lang="en-US" altLang="ko-KR" sz="2000" spc="-180" dirty="0" smtClean="0"/>
              <a:t>my-templete.ini </a:t>
            </a:r>
            <a:r>
              <a:rPr lang="ko-KR" altLang="en-US" sz="2000" spc="-180" dirty="0" smtClean="0"/>
              <a:t>파일 수정</a:t>
            </a:r>
            <a:endParaRPr lang="en-US" altLang="ko-KR" sz="2000" spc="-180" dirty="0" smtClean="0"/>
          </a:p>
          <a:p>
            <a:pPr lvl="2"/>
            <a:r>
              <a:rPr lang="en-US" altLang="ko-KR" sz="1600" spc="-100" dirty="0"/>
              <a:t>C:\Program Files\MySQL\MySQL Server </a:t>
            </a:r>
            <a:r>
              <a:rPr lang="en-US" altLang="ko-KR" sz="1600" spc="-100" dirty="0" smtClean="0"/>
              <a:t>5.5\my-templete.ini</a:t>
            </a:r>
            <a:r>
              <a:rPr lang="ko-KR" altLang="en-US" sz="1600" spc="-100" dirty="0" smtClean="0"/>
              <a:t>를 메모장으로 열어 </a:t>
            </a:r>
            <a:r>
              <a:rPr lang="en-US" altLang="ko-KR" sz="1600" spc="-100" dirty="0" smtClean="0"/>
              <a:t>default-character-set</a:t>
            </a:r>
            <a:r>
              <a:rPr lang="ko-KR" altLang="en-US" sz="1600" spc="-100" dirty="0" smtClean="0"/>
              <a:t>의 설정 값을 </a:t>
            </a:r>
            <a:r>
              <a:rPr lang="en-US" altLang="ko-KR" sz="1600" spc="-100" dirty="0" err="1" smtClean="0"/>
              <a:t>euckr</a:t>
            </a:r>
            <a:r>
              <a:rPr lang="ko-KR" altLang="en-US" sz="1600" spc="-100" dirty="0" smtClean="0"/>
              <a:t>로 변경</a:t>
            </a:r>
            <a:endParaRPr lang="en-US" altLang="ko-KR" sz="1600" spc="-100" dirty="0" smtClean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454BA5-7ED5-429B-AE04-D71D67FA22A2}" type="slidenum">
              <a:rPr lang="en-US" altLang="ko-KR" smtClean="0"/>
              <a:pPr/>
              <a:t>16</a:t>
            </a:fld>
            <a:endParaRPr lang="en-US" altLang="ko-KR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265934"/>
            <a:ext cx="4176464" cy="322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555776" y="5454749"/>
            <a:ext cx="1440160" cy="1363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3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 bwMode="auto">
          <a:xfrm>
            <a:off x="457200" y="203200"/>
            <a:ext cx="8229600" cy="511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i="1" dirty="0" smtClean="0"/>
              <a:t>MySQL</a:t>
            </a:r>
            <a:r>
              <a:rPr lang="ko-KR" altLang="en-US" i="1" dirty="0"/>
              <a:t> </a:t>
            </a:r>
            <a:r>
              <a:rPr lang="ko-KR" altLang="en-US" i="1" dirty="0" smtClean="0"/>
              <a:t>실행 및 종료</a:t>
            </a:r>
            <a:r>
              <a:rPr lang="ko-KR" altLang="en-US" i="1" dirty="0"/>
              <a:t> </a:t>
            </a:r>
            <a:r>
              <a:rPr lang="en-US" altLang="ko-KR" i="1" dirty="0"/>
              <a:t>(</a:t>
            </a:r>
            <a:r>
              <a:rPr lang="en-US" altLang="ko-KR" i="1" dirty="0" smtClean="0"/>
              <a:t>1/3)</a:t>
            </a:r>
            <a:endParaRPr lang="ko-KR" altLang="en-US" i="1" dirty="0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 bwMode="auto">
          <a:xfrm>
            <a:off x="457200" y="1214438"/>
            <a:ext cx="82296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1. MySQL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클라이언트 프로그램을 통한 실행</a:t>
            </a:r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ko-KR" altLang="en-US" sz="2000" spc="-150" dirty="0" smtClean="0">
                <a:latin typeface="+mn-ea"/>
              </a:rPr>
              <a:t>자동으로 </a:t>
            </a:r>
            <a:r>
              <a:rPr lang="en-US" altLang="ko-KR" sz="2000" spc="-150" dirty="0" smtClean="0">
                <a:latin typeface="+mn-ea"/>
              </a:rPr>
              <a:t>Root </a:t>
            </a:r>
            <a:r>
              <a:rPr lang="ko-KR" altLang="en-US" sz="2000" spc="-150" dirty="0" smtClean="0">
                <a:latin typeface="+mn-ea"/>
              </a:rPr>
              <a:t>권한으로 로그인하여 </a:t>
            </a:r>
            <a:r>
              <a:rPr lang="en-US" altLang="ko-KR" sz="2000" spc="-150" dirty="0" smtClean="0">
                <a:latin typeface="+mn-ea"/>
              </a:rPr>
              <a:t>MySQL </a:t>
            </a:r>
            <a:r>
              <a:rPr lang="ko-KR" altLang="en-US" sz="2000" spc="-150" dirty="0" smtClean="0">
                <a:latin typeface="+mn-ea"/>
              </a:rPr>
              <a:t>실행</a:t>
            </a:r>
            <a:endParaRPr lang="en-US" altLang="ko-KR" sz="2000" spc="-150" dirty="0" smtClean="0">
              <a:latin typeface="+mn-ea"/>
            </a:endParaRPr>
          </a:p>
          <a:p>
            <a:pPr lvl="2"/>
            <a:r>
              <a:rPr lang="ko-KR" altLang="en-US" sz="1600" spc="-150" dirty="0" smtClean="0">
                <a:latin typeface="+mn-ea"/>
              </a:rPr>
              <a:t>시작 </a:t>
            </a:r>
            <a:r>
              <a:rPr lang="en-US" altLang="ko-KR" sz="1600" spc="-150" dirty="0" smtClean="0">
                <a:latin typeface="+mn-ea"/>
                <a:sym typeface="Wingdings" pitchFamily="2" charset="2"/>
              </a:rPr>
              <a:t> </a:t>
            </a:r>
            <a:r>
              <a:rPr lang="ko-KR" altLang="en-US" sz="1600" spc="-150" dirty="0" err="1" smtClean="0">
                <a:latin typeface="+mn-ea"/>
                <a:sym typeface="Wingdings" pitchFamily="2" charset="2"/>
              </a:rPr>
              <a:t>모든프로그램</a:t>
            </a:r>
            <a:r>
              <a:rPr lang="ko-KR" altLang="en-US" sz="1600" spc="-150" dirty="0" smtClean="0">
                <a:latin typeface="+mn-ea"/>
                <a:sym typeface="Wingdings" pitchFamily="2" charset="2"/>
              </a:rPr>
              <a:t> </a:t>
            </a:r>
            <a:r>
              <a:rPr lang="en-US" altLang="ko-KR" sz="1600" spc="-150" dirty="0" smtClean="0">
                <a:latin typeface="+mn-ea"/>
                <a:sym typeface="Wingdings" pitchFamily="2" charset="2"/>
              </a:rPr>
              <a:t> MySQL  MySQL Server 5.5  The MySQL 5.5 Command Line Shell Client</a:t>
            </a:r>
          </a:p>
          <a:p>
            <a:pPr lvl="2"/>
            <a:r>
              <a:rPr lang="ko-KR" altLang="en-US" sz="1600" spc="-150" dirty="0" smtClean="0">
                <a:latin typeface="+mn-ea"/>
                <a:sym typeface="Wingdings" pitchFamily="2" charset="2"/>
              </a:rPr>
              <a:t>실행 후</a:t>
            </a:r>
            <a:r>
              <a:rPr lang="en-US" altLang="ko-KR" sz="1600" spc="-150" dirty="0" smtClean="0">
                <a:latin typeface="+mn-ea"/>
                <a:sym typeface="Wingdings" pitchFamily="2" charset="2"/>
              </a:rPr>
              <a:t>, Root </a:t>
            </a:r>
            <a:r>
              <a:rPr lang="ko-KR" altLang="en-US" sz="1600" spc="-150" dirty="0" smtClean="0">
                <a:latin typeface="+mn-ea"/>
                <a:sym typeface="Wingdings" pitchFamily="2" charset="2"/>
              </a:rPr>
              <a:t>권한의 패스워드를 입력하여 실행 완료</a:t>
            </a:r>
            <a:endParaRPr lang="en-US" altLang="ko-KR" sz="1600" spc="-150" dirty="0" smtClean="0">
              <a:latin typeface="+mn-ea"/>
            </a:endParaRPr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454BA5-7ED5-429B-AE04-D71D67FA22A2}" type="slidenum">
              <a:rPr lang="en-US" altLang="ko-KR" smtClean="0"/>
              <a:pPr/>
              <a:t>17</a:t>
            </a:fld>
            <a:endParaRPr lang="en-US" altLang="ko-KR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54"/>
          <a:stretch/>
        </p:blipFill>
        <p:spPr bwMode="auto">
          <a:xfrm>
            <a:off x="467544" y="3077356"/>
            <a:ext cx="2799203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9" y="2996952"/>
            <a:ext cx="5209483" cy="340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600575" y="3241551"/>
            <a:ext cx="720080" cy="1363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576" y="5085184"/>
            <a:ext cx="1368152" cy="1363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16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 bwMode="auto">
          <a:xfrm>
            <a:off x="457200" y="203200"/>
            <a:ext cx="8229600" cy="511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i="1" dirty="0" smtClean="0"/>
              <a:t>MySQL</a:t>
            </a:r>
            <a:r>
              <a:rPr lang="ko-KR" altLang="en-US" i="1" dirty="0"/>
              <a:t> </a:t>
            </a:r>
            <a:r>
              <a:rPr lang="ko-KR" altLang="en-US" i="1" dirty="0" smtClean="0"/>
              <a:t>실행 및 종료</a:t>
            </a:r>
            <a:r>
              <a:rPr lang="en-US" altLang="ko-KR" i="1" dirty="0"/>
              <a:t> </a:t>
            </a:r>
            <a:r>
              <a:rPr lang="en-US" altLang="ko-KR" i="1" dirty="0" smtClean="0"/>
              <a:t>(2/3</a:t>
            </a:r>
            <a:r>
              <a:rPr lang="en-US" altLang="ko-KR" i="1" dirty="0"/>
              <a:t>)</a:t>
            </a:r>
            <a:endParaRPr lang="ko-KR" altLang="en-US" i="1" dirty="0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 bwMode="auto">
          <a:xfrm>
            <a:off x="457200" y="1214438"/>
            <a:ext cx="82296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커맨드 창을 통한 실행</a:t>
            </a:r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ko-KR" altLang="en-US" sz="2000" spc="-150" dirty="0" smtClean="0">
                <a:latin typeface="+mn-ea"/>
              </a:rPr>
              <a:t>프롬프트에 프로그램 실행 메시지를 입력하여 실행</a:t>
            </a:r>
            <a:endParaRPr lang="en-US" altLang="ko-KR" sz="2000" spc="-150" dirty="0" smtClean="0">
              <a:latin typeface="+mn-ea"/>
            </a:endParaRPr>
          </a:p>
          <a:p>
            <a:pPr lvl="2"/>
            <a:r>
              <a:rPr lang="ko-KR" altLang="en-US" sz="1600" spc="-150" dirty="0" smtClean="0">
                <a:latin typeface="+mn-ea"/>
              </a:rPr>
              <a:t>시작 </a:t>
            </a:r>
            <a:r>
              <a:rPr lang="en-US" altLang="ko-KR" sz="1600" spc="-150" dirty="0" smtClean="0">
                <a:latin typeface="+mn-ea"/>
                <a:sym typeface="Wingdings" pitchFamily="2" charset="2"/>
              </a:rPr>
              <a:t> </a:t>
            </a:r>
            <a:r>
              <a:rPr lang="ko-KR" altLang="en-US" sz="1600" spc="-150" dirty="0" smtClean="0">
                <a:latin typeface="+mn-ea"/>
                <a:sym typeface="Wingdings" pitchFamily="2" charset="2"/>
              </a:rPr>
              <a:t>실행 </a:t>
            </a:r>
            <a:r>
              <a:rPr lang="en-US" altLang="ko-KR" sz="1600" spc="-150" dirty="0" smtClean="0">
                <a:latin typeface="+mn-ea"/>
                <a:sym typeface="Wingdings" pitchFamily="2" charset="2"/>
              </a:rPr>
              <a:t> </a:t>
            </a:r>
            <a:r>
              <a:rPr lang="en-US" altLang="ko-KR" sz="1600" spc="-150" dirty="0" err="1" smtClean="0">
                <a:latin typeface="+mn-ea"/>
                <a:sym typeface="Wingdings" pitchFamily="2" charset="2"/>
              </a:rPr>
              <a:t>cmd</a:t>
            </a:r>
            <a:r>
              <a:rPr lang="en-US" altLang="ko-KR" sz="1600" spc="-150" dirty="0" smtClean="0">
                <a:latin typeface="+mn-ea"/>
                <a:sym typeface="Wingdings" pitchFamily="2" charset="2"/>
              </a:rPr>
              <a:t>  </a:t>
            </a:r>
            <a:r>
              <a:rPr lang="en-US" altLang="ko-KR" sz="1600" spc="-150" dirty="0" err="1" smtClean="0">
                <a:latin typeface="+mn-ea"/>
                <a:sym typeface="Wingdings" pitchFamily="2" charset="2"/>
              </a:rPr>
              <a:t>mysql</a:t>
            </a:r>
            <a:r>
              <a:rPr lang="en-US" altLang="ko-KR" sz="1600" spc="-150" dirty="0">
                <a:latin typeface="+mn-ea"/>
                <a:sym typeface="Wingdings" pitchFamily="2" charset="2"/>
              </a:rPr>
              <a:t> </a:t>
            </a:r>
            <a:r>
              <a:rPr lang="en-US" altLang="ko-KR" sz="1600" spc="-150" dirty="0" smtClean="0">
                <a:latin typeface="+mn-ea"/>
                <a:sym typeface="Wingdings" pitchFamily="2" charset="2"/>
              </a:rPr>
              <a:t>–u root –p </a:t>
            </a:r>
            <a:r>
              <a:rPr lang="ko-KR" altLang="en-US" sz="1600" spc="-150" dirty="0" smtClean="0">
                <a:latin typeface="+mn-ea"/>
                <a:sym typeface="Wingdings" pitchFamily="2" charset="2"/>
              </a:rPr>
              <a:t>비밀번호</a:t>
            </a:r>
            <a:endParaRPr lang="en-US" altLang="ko-KR" sz="1600" spc="-150" dirty="0" smtClean="0">
              <a:latin typeface="+mn-ea"/>
              <a:sym typeface="Wingdings" pitchFamily="2" charset="2"/>
            </a:endParaRPr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454BA5-7ED5-429B-AE04-D71D67FA22A2}" type="slidenum">
              <a:rPr lang="en-US" altLang="ko-KR" smtClean="0"/>
              <a:pPr/>
              <a:t>18</a:t>
            </a:fld>
            <a:endParaRPr lang="en-US" altLang="ko-KR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9" y="2492896"/>
            <a:ext cx="5616624" cy="3666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2790850" y="3163836"/>
            <a:ext cx="1186036" cy="1363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867050" y="3297186"/>
            <a:ext cx="840854" cy="1363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72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 bwMode="auto">
          <a:xfrm>
            <a:off x="457200" y="203200"/>
            <a:ext cx="8229600" cy="511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i="1" dirty="0" smtClean="0"/>
              <a:t>MySQL</a:t>
            </a:r>
            <a:r>
              <a:rPr lang="ko-KR" altLang="en-US" i="1" dirty="0"/>
              <a:t> </a:t>
            </a:r>
            <a:r>
              <a:rPr lang="ko-KR" altLang="en-US" i="1" dirty="0" smtClean="0"/>
              <a:t>실행 및 종료</a:t>
            </a:r>
            <a:r>
              <a:rPr lang="en-US" altLang="ko-KR" i="1" dirty="0"/>
              <a:t> </a:t>
            </a:r>
            <a:r>
              <a:rPr lang="en-US" altLang="ko-KR" i="1" dirty="0" smtClean="0"/>
              <a:t>(3/3</a:t>
            </a:r>
            <a:r>
              <a:rPr lang="en-US" altLang="ko-KR" i="1" dirty="0"/>
              <a:t>)</a:t>
            </a:r>
            <a:endParaRPr lang="ko-KR" altLang="en-US" i="1" dirty="0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 bwMode="auto">
          <a:xfrm>
            <a:off x="457200" y="1214438"/>
            <a:ext cx="82296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종료</a:t>
            </a:r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ko-KR" altLang="en-US" sz="2000" spc="-150" dirty="0" smtClean="0">
                <a:latin typeface="+mn-ea"/>
              </a:rPr>
              <a:t>프롬프트에 종료 메시지를 입력하여 종료</a:t>
            </a:r>
            <a:endParaRPr lang="en-US" altLang="ko-KR" sz="2000" spc="-150" dirty="0" smtClean="0">
              <a:latin typeface="+mn-ea"/>
            </a:endParaRPr>
          </a:p>
          <a:p>
            <a:pPr lvl="2"/>
            <a:r>
              <a:rPr lang="en-US" altLang="ko-KR" sz="1600" spc="-150" dirty="0" smtClean="0">
                <a:latin typeface="+mn-ea"/>
                <a:sym typeface="Wingdings" pitchFamily="2" charset="2"/>
              </a:rPr>
              <a:t>quit</a:t>
            </a:r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454BA5-7ED5-429B-AE04-D71D67FA22A2}" type="slidenum">
              <a:rPr lang="en-US" altLang="ko-KR" smtClean="0"/>
              <a:pPr/>
              <a:t>19</a:t>
            </a:fld>
            <a:endParaRPr lang="en-US" altLang="ko-KR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90" y="2500536"/>
            <a:ext cx="5616624" cy="3666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254982" y="4237262"/>
            <a:ext cx="353752" cy="1363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72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3200"/>
            <a:ext cx="8229600" cy="511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sz="3200" i="1" dirty="0" smtClean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5123" name="Rectangle 23"/>
          <p:cNvSpPr>
            <a:spLocks noGrp="1" noChangeArrowheads="1"/>
          </p:cNvSpPr>
          <p:nvPr>
            <p:ph idx="1"/>
          </p:nvPr>
        </p:nvSpPr>
        <p:spPr bwMode="auto">
          <a:xfrm>
            <a:off x="457200" y="1214438"/>
            <a:ext cx="82296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1.  MySQL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설치</a:t>
            </a:r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     (1) MySQL 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다운로드</a:t>
            </a:r>
            <a:endParaRPr lang="en-US" altLang="ko-KR" sz="2000" dirty="0" smtClean="0">
              <a:latin typeface="HY헤드라인M" pitchFamily="18" charset="-127"/>
              <a:ea typeface="HY헤드라인M" pitchFamily="18" charset="-127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    (2) 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윈도우에서 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설치</a:t>
            </a:r>
            <a:endParaRPr lang="en-US" altLang="ko-KR" sz="2000" dirty="0" smtClean="0">
              <a:latin typeface="HY헤드라인M" pitchFamily="18" charset="-127"/>
              <a:ea typeface="HY헤드라인M" pitchFamily="18" charset="-127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    (3) 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환경 변수 설정</a:t>
            </a:r>
            <a:endParaRPr lang="en-US" altLang="ko-KR" sz="2000" dirty="0" smtClean="0">
              <a:latin typeface="HY헤드라인M" pitchFamily="18" charset="-127"/>
              <a:ea typeface="HY헤드라인M" pitchFamily="18" charset="-127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    (4) 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한글 데이터 지원을 위한 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설정</a:t>
            </a:r>
            <a:endParaRPr lang="en-US" altLang="ko-KR" sz="2000" dirty="0" smtClean="0">
              <a:latin typeface="HY헤드라인M" pitchFamily="18" charset="-127"/>
              <a:ea typeface="HY헤드라인M" pitchFamily="18" charset="-127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실행 및 종료</a:t>
            </a:r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3.  MySQL </a:t>
            </a:r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질의어</a:t>
            </a:r>
            <a:endParaRPr lang="ko-KR" altLang="en-US" sz="24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4F31E9DB-05DD-4456-A16A-ED9E4E3D8F8B}" type="slidenum">
              <a:rPr lang="en-US" altLang="ko-KR" smtClean="0"/>
              <a:pPr/>
              <a:t>2</a:t>
            </a:fld>
            <a:r>
              <a:rPr lang="en-US" altLang="ko-KR" smtClean="0"/>
              <a:t> -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43608" y="3256409"/>
            <a:ext cx="7272808" cy="31683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46" name="제목 1"/>
          <p:cNvSpPr>
            <a:spLocks noGrp="1"/>
          </p:cNvSpPr>
          <p:nvPr>
            <p:ph type="title"/>
          </p:nvPr>
        </p:nvSpPr>
        <p:spPr bwMode="auto">
          <a:xfrm>
            <a:off x="457200" y="203200"/>
            <a:ext cx="8229600" cy="511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i="1" dirty="0" smtClean="0"/>
              <a:t>MySQL</a:t>
            </a:r>
            <a:r>
              <a:rPr lang="ko-KR" altLang="en-US" i="1" dirty="0"/>
              <a:t> </a:t>
            </a:r>
            <a:r>
              <a:rPr lang="ko-KR" altLang="en-US" i="1" dirty="0" err="1" smtClean="0"/>
              <a:t>질의어</a:t>
            </a:r>
            <a:r>
              <a:rPr lang="ko-KR" altLang="en-US" i="1" dirty="0"/>
              <a:t> </a:t>
            </a:r>
            <a:r>
              <a:rPr lang="en-US" altLang="ko-KR" i="1" dirty="0" smtClean="0"/>
              <a:t>(1/15</a:t>
            </a:r>
            <a:r>
              <a:rPr lang="en-US" altLang="ko-KR" i="1" dirty="0"/>
              <a:t>)</a:t>
            </a:r>
            <a:endParaRPr lang="ko-KR" altLang="en-US" i="1" dirty="0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 bwMode="auto">
          <a:xfrm>
            <a:off x="457200" y="1214438"/>
            <a:ext cx="82296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데이터베이스 용어</a:t>
            </a:r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ko-KR" altLang="en-US" sz="2000" b="1" spc="-150" dirty="0">
                <a:latin typeface="+mn-ea"/>
              </a:rPr>
              <a:t>필드</a:t>
            </a:r>
            <a:r>
              <a:rPr lang="en-US" altLang="ko-KR" sz="2000" b="1" spc="-150" dirty="0" smtClean="0">
                <a:latin typeface="+mn-ea"/>
              </a:rPr>
              <a:t>(Field)</a:t>
            </a:r>
            <a:r>
              <a:rPr lang="en-US" altLang="ko-KR" sz="2000" spc="-150" dirty="0" smtClean="0">
                <a:latin typeface="+mn-ea"/>
              </a:rPr>
              <a:t> : </a:t>
            </a:r>
            <a:r>
              <a:rPr lang="ko-KR" altLang="en-US" sz="2000" spc="-150" dirty="0" smtClean="0">
                <a:latin typeface="+mn-ea"/>
              </a:rPr>
              <a:t>가장 </a:t>
            </a:r>
            <a:r>
              <a:rPr lang="ko-KR" altLang="en-US" sz="2000" spc="-150" dirty="0">
                <a:latin typeface="+mn-ea"/>
              </a:rPr>
              <a:t>작은 단위의 </a:t>
            </a:r>
            <a:r>
              <a:rPr lang="ko-KR" altLang="en-US" sz="2000" spc="-150" dirty="0" smtClean="0">
                <a:latin typeface="+mn-ea"/>
              </a:rPr>
              <a:t>의미 있는 </a:t>
            </a:r>
            <a:r>
              <a:rPr lang="ko-KR" altLang="en-US" sz="2000" spc="-150" dirty="0">
                <a:latin typeface="+mn-ea"/>
              </a:rPr>
              <a:t>데이터 표현</a:t>
            </a:r>
          </a:p>
          <a:p>
            <a:pPr lvl="1"/>
            <a:r>
              <a:rPr lang="ko-KR" altLang="en-US" sz="2000" b="1" spc="-150" dirty="0" smtClean="0">
                <a:latin typeface="+mn-ea"/>
              </a:rPr>
              <a:t>레코드</a:t>
            </a:r>
            <a:r>
              <a:rPr lang="en-US" altLang="ko-KR" sz="2000" b="1" spc="-150" dirty="0" smtClean="0">
                <a:latin typeface="+mn-ea"/>
              </a:rPr>
              <a:t>(Record)</a:t>
            </a:r>
            <a:r>
              <a:rPr lang="en-US" altLang="ko-KR" sz="2000" spc="-150" dirty="0" smtClean="0">
                <a:latin typeface="+mn-ea"/>
              </a:rPr>
              <a:t> : </a:t>
            </a:r>
            <a:r>
              <a:rPr lang="ko-KR" altLang="en-US" sz="2000" spc="-150" dirty="0" smtClean="0">
                <a:latin typeface="+mn-ea"/>
              </a:rPr>
              <a:t>서로 관련 있는 </a:t>
            </a:r>
            <a:r>
              <a:rPr lang="ko-KR" altLang="en-US" sz="2000" spc="-150" dirty="0">
                <a:latin typeface="+mn-ea"/>
              </a:rPr>
              <a:t>필드들의 집합</a:t>
            </a:r>
          </a:p>
          <a:p>
            <a:pPr lvl="1"/>
            <a:r>
              <a:rPr lang="ko-KR" altLang="en-US" sz="2000" b="1" spc="-180" dirty="0">
                <a:latin typeface="+mn-ea"/>
              </a:rPr>
              <a:t>테이블</a:t>
            </a:r>
            <a:r>
              <a:rPr lang="en-US" altLang="ko-KR" sz="2000" b="1" spc="-180" dirty="0" smtClean="0">
                <a:latin typeface="+mn-ea"/>
              </a:rPr>
              <a:t>(Table)</a:t>
            </a:r>
            <a:r>
              <a:rPr lang="en-US" altLang="ko-KR" sz="2000" spc="-180" dirty="0" smtClean="0">
                <a:latin typeface="+mn-ea"/>
              </a:rPr>
              <a:t> : </a:t>
            </a:r>
            <a:r>
              <a:rPr lang="ko-KR" altLang="en-US" sz="2000" spc="-180" dirty="0" smtClean="0">
                <a:latin typeface="+mn-ea"/>
              </a:rPr>
              <a:t>레코드들의 </a:t>
            </a:r>
            <a:r>
              <a:rPr lang="ko-KR" altLang="en-US" sz="2000" spc="-180" dirty="0">
                <a:latin typeface="+mn-ea"/>
              </a:rPr>
              <a:t>집합으로 개체와 관계가 모두 테이블로 표현</a:t>
            </a:r>
          </a:p>
          <a:p>
            <a:pPr lvl="1"/>
            <a:r>
              <a:rPr lang="ko-KR" altLang="en-US" sz="2000" b="1" spc="-150" dirty="0">
                <a:latin typeface="+mn-ea"/>
              </a:rPr>
              <a:t>데이터베이스</a:t>
            </a:r>
            <a:r>
              <a:rPr lang="en-US" altLang="ko-KR" sz="2000" b="1" spc="-150" dirty="0" smtClean="0">
                <a:latin typeface="+mn-ea"/>
              </a:rPr>
              <a:t>(Database)</a:t>
            </a:r>
            <a:r>
              <a:rPr lang="en-US" altLang="ko-KR" sz="2000" spc="-150" dirty="0" smtClean="0">
                <a:latin typeface="+mn-ea"/>
              </a:rPr>
              <a:t> : </a:t>
            </a:r>
            <a:r>
              <a:rPr lang="ko-KR" altLang="en-US" sz="2000" spc="-150" dirty="0" smtClean="0">
                <a:latin typeface="+mn-ea"/>
              </a:rPr>
              <a:t>서로 </a:t>
            </a:r>
            <a:r>
              <a:rPr lang="ko-KR" altLang="en-US" sz="2000" spc="-150" dirty="0">
                <a:latin typeface="+mn-ea"/>
              </a:rPr>
              <a:t>유기적인 관계가 있는 테이블의 집합체</a:t>
            </a:r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454BA5-7ED5-429B-AE04-D71D67FA22A2}" type="slidenum">
              <a:rPr lang="en-US" altLang="ko-KR" smtClean="0"/>
              <a:pPr/>
              <a:t>20</a:t>
            </a:fld>
            <a:endParaRPr lang="en-US" altLang="ko-KR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957485"/>
              </p:ext>
            </p:extLst>
          </p:nvPr>
        </p:nvGraphicFramePr>
        <p:xfrm>
          <a:off x="3203848" y="3409950"/>
          <a:ext cx="381642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2141"/>
                <a:gridCol w="1272141"/>
                <a:gridCol w="1272141"/>
              </a:tblGrid>
              <a:tr h="201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학번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학생이름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전화번호</a:t>
                      </a:r>
                      <a:endParaRPr lang="ko-KR" altLang="en-US" sz="1000" b="1" dirty="0"/>
                    </a:p>
                  </a:txBody>
                  <a:tcPr/>
                </a:tc>
              </a:tr>
              <a:tr h="201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2010134005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박준호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010-8619-2481</a:t>
                      </a:r>
                      <a:endParaRPr lang="ko-KR" altLang="en-US" sz="1000" dirty="0"/>
                    </a:p>
                  </a:txBody>
                  <a:tcPr/>
                </a:tc>
              </a:tr>
              <a:tr h="201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2011234015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김동주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010-9407-1587</a:t>
                      </a:r>
                      <a:endParaRPr lang="ko-KR" altLang="en-US" sz="1000" dirty="0"/>
                    </a:p>
                  </a:txBody>
                  <a:tcPr/>
                </a:tc>
              </a:tr>
              <a:tr h="201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2012234004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안민제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010-8481-0602</a:t>
                      </a:r>
                      <a:endParaRPr lang="ko-KR" altLang="en-US" sz="1000" dirty="0"/>
                    </a:p>
                  </a:txBody>
                  <a:tcPr/>
                </a:tc>
              </a:tr>
              <a:tr h="201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2012234009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차재홍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010-5418-7801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968012"/>
              </p:ext>
            </p:extLst>
          </p:nvPr>
        </p:nvGraphicFramePr>
        <p:xfrm>
          <a:off x="3203848" y="4855046"/>
          <a:ext cx="381642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2141"/>
                <a:gridCol w="1272141"/>
                <a:gridCol w="1272141"/>
              </a:tblGrid>
              <a:tr h="201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학번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수강과목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학점</a:t>
                      </a:r>
                      <a:endParaRPr lang="ko-KR" altLang="en-US" sz="1000" b="1" dirty="0"/>
                    </a:p>
                  </a:txBody>
                  <a:tcPr/>
                </a:tc>
              </a:tr>
              <a:tr h="201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2010134005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데이터베이스개론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A+</a:t>
                      </a:r>
                      <a:endParaRPr lang="ko-KR" altLang="en-US" sz="1000" dirty="0"/>
                    </a:p>
                  </a:txBody>
                  <a:tcPr/>
                </a:tc>
              </a:tr>
              <a:tr h="201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2011234015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알고리즘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C+</a:t>
                      </a:r>
                      <a:endParaRPr lang="ko-KR" altLang="en-US" sz="1000" dirty="0"/>
                    </a:p>
                  </a:txBody>
                  <a:tcPr/>
                </a:tc>
              </a:tr>
              <a:tr h="201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2012234004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객체지향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F</a:t>
                      </a:r>
                      <a:endParaRPr lang="ko-KR" altLang="en-US" sz="1000" dirty="0"/>
                    </a:p>
                  </a:txBody>
                  <a:tcPr/>
                </a:tc>
              </a:tr>
              <a:tr h="201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2012234009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데이터베이스개론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F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31640" y="452142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데이터베이</a:t>
            </a:r>
            <a:r>
              <a:rPr lang="ko-KR" altLang="en-US" b="1" dirty="0">
                <a:latin typeface="+mn-ea"/>
                <a:ea typeface="+mn-ea"/>
              </a:rPr>
              <a:t>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131840" y="3328417"/>
            <a:ext cx="3960440" cy="136815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131840" y="4773910"/>
            <a:ext cx="3960440" cy="136815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092280" y="4398684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+mn-ea"/>
                <a:ea typeface="+mn-ea"/>
              </a:rPr>
              <a:t>테이블</a:t>
            </a:r>
            <a:r>
              <a:rPr lang="en-US" altLang="ko-KR" sz="1600" b="1" dirty="0" smtClean="0">
                <a:latin typeface="+mn-ea"/>
                <a:ea typeface="+mn-ea"/>
              </a:rPr>
              <a:t>1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92280" y="5803508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+mn-ea"/>
                <a:ea typeface="+mn-ea"/>
              </a:rPr>
              <a:t>테이블</a:t>
            </a:r>
            <a:r>
              <a:rPr lang="en-US" altLang="ko-KR" sz="1600" b="1" dirty="0" smtClean="0">
                <a:latin typeface="+mn-ea"/>
                <a:ea typeface="+mn-ea"/>
              </a:rPr>
              <a:t>2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75273" y="3409950"/>
            <a:ext cx="1296144" cy="2808312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499992" y="611478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latin typeface="+mn-ea"/>
                <a:ea typeface="+mn-ea"/>
              </a:rPr>
              <a:t>필드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22898" y="3625974"/>
            <a:ext cx="3917007" cy="288032"/>
          </a:xfrm>
          <a:prstGeom prst="rect">
            <a:avLst/>
          </a:prstGeom>
          <a:noFill/>
          <a:ln>
            <a:solidFill>
              <a:srgbClr val="00B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130380" y="362527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레코드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527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 bwMode="auto">
          <a:xfrm>
            <a:off x="457200" y="203200"/>
            <a:ext cx="8229600" cy="511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i="1" dirty="0" smtClean="0"/>
              <a:t>MySQL</a:t>
            </a:r>
            <a:r>
              <a:rPr lang="ko-KR" altLang="en-US" i="1" dirty="0"/>
              <a:t> </a:t>
            </a:r>
            <a:r>
              <a:rPr lang="ko-KR" altLang="en-US" i="1" dirty="0" err="1" smtClean="0"/>
              <a:t>질의어</a:t>
            </a:r>
            <a:r>
              <a:rPr lang="ko-KR" altLang="en-US" i="1" dirty="0"/>
              <a:t> </a:t>
            </a:r>
            <a:r>
              <a:rPr lang="en-US" altLang="ko-KR" i="1" dirty="0" smtClean="0"/>
              <a:t>(2/15</a:t>
            </a:r>
            <a:r>
              <a:rPr lang="en-US" altLang="ko-KR" i="1" dirty="0"/>
              <a:t>)</a:t>
            </a:r>
            <a:endParaRPr lang="ko-KR" altLang="en-US" i="1" dirty="0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 bwMode="auto">
          <a:xfrm>
            <a:off x="457200" y="1214438"/>
            <a:ext cx="82296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데이터베이스 관련 질의</a:t>
            </a:r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ko-KR" altLang="en-US" sz="2000" spc="-150" dirty="0" smtClean="0">
                <a:latin typeface="+mn-ea"/>
              </a:rPr>
              <a:t>데이터베이스 목록 보기</a:t>
            </a:r>
            <a:endParaRPr lang="ko-KR" altLang="en-US" sz="2000" spc="-150" dirty="0">
              <a:latin typeface="+mn-ea"/>
            </a:endParaRPr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454BA5-7ED5-429B-AE04-D71D67FA22A2}" type="slidenum">
              <a:rPr lang="en-US" altLang="ko-KR" smtClean="0"/>
              <a:pPr/>
              <a:t>21</a:t>
            </a:fld>
            <a:endParaRPr lang="en-US" altLang="ko-KR" smtClean="0"/>
          </a:p>
        </p:txBody>
      </p:sp>
      <p:sp>
        <p:nvSpPr>
          <p:cNvPr id="9" name="직사각형 8"/>
          <p:cNvSpPr/>
          <p:nvPr/>
        </p:nvSpPr>
        <p:spPr>
          <a:xfrm>
            <a:off x="1295637" y="2079898"/>
            <a:ext cx="655272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SHOW DATABASES;</a:t>
            </a:r>
            <a:endParaRPr lang="ko-KR" altLang="en-US" sz="1200" b="1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544" y="2785592"/>
            <a:ext cx="5286911" cy="345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2402235" y="4414687"/>
            <a:ext cx="1008112" cy="1363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58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 bwMode="auto">
          <a:xfrm>
            <a:off x="457200" y="203200"/>
            <a:ext cx="8229600" cy="511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i="1" dirty="0" smtClean="0"/>
              <a:t>MySQL</a:t>
            </a:r>
            <a:r>
              <a:rPr lang="ko-KR" altLang="en-US" i="1" dirty="0"/>
              <a:t> </a:t>
            </a:r>
            <a:r>
              <a:rPr lang="ko-KR" altLang="en-US" i="1" dirty="0" err="1" smtClean="0"/>
              <a:t>질의어</a:t>
            </a:r>
            <a:r>
              <a:rPr lang="ko-KR" altLang="en-US" i="1" dirty="0"/>
              <a:t> </a:t>
            </a:r>
            <a:r>
              <a:rPr lang="en-US" altLang="ko-KR" i="1" dirty="0" smtClean="0"/>
              <a:t>(3/15</a:t>
            </a:r>
            <a:r>
              <a:rPr lang="en-US" altLang="ko-KR" i="1" dirty="0"/>
              <a:t>)</a:t>
            </a:r>
            <a:endParaRPr lang="ko-KR" altLang="en-US" i="1" dirty="0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 bwMode="auto">
          <a:xfrm>
            <a:off x="457200" y="1214438"/>
            <a:ext cx="82296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데이터베이스 관련 질의</a:t>
            </a:r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ko-KR" altLang="en-US" sz="2000" spc="-150" dirty="0" smtClean="0">
                <a:latin typeface="+mn-ea"/>
              </a:rPr>
              <a:t>데이터베이스 생성</a:t>
            </a:r>
            <a:endParaRPr lang="ko-KR" altLang="en-US" sz="2000" spc="-150" dirty="0">
              <a:latin typeface="+mn-ea"/>
            </a:endParaRPr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454BA5-7ED5-429B-AE04-D71D67FA22A2}" type="slidenum">
              <a:rPr lang="en-US" altLang="ko-KR" smtClean="0"/>
              <a:pPr/>
              <a:t>22</a:t>
            </a:fld>
            <a:endParaRPr lang="en-US" altLang="ko-KR" smtClean="0"/>
          </a:p>
        </p:txBody>
      </p:sp>
      <p:sp>
        <p:nvSpPr>
          <p:cNvPr id="9" name="직사각형 8"/>
          <p:cNvSpPr/>
          <p:nvPr/>
        </p:nvSpPr>
        <p:spPr>
          <a:xfrm>
            <a:off x="1295637" y="2079898"/>
            <a:ext cx="655272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CREATE DATABASE </a:t>
            </a:r>
            <a:r>
              <a:rPr lang="en-US" altLang="ko-KR" sz="1200" b="1" dirty="0" err="1" smtClean="0"/>
              <a:t>db_name</a:t>
            </a:r>
            <a:r>
              <a:rPr lang="en-US" altLang="ko-KR" sz="1200" b="1" dirty="0" smtClean="0"/>
              <a:t>;</a:t>
            </a:r>
            <a:endParaRPr lang="ko-KR" altLang="en-US" sz="1200" b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545" y="2785591"/>
            <a:ext cx="5286911" cy="3451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402234" y="3902592"/>
            <a:ext cx="1521693" cy="1363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98598" y="5282158"/>
            <a:ext cx="457178" cy="1363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78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545" y="2785591"/>
            <a:ext cx="5286913" cy="3451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6" name="제목 1"/>
          <p:cNvSpPr>
            <a:spLocks noGrp="1"/>
          </p:cNvSpPr>
          <p:nvPr>
            <p:ph type="title"/>
          </p:nvPr>
        </p:nvSpPr>
        <p:spPr bwMode="auto">
          <a:xfrm>
            <a:off x="457200" y="203200"/>
            <a:ext cx="8229600" cy="511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i="1" dirty="0" smtClean="0"/>
              <a:t>MySQL</a:t>
            </a:r>
            <a:r>
              <a:rPr lang="ko-KR" altLang="en-US" i="1" dirty="0"/>
              <a:t> </a:t>
            </a:r>
            <a:r>
              <a:rPr lang="ko-KR" altLang="en-US" i="1" dirty="0" err="1" smtClean="0"/>
              <a:t>질의어</a:t>
            </a:r>
            <a:r>
              <a:rPr lang="ko-KR" altLang="en-US" i="1" dirty="0"/>
              <a:t> </a:t>
            </a:r>
            <a:r>
              <a:rPr lang="en-US" altLang="ko-KR" i="1" dirty="0" smtClean="0"/>
              <a:t>(4/15</a:t>
            </a:r>
            <a:r>
              <a:rPr lang="en-US" altLang="ko-KR" i="1" dirty="0"/>
              <a:t>)</a:t>
            </a:r>
            <a:endParaRPr lang="ko-KR" altLang="en-US" i="1" dirty="0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 bwMode="auto">
          <a:xfrm>
            <a:off x="457200" y="1214438"/>
            <a:ext cx="82296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데이터베이스 관련 질의</a:t>
            </a:r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ko-KR" altLang="en-US" sz="2000" spc="-150" dirty="0" smtClean="0">
                <a:latin typeface="+mn-ea"/>
              </a:rPr>
              <a:t>데이터베이스 삭제</a:t>
            </a:r>
            <a:endParaRPr lang="ko-KR" altLang="en-US" sz="2000" spc="-150" dirty="0">
              <a:latin typeface="+mn-ea"/>
            </a:endParaRPr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454BA5-7ED5-429B-AE04-D71D67FA22A2}" type="slidenum">
              <a:rPr lang="en-US" altLang="ko-KR" smtClean="0"/>
              <a:pPr/>
              <a:t>23</a:t>
            </a:fld>
            <a:endParaRPr lang="en-US" altLang="ko-KR" smtClean="0"/>
          </a:p>
        </p:txBody>
      </p:sp>
      <p:sp>
        <p:nvSpPr>
          <p:cNvPr id="9" name="직사각형 8"/>
          <p:cNvSpPr/>
          <p:nvPr/>
        </p:nvSpPr>
        <p:spPr>
          <a:xfrm>
            <a:off x="1295637" y="2079898"/>
            <a:ext cx="655272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DROP DATABASE </a:t>
            </a:r>
            <a:r>
              <a:rPr lang="en-US" altLang="ko-KR" sz="1200" b="1" dirty="0" err="1" smtClean="0"/>
              <a:t>db_name</a:t>
            </a:r>
            <a:r>
              <a:rPr lang="en-US" altLang="ko-KR" sz="1200" b="1" dirty="0" smtClean="0"/>
              <a:t>;</a:t>
            </a:r>
            <a:endParaRPr lang="ko-KR" altLang="en-US" sz="1200" b="1" dirty="0"/>
          </a:p>
        </p:txBody>
      </p:sp>
      <p:sp>
        <p:nvSpPr>
          <p:cNvPr id="8" name="직사각형 7"/>
          <p:cNvSpPr/>
          <p:nvPr/>
        </p:nvSpPr>
        <p:spPr>
          <a:xfrm>
            <a:off x="2402234" y="4033639"/>
            <a:ext cx="1404000" cy="1363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49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546" y="2785591"/>
            <a:ext cx="5286912" cy="3451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6" name="제목 1"/>
          <p:cNvSpPr>
            <a:spLocks noGrp="1"/>
          </p:cNvSpPr>
          <p:nvPr>
            <p:ph type="title"/>
          </p:nvPr>
        </p:nvSpPr>
        <p:spPr bwMode="auto">
          <a:xfrm>
            <a:off x="457200" y="203200"/>
            <a:ext cx="8229600" cy="511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i="1" dirty="0" smtClean="0"/>
              <a:t>MySQL</a:t>
            </a:r>
            <a:r>
              <a:rPr lang="ko-KR" altLang="en-US" i="1" dirty="0"/>
              <a:t> </a:t>
            </a:r>
            <a:r>
              <a:rPr lang="ko-KR" altLang="en-US" i="1" dirty="0" err="1" smtClean="0"/>
              <a:t>질의어</a:t>
            </a:r>
            <a:r>
              <a:rPr lang="ko-KR" altLang="en-US" i="1" dirty="0"/>
              <a:t> </a:t>
            </a:r>
            <a:r>
              <a:rPr lang="en-US" altLang="ko-KR" i="1" dirty="0" smtClean="0"/>
              <a:t>(5/15</a:t>
            </a:r>
            <a:r>
              <a:rPr lang="en-US" altLang="ko-KR" i="1" dirty="0"/>
              <a:t>)</a:t>
            </a:r>
            <a:endParaRPr lang="ko-KR" altLang="en-US" i="1" dirty="0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 bwMode="auto">
          <a:xfrm>
            <a:off x="457200" y="1214438"/>
            <a:ext cx="82296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데이터베이스 관련 질의</a:t>
            </a:r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ko-KR" altLang="en-US" sz="2000" spc="-150" dirty="0" smtClean="0">
                <a:latin typeface="+mn-ea"/>
              </a:rPr>
              <a:t>데이터베이스 사용</a:t>
            </a:r>
            <a:r>
              <a:rPr lang="en-US" altLang="ko-KR" sz="2000" spc="-150" dirty="0" smtClean="0">
                <a:latin typeface="+mn-ea"/>
              </a:rPr>
              <a:t>(</a:t>
            </a:r>
            <a:r>
              <a:rPr lang="ko-KR" altLang="en-US" sz="2000" spc="-150" dirty="0" smtClean="0">
                <a:latin typeface="+mn-ea"/>
              </a:rPr>
              <a:t>테이블 작업 전 필수</a:t>
            </a:r>
            <a:r>
              <a:rPr lang="en-US" altLang="ko-KR" sz="2000" spc="-150" dirty="0" smtClean="0">
                <a:latin typeface="+mn-ea"/>
              </a:rPr>
              <a:t>)</a:t>
            </a:r>
            <a:endParaRPr lang="ko-KR" altLang="en-US" sz="2000" spc="-150" dirty="0">
              <a:latin typeface="+mn-ea"/>
            </a:endParaRPr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454BA5-7ED5-429B-AE04-D71D67FA22A2}" type="slidenum">
              <a:rPr lang="en-US" altLang="ko-KR" smtClean="0"/>
              <a:pPr/>
              <a:t>24</a:t>
            </a:fld>
            <a:endParaRPr lang="en-US" altLang="ko-KR" smtClean="0"/>
          </a:p>
        </p:txBody>
      </p:sp>
      <p:sp>
        <p:nvSpPr>
          <p:cNvPr id="9" name="직사각형 8"/>
          <p:cNvSpPr/>
          <p:nvPr/>
        </p:nvSpPr>
        <p:spPr>
          <a:xfrm>
            <a:off x="1295637" y="2079898"/>
            <a:ext cx="655272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USE </a:t>
            </a:r>
            <a:r>
              <a:rPr lang="en-US" altLang="ko-KR" sz="1200" b="1" dirty="0" err="1" smtClean="0"/>
              <a:t>db_name</a:t>
            </a:r>
            <a:r>
              <a:rPr lang="en-US" altLang="ko-KR" sz="1200" b="1" dirty="0" smtClean="0"/>
              <a:t>;</a:t>
            </a:r>
            <a:endParaRPr lang="ko-KR" altLang="en-US" sz="1200" b="1" dirty="0"/>
          </a:p>
        </p:txBody>
      </p:sp>
      <p:sp>
        <p:nvSpPr>
          <p:cNvPr id="8" name="직사각형 7"/>
          <p:cNvSpPr/>
          <p:nvPr/>
        </p:nvSpPr>
        <p:spPr>
          <a:xfrm>
            <a:off x="2402234" y="3030860"/>
            <a:ext cx="720000" cy="1363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23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546" y="2929607"/>
            <a:ext cx="5286913" cy="3451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6" name="제목 1"/>
          <p:cNvSpPr>
            <a:spLocks noGrp="1"/>
          </p:cNvSpPr>
          <p:nvPr>
            <p:ph type="title"/>
          </p:nvPr>
        </p:nvSpPr>
        <p:spPr bwMode="auto">
          <a:xfrm>
            <a:off x="457200" y="203200"/>
            <a:ext cx="8229600" cy="511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i="1" dirty="0" smtClean="0"/>
              <a:t>MySQL</a:t>
            </a:r>
            <a:r>
              <a:rPr lang="ko-KR" altLang="en-US" i="1" dirty="0"/>
              <a:t> </a:t>
            </a:r>
            <a:r>
              <a:rPr lang="ko-KR" altLang="en-US" i="1" dirty="0" err="1" smtClean="0"/>
              <a:t>질의어</a:t>
            </a:r>
            <a:r>
              <a:rPr lang="ko-KR" altLang="en-US" i="1" dirty="0"/>
              <a:t> </a:t>
            </a:r>
            <a:r>
              <a:rPr lang="en-US" altLang="ko-KR" i="1" dirty="0" smtClean="0"/>
              <a:t>(6/15</a:t>
            </a:r>
            <a:r>
              <a:rPr lang="en-US" altLang="ko-KR" i="1" dirty="0"/>
              <a:t>)</a:t>
            </a:r>
            <a:endParaRPr lang="ko-KR" altLang="en-US" i="1" dirty="0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 bwMode="auto">
          <a:xfrm>
            <a:off x="457200" y="1214438"/>
            <a:ext cx="82296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테이블 관련 질의</a:t>
            </a:r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ko-KR" altLang="en-US" sz="2000" spc="-150" dirty="0" smtClean="0">
                <a:latin typeface="+mn-ea"/>
              </a:rPr>
              <a:t>테이블 목록 보기</a:t>
            </a:r>
            <a:endParaRPr lang="en-US" altLang="ko-KR" sz="2000" spc="-150" dirty="0">
              <a:latin typeface="+mn-ea"/>
            </a:endParaRPr>
          </a:p>
          <a:p>
            <a:pPr lvl="2"/>
            <a:r>
              <a:rPr lang="ko-KR" altLang="en-US" sz="1600" spc="-150" dirty="0" smtClean="0">
                <a:latin typeface="+mn-ea"/>
              </a:rPr>
              <a:t>작</a:t>
            </a:r>
            <a:r>
              <a:rPr lang="ko-KR" altLang="en-US" sz="1600" spc="-150" dirty="0">
                <a:latin typeface="+mn-ea"/>
              </a:rPr>
              <a:t>업</a:t>
            </a:r>
            <a:r>
              <a:rPr lang="ko-KR" altLang="en-US" sz="1600" spc="-150" dirty="0" smtClean="0">
                <a:latin typeface="+mn-ea"/>
              </a:rPr>
              <a:t> 중인 데이터베이스 내의 테이블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454BA5-7ED5-429B-AE04-D71D67FA22A2}" type="slidenum">
              <a:rPr lang="en-US" altLang="ko-KR" smtClean="0"/>
              <a:pPr/>
              <a:t>25</a:t>
            </a:fld>
            <a:endParaRPr lang="en-US" altLang="ko-KR" smtClean="0"/>
          </a:p>
        </p:txBody>
      </p:sp>
      <p:sp>
        <p:nvSpPr>
          <p:cNvPr id="9" name="직사각형 8"/>
          <p:cNvSpPr/>
          <p:nvPr/>
        </p:nvSpPr>
        <p:spPr>
          <a:xfrm>
            <a:off x="1295637" y="2348880"/>
            <a:ext cx="655272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SHOW TABLES;</a:t>
            </a:r>
            <a:endParaRPr lang="ko-KR" altLang="en-US" sz="1200" b="1" dirty="0"/>
          </a:p>
        </p:txBody>
      </p:sp>
      <p:sp>
        <p:nvSpPr>
          <p:cNvPr id="8" name="직사각형 7"/>
          <p:cNvSpPr/>
          <p:nvPr/>
        </p:nvSpPr>
        <p:spPr>
          <a:xfrm>
            <a:off x="2402234" y="3174877"/>
            <a:ext cx="792000" cy="1363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3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 bwMode="auto">
          <a:xfrm>
            <a:off x="457200" y="203200"/>
            <a:ext cx="8229600" cy="511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i="1" dirty="0" smtClean="0"/>
              <a:t>MySQL</a:t>
            </a:r>
            <a:r>
              <a:rPr lang="ko-KR" altLang="en-US" i="1" dirty="0"/>
              <a:t> </a:t>
            </a:r>
            <a:r>
              <a:rPr lang="ko-KR" altLang="en-US" i="1" dirty="0" err="1" smtClean="0"/>
              <a:t>질의어</a:t>
            </a:r>
            <a:r>
              <a:rPr lang="ko-KR" altLang="en-US" i="1" dirty="0"/>
              <a:t> </a:t>
            </a:r>
            <a:r>
              <a:rPr lang="en-US" altLang="ko-KR" i="1" dirty="0" smtClean="0"/>
              <a:t>(7/15</a:t>
            </a:r>
            <a:r>
              <a:rPr lang="en-US" altLang="ko-KR" i="1" dirty="0"/>
              <a:t>)</a:t>
            </a:r>
            <a:endParaRPr lang="ko-KR" altLang="en-US" i="1" dirty="0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 bwMode="auto">
          <a:xfrm>
            <a:off x="457200" y="1214438"/>
            <a:ext cx="82296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테이블 관련 질의</a:t>
            </a:r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ko-KR" altLang="en-US" sz="2000" spc="-150" dirty="0" smtClean="0">
                <a:latin typeface="+mn-ea"/>
              </a:rPr>
              <a:t>테이블 생성</a:t>
            </a:r>
            <a:endParaRPr lang="ko-KR" altLang="en-US" sz="2000" spc="-150" dirty="0">
              <a:latin typeface="+mn-ea"/>
            </a:endParaRPr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454BA5-7ED5-429B-AE04-D71D67FA22A2}" type="slidenum">
              <a:rPr lang="en-US" altLang="ko-KR" smtClean="0"/>
              <a:pPr/>
              <a:t>26</a:t>
            </a:fld>
            <a:endParaRPr lang="en-US" altLang="ko-KR" smtClean="0"/>
          </a:p>
        </p:txBody>
      </p:sp>
      <p:sp>
        <p:nvSpPr>
          <p:cNvPr id="9" name="직사각형 8"/>
          <p:cNvSpPr/>
          <p:nvPr/>
        </p:nvSpPr>
        <p:spPr>
          <a:xfrm>
            <a:off x="1295637" y="2060848"/>
            <a:ext cx="6552728" cy="11521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CREATE TABLE </a:t>
            </a:r>
            <a:r>
              <a:rPr lang="en-US" altLang="ko-KR" sz="1200" b="1" dirty="0" err="1" smtClean="0"/>
              <a:t>tbl_name</a:t>
            </a:r>
            <a:r>
              <a:rPr lang="en-US" altLang="ko-KR" sz="1200" b="1" dirty="0" smtClean="0"/>
              <a:t> (</a:t>
            </a:r>
          </a:p>
          <a:p>
            <a:r>
              <a:rPr lang="en-US" altLang="ko-KR" sz="1200" i="1" dirty="0" smtClean="0"/>
              <a:t>    [col_name1] [</a:t>
            </a:r>
            <a:r>
              <a:rPr lang="en-US" altLang="ko-KR" sz="1200" i="1" dirty="0" err="1" smtClean="0"/>
              <a:t>col_type</a:t>
            </a:r>
            <a:r>
              <a:rPr lang="en-US" altLang="ko-KR" sz="1200" i="1" dirty="0" smtClean="0"/>
              <a:t>] [primary key] [not null/null],</a:t>
            </a:r>
          </a:p>
          <a:p>
            <a:r>
              <a:rPr lang="en-US" altLang="ko-KR" sz="1200" i="1" dirty="0"/>
              <a:t> </a:t>
            </a:r>
            <a:r>
              <a:rPr lang="en-US" altLang="ko-KR" sz="1200" i="1" dirty="0" smtClean="0"/>
              <a:t>   [col_name2]</a:t>
            </a:r>
          </a:p>
          <a:p>
            <a:r>
              <a:rPr lang="en-US" altLang="ko-KR" sz="1200" i="1" dirty="0" smtClean="0"/>
              <a:t>    [col_name3]</a:t>
            </a:r>
            <a:endParaRPr lang="en-US" altLang="ko-KR" sz="1200" i="1" dirty="0"/>
          </a:p>
          <a:p>
            <a:r>
              <a:rPr lang="en-US" altLang="ko-KR" sz="1200" b="1" dirty="0" smtClean="0"/>
              <a:t>);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1295637" y="3365376"/>
            <a:ext cx="6552728" cy="128776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CREATE TABLE student(</a:t>
            </a:r>
          </a:p>
          <a:p>
            <a:r>
              <a:rPr lang="en-US" altLang="ko-KR" sz="1200" b="1" dirty="0" smtClean="0"/>
              <a:t>    id 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(10) not null </a:t>
            </a:r>
            <a:r>
              <a:rPr lang="en-US" altLang="ko-KR" sz="1200" b="1" dirty="0" err="1" smtClean="0"/>
              <a:t>auto_increment</a:t>
            </a:r>
            <a:r>
              <a:rPr lang="en-US" altLang="ko-KR" sz="1200" b="1" dirty="0" smtClean="0"/>
              <a:t>,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name </a:t>
            </a:r>
            <a:r>
              <a:rPr lang="en-US" altLang="ko-KR" sz="1200" b="1" dirty="0" err="1" smtClean="0"/>
              <a:t>varchar</a:t>
            </a:r>
            <a:r>
              <a:rPr lang="en-US" altLang="ko-KR" sz="1200" b="1" dirty="0" smtClean="0"/>
              <a:t>(10),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phone </a:t>
            </a:r>
            <a:r>
              <a:rPr lang="en-US" altLang="ko-KR" sz="1200" b="1" dirty="0" err="1" smtClean="0"/>
              <a:t>varchar</a:t>
            </a:r>
            <a:r>
              <a:rPr lang="en-US" altLang="ko-KR" sz="1200" b="1" dirty="0" smtClean="0"/>
              <a:t>(20),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primary key(id)</a:t>
            </a:r>
            <a:endParaRPr lang="en-US" altLang="ko-KR" sz="1200" b="1" dirty="0"/>
          </a:p>
          <a:p>
            <a:r>
              <a:rPr lang="en-US" altLang="ko-KR" sz="1200" b="1" dirty="0" smtClean="0"/>
              <a:t>);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7089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 bwMode="auto">
          <a:xfrm>
            <a:off x="457200" y="203200"/>
            <a:ext cx="8229600" cy="511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i="1" dirty="0" smtClean="0"/>
              <a:t>MySQL</a:t>
            </a:r>
            <a:r>
              <a:rPr lang="ko-KR" altLang="en-US" i="1" dirty="0"/>
              <a:t> </a:t>
            </a:r>
            <a:r>
              <a:rPr lang="ko-KR" altLang="en-US" i="1" dirty="0" err="1" smtClean="0"/>
              <a:t>질의어</a:t>
            </a:r>
            <a:r>
              <a:rPr lang="ko-KR" altLang="en-US" i="1" dirty="0"/>
              <a:t> </a:t>
            </a:r>
            <a:r>
              <a:rPr lang="en-US" altLang="ko-KR" i="1" dirty="0" smtClean="0"/>
              <a:t>(8/15</a:t>
            </a:r>
            <a:r>
              <a:rPr lang="en-US" altLang="ko-KR" i="1" dirty="0"/>
              <a:t>)</a:t>
            </a:r>
            <a:endParaRPr lang="ko-KR" altLang="en-US" i="1" dirty="0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 bwMode="auto">
          <a:xfrm>
            <a:off x="457200" y="1214438"/>
            <a:ext cx="82296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테이블 관련 질의</a:t>
            </a:r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en-US" altLang="ko-KR" sz="2000" spc="-150" dirty="0" smtClean="0">
                <a:latin typeface="+mn-ea"/>
              </a:rPr>
              <a:t>MySQL</a:t>
            </a:r>
            <a:r>
              <a:rPr lang="ko-KR" altLang="en-US" sz="2000" spc="-150" dirty="0" smtClean="0">
                <a:latin typeface="+mn-ea"/>
              </a:rPr>
              <a:t>의 데이터 유형 </a:t>
            </a:r>
            <a:r>
              <a:rPr lang="en-US" altLang="ko-KR" sz="2000" spc="-150" dirty="0" smtClean="0">
                <a:latin typeface="+mn-ea"/>
              </a:rPr>
              <a:t>(1/2)</a:t>
            </a:r>
            <a:endParaRPr lang="ko-KR" altLang="en-US" sz="2000" spc="-150" dirty="0">
              <a:latin typeface="+mn-ea"/>
            </a:endParaRPr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454BA5-7ED5-429B-AE04-D71D67FA22A2}" type="slidenum">
              <a:rPr lang="en-US" altLang="ko-KR" smtClean="0"/>
              <a:pPr/>
              <a:t>27</a:t>
            </a:fld>
            <a:endParaRPr lang="en-US" altLang="ko-KR" smtClean="0"/>
          </a:p>
        </p:txBody>
      </p:sp>
      <p:graphicFrame>
        <p:nvGraphicFramePr>
          <p:cNvPr id="7" name="Group 1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2781224"/>
              </p:ext>
            </p:extLst>
          </p:nvPr>
        </p:nvGraphicFramePr>
        <p:xfrm>
          <a:off x="1187624" y="2113806"/>
          <a:ext cx="7004198" cy="4373563"/>
        </p:xfrm>
        <a:graphic>
          <a:graphicData uri="http://schemas.openxmlformats.org/drawingml/2006/table">
            <a:tbl>
              <a:tblPr/>
              <a:tblGrid>
                <a:gridCol w="1153301"/>
                <a:gridCol w="5850897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TINYINT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부호 있는 수는 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–128~127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까지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부호 없는 수는 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0~255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까지 표현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1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바이트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SMALLINT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부호 있는 수는 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–32768~32767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까지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부호 없는 수는 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0~65535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까지 표현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 2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바이트 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MEDIUMINT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부호 있는 수는 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–8388608~8388607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까지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부호 없는 수는 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0~16777215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까지 수를 표현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3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바이트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INT or INTEGER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부호 있는 수는 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–2147483648~2147483647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까지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부호 없는 수는 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0~4294967295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까지 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4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바이트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FLOAT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부동 소수점을 나타낸다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언제나 부호 있는 수임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b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(-3.402823466E+38~3.402823466E+38)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DOUBLE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 정밀도를 가진 부동 소수점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b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(-1.79769313486231517E+308~6931348623157E+308)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날짜를 표현하는 타입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‘9999-12-31’. 3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바이트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날짜와 시간을 같이 나타내는 타입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‘9999-12-31 23:59:59’. 8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바이트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TIMESTAMP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1970-01-01 00:00:00’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부터 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2037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년까지 나타낼 수 있다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4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바이트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64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 bwMode="auto">
          <a:xfrm>
            <a:off x="457200" y="203200"/>
            <a:ext cx="8229600" cy="511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i="1" dirty="0" smtClean="0"/>
              <a:t>MySQL</a:t>
            </a:r>
            <a:r>
              <a:rPr lang="ko-KR" altLang="en-US" i="1" dirty="0"/>
              <a:t> </a:t>
            </a:r>
            <a:r>
              <a:rPr lang="ko-KR" altLang="en-US" i="1" dirty="0" err="1" smtClean="0"/>
              <a:t>질의어</a:t>
            </a:r>
            <a:r>
              <a:rPr lang="ko-KR" altLang="en-US" i="1" dirty="0"/>
              <a:t> </a:t>
            </a:r>
            <a:r>
              <a:rPr lang="en-US" altLang="ko-KR" i="1" dirty="0" smtClean="0"/>
              <a:t>(9/15</a:t>
            </a:r>
            <a:r>
              <a:rPr lang="en-US" altLang="ko-KR" i="1" dirty="0"/>
              <a:t>)</a:t>
            </a:r>
            <a:endParaRPr lang="ko-KR" altLang="en-US" i="1" dirty="0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 bwMode="auto">
          <a:xfrm>
            <a:off x="457200" y="1214438"/>
            <a:ext cx="82296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테이블 관련 질의</a:t>
            </a:r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en-US" altLang="ko-KR" sz="2000" spc="-150" dirty="0" smtClean="0">
                <a:latin typeface="+mn-ea"/>
              </a:rPr>
              <a:t>MySQL</a:t>
            </a:r>
            <a:r>
              <a:rPr lang="ko-KR" altLang="en-US" sz="2000" spc="-150" dirty="0" smtClean="0">
                <a:latin typeface="+mn-ea"/>
              </a:rPr>
              <a:t>의 데이터 유형 </a:t>
            </a:r>
            <a:r>
              <a:rPr lang="en-US" altLang="ko-KR" sz="2000" spc="-150" dirty="0" smtClean="0">
                <a:latin typeface="+mn-ea"/>
              </a:rPr>
              <a:t>(2/2)</a:t>
            </a:r>
            <a:endParaRPr lang="ko-KR" altLang="en-US" sz="2000" spc="-150" dirty="0">
              <a:latin typeface="+mn-ea"/>
            </a:endParaRPr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454BA5-7ED5-429B-AE04-D71D67FA22A2}" type="slidenum">
              <a:rPr lang="en-US" altLang="ko-KR" smtClean="0"/>
              <a:pPr/>
              <a:t>28</a:t>
            </a:fld>
            <a:endParaRPr lang="en-US" altLang="ko-KR" smtClean="0"/>
          </a:p>
        </p:txBody>
      </p:sp>
      <p:graphicFrame>
        <p:nvGraphicFramePr>
          <p:cNvPr id="6" name="Group 10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7799682"/>
              </p:ext>
            </p:extLst>
          </p:nvPr>
        </p:nvGraphicFramePr>
        <p:xfrm>
          <a:off x="1187625" y="2113806"/>
          <a:ext cx="6984776" cy="3887788"/>
        </p:xfrm>
        <a:graphic>
          <a:graphicData uri="http://schemas.openxmlformats.org/drawingml/2006/table">
            <a:tbl>
              <a:tblPr/>
              <a:tblGrid>
                <a:gridCol w="1150103"/>
                <a:gridCol w="5834673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TIME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시간을 나타낸다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‘-839:59:59’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부터 ‘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838:59:59’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까지 나타낼 수 있다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YEAR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년도를 나타낸다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1901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년부터 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2155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0000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년을 나타낼 수 있다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CHAR(M)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고정 길이를 갖는 문자열을 저장할 수 있다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M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 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부터 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255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까지 이다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VARCHAR(M)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는 고정 길이인 반면 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는 가변 길이이다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TINYBLOB, TINYTEXT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255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개의 문자를 저장할 수 있다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BLOB,TEXT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63,535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개의 문자를 저장할 수 있다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MEDIUMBLOB, MEDIUMTEXT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16,777,215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개의 문자를 저장할 수 있다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LONGBLOB, LONGTEXT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4,294,967,295(4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기가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개의 문자를 저장할 수 있다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72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547" y="2420888"/>
            <a:ext cx="5286912" cy="3451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6" name="제목 1"/>
          <p:cNvSpPr>
            <a:spLocks noGrp="1"/>
          </p:cNvSpPr>
          <p:nvPr>
            <p:ph type="title"/>
          </p:nvPr>
        </p:nvSpPr>
        <p:spPr bwMode="auto">
          <a:xfrm>
            <a:off x="457200" y="203200"/>
            <a:ext cx="8229600" cy="511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i="1" dirty="0" smtClean="0"/>
              <a:t>MySQL</a:t>
            </a:r>
            <a:r>
              <a:rPr lang="ko-KR" altLang="en-US" i="1" dirty="0"/>
              <a:t> </a:t>
            </a:r>
            <a:r>
              <a:rPr lang="ko-KR" altLang="en-US" i="1" dirty="0" err="1" smtClean="0"/>
              <a:t>질의어</a:t>
            </a:r>
            <a:r>
              <a:rPr lang="ko-KR" altLang="en-US" i="1" dirty="0"/>
              <a:t> </a:t>
            </a:r>
            <a:r>
              <a:rPr lang="en-US" altLang="ko-KR" i="1" dirty="0"/>
              <a:t>(</a:t>
            </a:r>
            <a:r>
              <a:rPr lang="en-US" altLang="ko-KR" i="1" dirty="0" smtClean="0"/>
              <a:t>10/15</a:t>
            </a:r>
            <a:r>
              <a:rPr lang="en-US" altLang="ko-KR" i="1" dirty="0"/>
              <a:t>)</a:t>
            </a:r>
            <a:endParaRPr lang="ko-KR" altLang="en-US" i="1" dirty="0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 bwMode="auto">
          <a:xfrm>
            <a:off x="457200" y="1214438"/>
            <a:ext cx="82296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테이블 관련 질의</a:t>
            </a:r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ko-KR" altLang="en-US" sz="2000" spc="-150" dirty="0" smtClean="0">
                <a:latin typeface="+mn-ea"/>
              </a:rPr>
              <a:t>테이블 생성</a:t>
            </a:r>
            <a:endParaRPr lang="ko-KR" altLang="en-US" sz="2000" spc="-150" dirty="0">
              <a:latin typeface="+mn-ea"/>
            </a:endParaRPr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454BA5-7ED5-429B-AE04-D71D67FA22A2}" type="slidenum">
              <a:rPr lang="en-US" altLang="ko-KR" smtClean="0"/>
              <a:pPr/>
              <a:t>29</a:t>
            </a:fld>
            <a:endParaRPr lang="en-US" altLang="ko-KR" smtClean="0"/>
          </a:p>
        </p:txBody>
      </p:sp>
      <p:sp>
        <p:nvSpPr>
          <p:cNvPr id="8" name="직사각형 7"/>
          <p:cNvSpPr/>
          <p:nvPr/>
        </p:nvSpPr>
        <p:spPr>
          <a:xfrm>
            <a:off x="2402234" y="3822477"/>
            <a:ext cx="2241774" cy="7200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397670" y="4792489"/>
            <a:ext cx="806178" cy="14401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093279" y="5296545"/>
            <a:ext cx="505930" cy="14401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0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 bwMode="auto">
          <a:xfrm>
            <a:off x="457200" y="203200"/>
            <a:ext cx="8229600" cy="511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i="1" dirty="0" smtClean="0"/>
              <a:t>MySQL</a:t>
            </a:r>
            <a:r>
              <a:rPr lang="ko-KR" altLang="en-US" i="1" dirty="0"/>
              <a:t> </a:t>
            </a:r>
            <a:r>
              <a:rPr lang="ko-KR" altLang="en-US" i="1" dirty="0" smtClean="0"/>
              <a:t>설치</a:t>
            </a:r>
            <a:r>
              <a:rPr lang="en-US" altLang="ko-KR" i="1" dirty="0"/>
              <a:t> (</a:t>
            </a:r>
            <a:r>
              <a:rPr lang="en-US" altLang="ko-KR" i="1" dirty="0" smtClean="0"/>
              <a:t>1/14)</a:t>
            </a:r>
            <a:endParaRPr lang="ko-KR" altLang="en-US" i="1" dirty="0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 bwMode="auto">
          <a:xfrm>
            <a:off x="457200" y="1214438"/>
            <a:ext cx="82296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1. MySQL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다운로드</a:t>
            </a:r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en-US" altLang="ko-KR" sz="2000" spc="-150" dirty="0" smtClean="0"/>
              <a:t>MySQL </a:t>
            </a:r>
            <a:r>
              <a:rPr lang="ko-KR" altLang="en-US" sz="2000" spc="-150" dirty="0" smtClean="0"/>
              <a:t>공식 홈페이지에서 </a:t>
            </a:r>
            <a:r>
              <a:rPr lang="en-US" altLang="ko-KR" sz="2000" spc="-150" dirty="0" smtClean="0"/>
              <a:t>“Downloads (GA)”</a:t>
            </a:r>
            <a:r>
              <a:rPr lang="ko-KR" altLang="en-US" sz="2000" spc="-150" dirty="0" smtClean="0"/>
              <a:t>를 클릭하여</a:t>
            </a:r>
            <a:r>
              <a:rPr lang="en-US" altLang="ko-KR" sz="2000" spc="-150" dirty="0" smtClean="0"/>
              <a:t>, </a:t>
            </a:r>
            <a:r>
              <a:rPr lang="ko-KR" altLang="en-US" sz="2000" spc="-150" dirty="0" smtClean="0"/>
              <a:t>다운로드 페이지로 이동</a:t>
            </a:r>
            <a:endParaRPr lang="en-US" altLang="ko-KR" sz="2000" spc="-150" dirty="0" smtClean="0"/>
          </a:p>
          <a:p>
            <a:pPr lvl="2"/>
            <a:r>
              <a:rPr lang="en-US" altLang="ko-KR" sz="1400" spc="-150" dirty="0" smtClean="0"/>
              <a:t>MySQL </a:t>
            </a:r>
            <a:r>
              <a:rPr lang="ko-KR" altLang="en-US" sz="1400" spc="-150" dirty="0" smtClean="0"/>
              <a:t>공식 홈페이지</a:t>
            </a:r>
            <a:r>
              <a:rPr lang="en-US" altLang="ko-KR" sz="1400" spc="-150" dirty="0" smtClean="0"/>
              <a:t>(http://www.mysql.com)</a:t>
            </a:r>
            <a:endParaRPr lang="en-US" altLang="ko-KR" sz="1400" spc="-150" dirty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454BA5-7ED5-429B-AE04-D71D67FA22A2}" type="slidenum">
              <a:rPr lang="en-US" altLang="ko-KR" smtClean="0"/>
              <a:pPr/>
              <a:t>3</a:t>
            </a:fld>
            <a:endParaRPr lang="en-US" altLang="ko-KR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" t="14327" r="52239" b="3750"/>
          <a:stretch/>
        </p:blipFill>
        <p:spPr bwMode="auto">
          <a:xfrm>
            <a:off x="611560" y="2841279"/>
            <a:ext cx="3522312" cy="329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오른쪽 화살표 2"/>
          <p:cNvSpPr/>
          <p:nvPr/>
        </p:nvSpPr>
        <p:spPr>
          <a:xfrm rot="2700000">
            <a:off x="959666" y="2747483"/>
            <a:ext cx="461875" cy="36004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325137" y="3084854"/>
            <a:ext cx="698008" cy="25545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" t="14327" r="46456" b="2789"/>
          <a:stretch/>
        </p:blipFill>
        <p:spPr bwMode="auto">
          <a:xfrm>
            <a:off x="4722440" y="2841289"/>
            <a:ext cx="3882008" cy="328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모서리가 둥근 직사각형 38"/>
          <p:cNvSpPr/>
          <p:nvPr/>
        </p:nvSpPr>
        <p:spPr>
          <a:xfrm>
            <a:off x="6394652" y="4216587"/>
            <a:ext cx="1064092" cy="25545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 rot="2700000">
            <a:off x="6025279" y="3883226"/>
            <a:ext cx="461875" cy="36004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4283968" y="4216587"/>
            <a:ext cx="288032" cy="105840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56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546" y="2785590"/>
            <a:ext cx="5286913" cy="3451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6" name="제목 1"/>
          <p:cNvSpPr>
            <a:spLocks noGrp="1"/>
          </p:cNvSpPr>
          <p:nvPr>
            <p:ph type="title"/>
          </p:nvPr>
        </p:nvSpPr>
        <p:spPr bwMode="auto">
          <a:xfrm>
            <a:off x="457200" y="203200"/>
            <a:ext cx="8229600" cy="511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i="1" dirty="0" smtClean="0"/>
              <a:t>MySQL</a:t>
            </a:r>
            <a:r>
              <a:rPr lang="ko-KR" altLang="en-US" i="1" dirty="0"/>
              <a:t> </a:t>
            </a:r>
            <a:r>
              <a:rPr lang="ko-KR" altLang="en-US" i="1" dirty="0" err="1" smtClean="0"/>
              <a:t>질의어</a:t>
            </a:r>
            <a:r>
              <a:rPr lang="ko-KR" altLang="en-US" i="1" dirty="0"/>
              <a:t> </a:t>
            </a:r>
            <a:r>
              <a:rPr lang="en-US" altLang="ko-KR" i="1" dirty="0"/>
              <a:t>(</a:t>
            </a:r>
            <a:r>
              <a:rPr lang="en-US" altLang="ko-KR" i="1" dirty="0" smtClean="0"/>
              <a:t>11/15</a:t>
            </a:r>
            <a:r>
              <a:rPr lang="en-US" altLang="ko-KR" i="1" dirty="0"/>
              <a:t>)</a:t>
            </a:r>
            <a:endParaRPr lang="ko-KR" altLang="en-US" i="1" dirty="0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 bwMode="auto">
          <a:xfrm>
            <a:off x="457200" y="1214438"/>
            <a:ext cx="82296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테이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블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관련 질의</a:t>
            </a:r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ko-KR" altLang="en-US" sz="2000" spc="-150" dirty="0" smtClean="0">
                <a:latin typeface="+mn-ea"/>
              </a:rPr>
              <a:t>테이블 삭제</a:t>
            </a:r>
            <a:endParaRPr lang="ko-KR" altLang="en-US" sz="2000" spc="-150" dirty="0">
              <a:latin typeface="+mn-ea"/>
            </a:endParaRPr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454BA5-7ED5-429B-AE04-D71D67FA22A2}" type="slidenum">
              <a:rPr lang="en-US" altLang="ko-KR" smtClean="0"/>
              <a:pPr/>
              <a:t>30</a:t>
            </a:fld>
            <a:endParaRPr lang="en-US" altLang="ko-KR" smtClean="0"/>
          </a:p>
        </p:txBody>
      </p:sp>
      <p:sp>
        <p:nvSpPr>
          <p:cNvPr id="9" name="직사각형 8"/>
          <p:cNvSpPr/>
          <p:nvPr/>
        </p:nvSpPr>
        <p:spPr>
          <a:xfrm>
            <a:off x="1295637" y="2079898"/>
            <a:ext cx="655272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DROP TABLE </a:t>
            </a:r>
            <a:r>
              <a:rPr lang="en-US" altLang="ko-KR" sz="1200" b="1" dirty="0" err="1" smtClean="0"/>
              <a:t>tbl_name</a:t>
            </a:r>
            <a:r>
              <a:rPr lang="en-US" altLang="ko-KR" sz="1200" b="1" dirty="0" smtClean="0"/>
              <a:t>;</a:t>
            </a:r>
            <a:endParaRPr lang="ko-KR" altLang="en-US" sz="1200" b="1" dirty="0"/>
          </a:p>
        </p:txBody>
      </p:sp>
      <p:sp>
        <p:nvSpPr>
          <p:cNvPr id="8" name="직사각형 7"/>
          <p:cNvSpPr/>
          <p:nvPr/>
        </p:nvSpPr>
        <p:spPr>
          <a:xfrm>
            <a:off x="2402234" y="4033639"/>
            <a:ext cx="1233662" cy="1363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13620" y="4538094"/>
            <a:ext cx="1233662" cy="1363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24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 bwMode="auto">
          <a:xfrm>
            <a:off x="457200" y="203200"/>
            <a:ext cx="8229600" cy="511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i="1" dirty="0" smtClean="0"/>
              <a:t>MySQL</a:t>
            </a:r>
            <a:r>
              <a:rPr lang="ko-KR" altLang="en-US" i="1" dirty="0"/>
              <a:t> </a:t>
            </a:r>
            <a:r>
              <a:rPr lang="ko-KR" altLang="en-US" i="1" dirty="0" err="1" smtClean="0"/>
              <a:t>질의어</a:t>
            </a:r>
            <a:r>
              <a:rPr lang="ko-KR" altLang="en-US" i="1" dirty="0"/>
              <a:t> </a:t>
            </a:r>
            <a:r>
              <a:rPr lang="en-US" altLang="ko-KR" i="1" dirty="0"/>
              <a:t>(</a:t>
            </a:r>
            <a:r>
              <a:rPr lang="en-US" altLang="ko-KR" i="1" dirty="0" smtClean="0"/>
              <a:t>12/15</a:t>
            </a:r>
            <a:r>
              <a:rPr lang="en-US" altLang="ko-KR" i="1" dirty="0"/>
              <a:t>)</a:t>
            </a:r>
            <a:endParaRPr lang="ko-KR" altLang="en-US" i="1" dirty="0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 bwMode="auto">
          <a:xfrm>
            <a:off x="457200" y="1214438"/>
            <a:ext cx="82296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레코드 관련 질의</a:t>
            </a:r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ko-KR" altLang="en-US" sz="2000" spc="-150" dirty="0" smtClean="0">
                <a:latin typeface="+mn-ea"/>
              </a:rPr>
              <a:t>레코</a:t>
            </a:r>
            <a:r>
              <a:rPr lang="ko-KR" altLang="en-US" sz="2000" spc="-150" dirty="0">
                <a:latin typeface="+mn-ea"/>
              </a:rPr>
              <a:t>드</a:t>
            </a:r>
            <a:r>
              <a:rPr lang="ko-KR" altLang="en-US" sz="2000" spc="-150" dirty="0" smtClean="0">
                <a:latin typeface="+mn-ea"/>
              </a:rPr>
              <a:t> 검색</a:t>
            </a:r>
            <a:endParaRPr lang="ko-KR" altLang="en-US" sz="2000" spc="-150" dirty="0">
              <a:latin typeface="+mn-ea"/>
            </a:endParaRPr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454BA5-7ED5-429B-AE04-D71D67FA22A2}" type="slidenum">
              <a:rPr lang="en-US" altLang="ko-KR" smtClean="0"/>
              <a:pPr/>
              <a:t>31</a:t>
            </a:fld>
            <a:endParaRPr lang="en-US" altLang="ko-KR" smtClean="0"/>
          </a:p>
        </p:txBody>
      </p:sp>
      <p:sp>
        <p:nvSpPr>
          <p:cNvPr id="9" name="직사각형 8"/>
          <p:cNvSpPr/>
          <p:nvPr/>
        </p:nvSpPr>
        <p:spPr>
          <a:xfrm>
            <a:off x="1295637" y="2060848"/>
            <a:ext cx="6552728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SELECT </a:t>
            </a:r>
            <a:r>
              <a:rPr lang="en-US" altLang="ko-KR" sz="1200" i="1" dirty="0" smtClean="0"/>
              <a:t>[col_name_1] [col_name_2] [col_name_3]…</a:t>
            </a:r>
            <a:r>
              <a:rPr lang="en-US" altLang="ko-KR" sz="1200" dirty="0" smtClean="0"/>
              <a:t>/ * </a:t>
            </a:r>
            <a:r>
              <a:rPr lang="en-US" altLang="ko-KR" sz="1200" b="1" dirty="0" smtClean="0"/>
              <a:t>FROM </a:t>
            </a:r>
            <a:r>
              <a:rPr lang="en-US" altLang="ko-KR" sz="1200" dirty="0" err="1" smtClean="0"/>
              <a:t>tbl_name</a:t>
            </a:r>
            <a:endParaRPr lang="en-US" altLang="ko-KR" sz="1200" dirty="0" smtClean="0"/>
          </a:p>
          <a:p>
            <a:r>
              <a:rPr lang="en-US" altLang="ko-KR" sz="1200" b="1" dirty="0" smtClean="0"/>
              <a:t>WHERE </a:t>
            </a:r>
            <a:r>
              <a:rPr lang="en-US" altLang="ko-KR" sz="1200" i="1" dirty="0" smtClean="0"/>
              <a:t>[condition_1] </a:t>
            </a:r>
            <a:r>
              <a:rPr lang="en-US" altLang="ko-KR" sz="1200" b="1" dirty="0" smtClean="0"/>
              <a:t>;</a:t>
            </a:r>
            <a:endParaRPr lang="ko-KR" altLang="en-US" sz="1200" b="1" dirty="0"/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2780928"/>
            <a:ext cx="5760640" cy="3624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2195736" y="3212976"/>
            <a:ext cx="1656184" cy="10801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195736" y="4437112"/>
            <a:ext cx="2952328" cy="10801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6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 bwMode="auto">
          <a:xfrm>
            <a:off x="457200" y="203200"/>
            <a:ext cx="8229600" cy="511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i="1" dirty="0" smtClean="0"/>
              <a:t>MySQL</a:t>
            </a:r>
            <a:r>
              <a:rPr lang="ko-KR" altLang="en-US" i="1" dirty="0"/>
              <a:t> </a:t>
            </a:r>
            <a:r>
              <a:rPr lang="ko-KR" altLang="en-US" i="1" dirty="0" err="1" smtClean="0"/>
              <a:t>질의어</a:t>
            </a:r>
            <a:r>
              <a:rPr lang="ko-KR" altLang="en-US" i="1" dirty="0"/>
              <a:t> </a:t>
            </a:r>
            <a:r>
              <a:rPr lang="en-US" altLang="ko-KR" i="1" dirty="0"/>
              <a:t>(</a:t>
            </a:r>
            <a:r>
              <a:rPr lang="en-US" altLang="ko-KR" i="1" dirty="0" smtClean="0"/>
              <a:t>13/15</a:t>
            </a:r>
            <a:r>
              <a:rPr lang="en-US" altLang="ko-KR" i="1" dirty="0"/>
              <a:t>)</a:t>
            </a:r>
            <a:endParaRPr lang="ko-KR" altLang="en-US" i="1" dirty="0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 bwMode="auto">
          <a:xfrm>
            <a:off x="457200" y="1214438"/>
            <a:ext cx="82296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레코드 관련 질의</a:t>
            </a:r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ko-KR" altLang="en-US" sz="2000" spc="-150" dirty="0" smtClean="0">
                <a:latin typeface="+mn-ea"/>
              </a:rPr>
              <a:t>레코</a:t>
            </a:r>
            <a:r>
              <a:rPr lang="ko-KR" altLang="en-US" sz="2000" spc="-150" dirty="0">
                <a:latin typeface="+mn-ea"/>
              </a:rPr>
              <a:t>드</a:t>
            </a:r>
            <a:r>
              <a:rPr lang="ko-KR" altLang="en-US" sz="2000" spc="-150" dirty="0" smtClean="0">
                <a:latin typeface="+mn-ea"/>
              </a:rPr>
              <a:t> 삽입</a:t>
            </a:r>
            <a:endParaRPr lang="ko-KR" altLang="en-US" sz="2000" spc="-150" dirty="0">
              <a:latin typeface="+mn-ea"/>
            </a:endParaRPr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454BA5-7ED5-429B-AE04-D71D67FA22A2}" type="slidenum">
              <a:rPr lang="en-US" altLang="ko-KR" smtClean="0"/>
              <a:pPr/>
              <a:t>32</a:t>
            </a:fld>
            <a:endParaRPr lang="en-US" altLang="ko-KR" smtClean="0"/>
          </a:p>
        </p:txBody>
      </p:sp>
      <p:sp>
        <p:nvSpPr>
          <p:cNvPr id="9" name="직사각형 8"/>
          <p:cNvSpPr/>
          <p:nvPr/>
        </p:nvSpPr>
        <p:spPr>
          <a:xfrm>
            <a:off x="1295637" y="2060848"/>
            <a:ext cx="6552728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INSERT INTO </a:t>
            </a:r>
            <a:r>
              <a:rPr lang="en-US" altLang="ko-KR" sz="1200" b="1" dirty="0" err="1" smtClean="0"/>
              <a:t>tbl_name</a:t>
            </a:r>
            <a:r>
              <a:rPr lang="en-US" altLang="ko-KR" sz="1200" b="1" dirty="0" smtClean="0"/>
              <a:t> (</a:t>
            </a:r>
            <a:r>
              <a:rPr lang="en-US" altLang="ko-KR" sz="1200" i="1" dirty="0" smtClean="0"/>
              <a:t>[col_name_1] [col_name_2] [col_name_3]…</a:t>
            </a:r>
            <a:r>
              <a:rPr lang="en-US" altLang="ko-KR" sz="1200" b="1" dirty="0" smtClean="0"/>
              <a:t>)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              VALUES (‘value_1’, ‘value_2’, ‘value_3’, … );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1295637" y="2708920"/>
            <a:ext cx="6552728" cy="57606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insert into student(name, phone)</a:t>
            </a:r>
          </a:p>
          <a:p>
            <a:r>
              <a:rPr lang="en-US" altLang="ko-KR" sz="1200" b="1" dirty="0" smtClean="0"/>
              <a:t>values (‘PJH’, ‘010-8761-8481’);</a:t>
            </a:r>
            <a:endParaRPr lang="ko-KR" altLang="en-US" sz="1200" b="1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923" y="3427788"/>
            <a:ext cx="4634156" cy="3025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699792" y="3645024"/>
            <a:ext cx="1800200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320702" y="4221088"/>
            <a:ext cx="1603226" cy="5040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16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 bwMode="auto">
          <a:xfrm>
            <a:off x="457200" y="203200"/>
            <a:ext cx="8229600" cy="511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i="1" dirty="0" smtClean="0"/>
              <a:t>MySQL</a:t>
            </a:r>
            <a:r>
              <a:rPr lang="ko-KR" altLang="en-US" i="1" dirty="0"/>
              <a:t> </a:t>
            </a:r>
            <a:r>
              <a:rPr lang="ko-KR" altLang="en-US" i="1" dirty="0" err="1" smtClean="0"/>
              <a:t>질의어</a:t>
            </a:r>
            <a:r>
              <a:rPr lang="ko-KR" altLang="en-US" i="1" dirty="0"/>
              <a:t> </a:t>
            </a:r>
            <a:r>
              <a:rPr lang="en-US" altLang="ko-KR" i="1" dirty="0"/>
              <a:t>(</a:t>
            </a:r>
            <a:r>
              <a:rPr lang="en-US" altLang="ko-KR" i="1" dirty="0" smtClean="0"/>
              <a:t>14/15</a:t>
            </a:r>
            <a:r>
              <a:rPr lang="en-US" altLang="ko-KR" i="1" dirty="0"/>
              <a:t>)</a:t>
            </a:r>
            <a:endParaRPr lang="ko-KR" altLang="en-US" i="1" dirty="0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 bwMode="auto">
          <a:xfrm>
            <a:off x="457200" y="1214438"/>
            <a:ext cx="82296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레코드 관련 질의</a:t>
            </a:r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ko-KR" altLang="en-US" sz="2000" spc="-150" dirty="0" smtClean="0">
                <a:latin typeface="+mn-ea"/>
              </a:rPr>
              <a:t>레코</a:t>
            </a:r>
            <a:r>
              <a:rPr lang="ko-KR" altLang="en-US" sz="2000" spc="-150" dirty="0">
                <a:latin typeface="+mn-ea"/>
              </a:rPr>
              <a:t>드</a:t>
            </a:r>
            <a:r>
              <a:rPr lang="ko-KR" altLang="en-US" sz="2000" spc="-150" dirty="0" smtClean="0">
                <a:latin typeface="+mn-ea"/>
              </a:rPr>
              <a:t> 수</a:t>
            </a:r>
            <a:r>
              <a:rPr lang="ko-KR" altLang="en-US" sz="2000" spc="-150" dirty="0">
                <a:latin typeface="+mn-ea"/>
              </a:rPr>
              <a:t>정</a:t>
            </a:r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454BA5-7ED5-429B-AE04-D71D67FA22A2}" type="slidenum">
              <a:rPr lang="en-US" altLang="ko-KR" smtClean="0"/>
              <a:pPr/>
              <a:t>33</a:t>
            </a:fld>
            <a:endParaRPr lang="en-US" altLang="ko-KR" smtClean="0"/>
          </a:p>
        </p:txBody>
      </p:sp>
      <p:sp>
        <p:nvSpPr>
          <p:cNvPr id="9" name="직사각형 8"/>
          <p:cNvSpPr/>
          <p:nvPr/>
        </p:nvSpPr>
        <p:spPr>
          <a:xfrm>
            <a:off x="1295637" y="2060848"/>
            <a:ext cx="6552728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UPDATE </a:t>
            </a:r>
            <a:r>
              <a:rPr lang="en-US" altLang="ko-KR" sz="1200" b="1" dirty="0" err="1" smtClean="0"/>
              <a:t>tbl_name</a:t>
            </a:r>
            <a:r>
              <a:rPr lang="en-US" altLang="ko-KR" sz="1200" b="1" dirty="0" smtClean="0"/>
              <a:t> SET</a:t>
            </a:r>
            <a:r>
              <a:rPr lang="en-US" altLang="ko-KR" sz="1200" i="1" dirty="0" smtClean="0"/>
              <a:t>[col_name_1]=[VALUE_1] , … </a:t>
            </a:r>
            <a:r>
              <a:rPr lang="en-US" altLang="ko-KR" sz="1200" i="1" dirty="0"/>
              <a:t>[</a:t>
            </a:r>
            <a:r>
              <a:rPr lang="en-US" altLang="ko-KR" sz="1200" i="1" dirty="0" err="1" smtClean="0"/>
              <a:t>col_name_n</a:t>
            </a:r>
            <a:r>
              <a:rPr lang="en-US" altLang="ko-KR" sz="1200" i="1" dirty="0" smtClean="0"/>
              <a:t>]=[</a:t>
            </a:r>
            <a:r>
              <a:rPr lang="en-US" altLang="ko-KR" sz="1200" i="1" dirty="0" err="1" smtClean="0"/>
              <a:t>VALUE_n</a:t>
            </a:r>
            <a:r>
              <a:rPr lang="en-US" altLang="ko-KR" sz="1200" i="1" dirty="0" smtClean="0"/>
              <a:t>]</a:t>
            </a:r>
            <a:r>
              <a:rPr lang="en-US" altLang="ko-KR" sz="1200" b="1" dirty="0" smtClean="0"/>
              <a:t>)</a:t>
            </a:r>
          </a:p>
          <a:p>
            <a:r>
              <a:rPr lang="en-US" altLang="ko-KR" sz="1200" b="1" dirty="0" smtClean="0"/>
              <a:t>WHERE </a:t>
            </a:r>
            <a:r>
              <a:rPr lang="en-US" altLang="ko-KR" sz="1200" i="1" dirty="0" smtClean="0"/>
              <a:t>[condition]</a:t>
            </a:r>
            <a:r>
              <a:rPr lang="en-US" altLang="ko-KR" sz="1200" b="1" dirty="0" smtClean="0"/>
              <a:t> ;</a:t>
            </a:r>
            <a:endParaRPr lang="ko-KR" altLang="en-US" sz="1200" b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7" y="2852936"/>
            <a:ext cx="5472608" cy="357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2320702" y="4283571"/>
            <a:ext cx="4339530" cy="15354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320702" y="3635499"/>
            <a:ext cx="1387202" cy="15354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320702" y="5301208"/>
            <a:ext cx="1387202" cy="15354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68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 bwMode="auto">
          <a:xfrm>
            <a:off x="457200" y="203200"/>
            <a:ext cx="8229600" cy="511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i="1" dirty="0" smtClean="0"/>
              <a:t>MySQL</a:t>
            </a:r>
            <a:r>
              <a:rPr lang="ko-KR" altLang="en-US" i="1" dirty="0"/>
              <a:t> </a:t>
            </a:r>
            <a:r>
              <a:rPr lang="ko-KR" altLang="en-US" i="1" dirty="0" err="1" smtClean="0"/>
              <a:t>질의어</a:t>
            </a:r>
            <a:r>
              <a:rPr lang="ko-KR" altLang="en-US" i="1" dirty="0" smtClean="0"/>
              <a:t> </a:t>
            </a:r>
            <a:r>
              <a:rPr lang="en-US" altLang="ko-KR" i="1" dirty="0" smtClean="0"/>
              <a:t>(15/15)</a:t>
            </a:r>
            <a:endParaRPr lang="ko-KR" altLang="en-US" i="1" dirty="0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 bwMode="auto">
          <a:xfrm>
            <a:off x="457200" y="1214438"/>
            <a:ext cx="82296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레코드 관련 질의</a:t>
            </a:r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ko-KR" altLang="en-US" sz="2000" spc="-150" dirty="0" smtClean="0">
                <a:latin typeface="+mn-ea"/>
              </a:rPr>
              <a:t>레코</a:t>
            </a:r>
            <a:r>
              <a:rPr lang="ko-KR" altLang="en-US" sz="2000" spc="-150" dirty="0">
                <a:latin typeface="+mn-ea"/>
              </a:rPr>
              <a:t>드</a:t>
            </a:r>
            <a:r>
              <a:rPr lang="ko-KR" altLang="en-US" sz="2000" spc="-150" dirty="0" smtClean="0">
                <a:latin typeface="+mn-ea"/>
              </a:rPr>
              <a:t> 삭제</a:t>
            </a:r>
            <a:endParaRPr lang="ko-KR" altLang="en-US" sz="2000" spc="-150" dirty="0">
              <a:latin typeface="+mn-ea"/>
            </a:endParaRPr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454BA5-7ED5-429B-AE04-D71D67FA22A2}" type="slidenum">
              <a:rPr lang="en-US" altLang="ko-KR" smtClean="0"/>
              <a:pPr/>
              <a:t>34</a:t>
            </a:fld>
            <a:endParaRPr lang="en-US" altLang="ko-KR" smtClean="0"/>
          </a:p>
        </p:txBody>
      </p:sp>
      <p:sp>
        <p:nvSpPr>
          <p:cNvPr id="9" name="직사각형 8"/>
          <p:cNvSpPr/>
          <p:nvPr/>
        </p:nvSpPr>
        <p:spPr>
          <a:xfrm>
            <a:off x="1295637" y="2060848"/>
            <a:ext cx="6552728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DELETE FROM </a:t>
            </a:r>
            <a:r>
              <a:rPr lang="en-US" altLang="ko-KR" sz="1200" b="1" dirty="0" err="1"/>
              <a:t>tbl_name</a:t>
            </a:r>
            <a:r>
              <a:rPr lang="en-US" altLang="ko-KR" sz="1200" b="1" dirty="0"/>
              <a:t> </a:t>
            </a:r>
            <a:r>
              <a:rPr lang="en-US" altLang="ko-KR" sz="1200" b="1" dirty="0" smtClean="0"/>
              <a:t>WHERE </a:t>
            </a:r>
            <a:r>
              <a:rPr lang="en-US" altLang="ko-KR" sz="1200" i="1" dirty="0"/>
              <a:t>[condition]</a:t>
            </a:r>
            <a:r>
              <a:rPr lang="en-US" altLang="ko-KR" sz="1200" b="1" dirty="0"/>
              <a:t> </a:t>
            </a:r>
            <a:r>
              <a:rPr lang="en-US" altLang="ko-KR" sz="1200" b="1" dirty="0" smtClean="0"/>
              <a:t>;</a:t>
            </a:r>
            <a:endParaRPr lang="ko-KR" altLang="en-US" sz="1200" b="1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9" y="2714346"/>
            <a:ext cx="5616624" cy="3666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282602" y="3635499"/>
            <a:ext cx="1387202" cy="15354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82602" y="4168130"/>
            <a:ext cx="2505422" cy="15354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86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 bwMode="auto">
          <a:xfrm>
            <a:off x="457200" y="203200"/>
            <a:ext cx="8229600" cy="511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i="1" dirty="0" smtClean="0"/>
              <a:t>MySQL Workbench</a:t>
            </a:r>
            <a:endParaRPr lang="ko-KR" altLang="en-US" i="1" dirty="0" smtClean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454BA5-7ED5-429B-AE04-D71D67FA22A2}" type="slidenum">
              <a:rPr lang="en-US" altLang="ko-KR" smtClean="0"/>
              <a:pPr/>
              <a:t>35</a:t>
            </a:fld>
            <a:endParaRPr lang="en-US" altLang="ko-KR" smtClean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2852937"/>
            <a:ext cx="8229600" cy="136815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6600" b="1" dirty="0" smtClean="0"/>
              <a:t>MySQL Workbench</a:t>
            </a:r>
            <a:endParaRPr lang="ko-KR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24625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 bwMode="auto">
          <a:xfrm>
            <a:off x="457200" y="203200"/>
            <a:ext cx="8229600" cy="511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i="1" dirty="0"/>
              <a:t>MySQL Workbench</a:t>
            </a:r>
            <a:endParaRPr lang="ko-KR" altLang="en-US" i="1" dirty="0" smtClean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454BA5-7ED5-429B-AE04-D71D67FA22A2}" type="slidenum">
              <a:rPr lang="en-US" altLang="ko-KR" smtClean="0"/>
              <a:pPr/>
              <a:t>36</a:t>
            </a:fld>
            <a:endParaRPr lang="en-US" altLang="ko-KR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340768"/>
            <a:ext cx="7087882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0018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 bwMode="auto">
          <a:xfrm>
            <a:off x="457200" y="203200"/>
            <a:ext cx="8229600" cy="511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i="1" dirty="0"/>
              <a:t>MySQL Workbench</a:t>
            </a:r>
            <a:endParaRPr lang="ko-KR" altLang="en-US" i="1" dirty="0" smtClean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454BA5-7ED5-429B-AE04-D71D67FA22A2}" type="slidenum">
              <a:rPr lang="en-US" altLang="ko-KR" smtClean="0"/>
              <a:pPr/>
              <a:t>37</a:t>
            </a:fld>
            <a:endParaRPr lang="en-US" altLang="ko-KR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46" y="1412776"/>
            <a:ext cx="8450117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1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 bwMode="auto">
          <a:xfrm>
            <a:off x="457200" y="203200"/>
            <a:ext cx="8229600" cy="511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i="1" dirty="0"/>
              <a:t>MySQL Workbench</a:t>
            </a:r>
            <a:endParaRPr lang="ko-KR" altLang="en-US" i="1" dirty="0" smtClean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454BA5-7ED5-429B-AE04-D71D67FA22A2}" type="slidenum">
              <a:rPr lang="en-US" altLang="ko-KR" smtClean="0"/>
              <a:pPr/>
              <a:t>38</a:t>
            </a:fld>
            <a:endParaRPr lang="en-US" altLang="ko-KR" smtClean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 bwMode="auto">
          <a:xfrm>
            <a:off x="457200" y="1214438"/>
            <a:ext cx="82296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스키마 생성</a:t>
            </a:r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ko-KR" altLang="en-US" sz="2000" spc="-150" dirty="0" smtClean="0">
                <a:latin typeface="+mn-ea"/>
              </a:rPr>
              <a:t>스키마 생성</a:t>
            </a:r>
            <a:endParaRPr lang="ko-KR" altLang="en-US" sz="2000" spc="-15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129" y="787113"/>
            <a:ext cx="566737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 bwMode="auto">
          <a:xfrm>
            <a:off x="457200" y="203200"/>
            <a:ext cx="8229600" cy="511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i="1" dirty="0"/>
              <a:t>MySQL Workbench</a:t>
            </a:r>
            <a:endParaRPr lang="ko-KR" altLang="en-US" i="1" dirty="0" smtClean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454BA5-7ED5-429B-AE04-D71D67FA22A2}" type="slidenum">
              <a:rPr lang="en-US" altLang="ko-KR" smtClean="0"/>
              <a:pPr/>
              <a:t>39</a:t>
            </a:fld>
            <a:endParaRPr lang="en-US" altLang="ko-KR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439174"/>
            <a:ext cx="4758709" cy="62922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 bwMode="auto">
          <a:xfrm>
            <a:off x="0" y="1214438"/>
            <a:ext cx="86868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테이블 생성</a:t>
            </a:r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ko-KR" altLang="en-US" sz="2000" spc="-150" dirty="0" smtClean="0">
                <a:latin typeface="+mn-ea"/>
              </a:rPr>
              <a:t>테이블 생성</a:t>
            </a:r>
            <a:endParaRPr lang="ko-KR" altLang="en-US" sz="2000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659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 bwMode="auto">
          <a:xfrm>
            <a:off x="457200" y="203200"/>
            <a:ext cx="8229600" cy="511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i="1" dirty="0" smtClean="0"/>
              <a:t>MySQL</a:t>
            </a:r>
            <a:r>
              <a:rPr lang="ko-KR" altLang="en-US" i="1" dirty="0"/>
              <a:t> </a:t>
            </a:r>
            <a:r>
              <a:rPr lang="ko-KR" altLang="en-US" i="1" dirty="0" smtClean="0"/>
              <a:t>설치</a:t>
            </a:r>
            <a:r>
              <a:rPr lang="en-US" altLang="ko-KR" i="1" dirty="0"/>
              <a:t> </a:t>
            </a:r>
            <a:r>
              <a:rPr lang="en-US" altLang="ko-KR" i="1" dirty="0" smtClean="0"/>
              <a:t>(2/14</a:t>
            </a:r>
            <a:r>
              <a:rPr lang="en-US" altLang="ko-KR" i="1" dirty="0"/>
              <a:t>)</a:t>
            </a:r>
            <a:endParaRPr lang="ko-KR" altLang="en-US" i="1" dirty="0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 bwMode="auto">
          <a:xfrm>
            <a:off x="457200" y="1214438"/>
            <a:ext cx="82296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1. MySQL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다운로드</a:t>
            </a:r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ko-KR" altLang="en-US" sz="2000" spc="-180" dirty="0" smtClean="0"/>
              <a:t>다운로드 페이지로 이동하여</a:t>
            </a:r>
            <a:r>
              <a:rPr lang="en-US" altLang="ko-KR" sz="2000" spc="-180" dirty="0" smtClean="0"/>
              <a:t> </a:t>
            </a:r>
            <a:r>
              <a:rPr lang="ko-KR" altLang="en-US" sz="2000" spc="-180" dirty="0" smtClean="0"/>
              <a:t>자신의 플랫폼에 맞는 설치 버전 다운로드</a:t>
            </a:r>
            <a:endParaRPr lang="en-US" altLang="ko-KR" sz="2000" spc="-180" dirty="0" smtClean="0"/>
          </a:p>
          <a:p>
            <a:pPr lvl="1"/>
            <a:r>
              <a:rPr lang="ko-KR" altLang="en-US" sz="2000" spc="-180" dirty="0" smtClean="0"/>
              <a:t>이전 버전의 </a:t>
            </a:r>
            <a:r>
              <a:rPr lang="en-US" altLang="ko-KR" sz="2000" spc="-180" dirty="0" smtClean="0"/>
              <a:t>MySQL </a:t>
            </a:r>
            <a:r>
              <a:rPr lang="ko-KR" altLang="en-US" sz="2000" spc="-180" dirty="0" smtClean="0"/>
              <a:t>역시 다운로드 가능</a:t>
            </a:r>
            <a:endParaRPr lang="en-US" altLang="ko-KR" sz="2000" spc="-180" dirty="0" smtClean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454BA5-7ED5-429B-AE04-D71D67FA22A2}" type="slidenum">
              <a:rPr lang="en-US" altLang="ko-KR" smtClean="0"/>
              <a:pPr/>
              <a:t>4</a:t>
            </a:fld>
            <a:endParaRPr lang="en-US" altLang="ko-KR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3" t="40096" r="34791" b="34135"/>
          <a:stretch/>
        </p:blipFill>
        <p:spPr bwMode="auto">
          <a:xfrm>
            <a:off x="755576" y="3355671"/>
            <a:ext cx="7656492" cy="2089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오른쪽 화살표 40"/>
          <p:cNvSpPr/>
          <p:nvPr/>
        </p:nvSpPr>
        <p:spPr>
          <a:xfrm rot="8100000">
            <a:off x="4352884" y="3508637"/>
            <a:ext cx="461875" cy="36004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737687" y="3851523"/>
            <a:ext cx="3680771" cy="25545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42"/>
          <p:cNvSpPr/>
          <p:nvPr/>
        </p:nvSpPr>
        <p:spPr>
          <a:xfrm rot="8100000">
            <a:off x="8285011" y="4035997"/>
            <a:ext cx="461875" cy="36004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7656886" y="4363843"/>
            <a:ext cx="698008" cy="25545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 bwMode="auto">
          <a:xfrm>
            <a:off x="457200" y="203200"/>
            <a:ext cx="8229600" cy="511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i="1" dirty="0"/>
              <a:t>MySQL Workbench</a:t>
            </a:r>
            <a:endParaRPr lang="ko-KR" altLang="en-US" i="1" dirty="0" smtClean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454BA5-7ED5-429B-AE04-D71D67FA22A2}" type="slidenum">
              <a:rPr lang="en-US" altLang="ko-KR" smtClean="0"/>
              <a:pPr/>
              <a:t>40</a:t>
            </a:fld>
            <a:endParaRPr lang="en-US" altLang="ko-KR" smtClean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 bwMode="auto">
          <a:xfrm>
            <a:off x="0" y="1214438"/>
            <a:ext cx="86868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2.1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테이블 생성</a:t>
            </a:r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ko-KR" altLang="en-US" sz="2000" spc="-150" dirty="0" smtClean="0">
                <a:latin typeface="+mn-ea"/>
              </a:rPr>
              <a:t>테이블 생성</a:t>
            </a:r>
            <a:endParaRPr lang="ko-KR" altLang="en-US" sz="2000" spc="-15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6089"/>
          <a:stretch/>
        </p:blipFill>
        <p:spPr>
          <a:xfrm>
            <a:off x="2642379" y="1052736"/>
            <a:ext cx="6412721" cy="52006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25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 bwMode="auto">
          <a:xfrm>
            <a:off x="457200" y="203200"/>
            <a:ext cx="8229600" cy="511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i="1" dirty="0"/>
              <a:t>MySQL Workbench</a:t>
            </a:r>
            <a:endParaRPr lang="ko-KR" altLang="en-US" i="1" dirty="0" smtClean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454BA5-7ED5-429B-AE04-D71D67FA22A2}" type="slidenum">
              <a:rPr lang="en-US" altLang="ko-KR" smtClean="0"/>
              <a:pPr/>
              <a:t>41</a:t>
            </a:fld>
            <a:endParaRPr lang="en-US" altLang="ko-KR" smtClean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 bwMode="auto">
          <a:xfrm>
            <a:off x="0" y="1214438"/>
            <a:ext cx="86868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3. SQL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실행</a:t>
            </a:r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en-US" altLang="ko-KR" sz="2000" spc="-150" dirty="0" smtClean="0">
                <a:latin typeface="+mn-ea"/>
              </a:rPr>
              <a:t>SQL</a:t>
            </a:r>
            <a:r>
              <a:rPr lang="ko-KR" altLang="en-US" sz="2000" spc="-150" dirty="0" smtClean="0">
                <a:latin typeface="+mn-ea"/>
              </a:rPr>
              <a:t>실행</a:t>
            </a:r>
            <a:endParaRPr lang="ko-KR" altLang="en-US" sz="2000" spc="-15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694654"/>
            <a:ext cx="6892769" cy="5613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9311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 bwMode="auto">
          <a:xfrm>
            <a:off x="457200" y="203200"/>
            <a:ext cx="8229600" cy="511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i="1" dirty="0" smtClean="0"/>
              <a:t>실습</a:t>
            </a:r>
            <a:r>
              <a:rPr lang="en-US" altLang="ko-KR" i="1" dirty="0" smtClean="0"/>
              <a:t>1</a:t>
            </a:r>
            <a:endParaRPr lang="ko-KR" altLang="en-US" i="1" dirty="0" smtClean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454BA5-7ED5-429B-AE04-D71D67FA22A2}" type="slidenum">
              <a:rPr lang="en-US" altLang="ko-KR" smtClean="0"/>
              <a:pPr/>
              <a:t>42</a:t>
            </a:fld>
            <a:endParaRPr lang="en-US" altLang="ko-KR" smtClean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2852937"/>
            <a:ext cx="8229600" cy="1368152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7200" b="1" dirty="0" smtClean="0"/>
              <a:t>실습</a:t>
            </a:r>
            <a:r>
              <a:rPr lang="en-US" altLang="ko-KR" sz="7200" b="1" dirty="0" smtClean="0"/>
              <a:t>1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19335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 bwMode="auto">
          <a:xfrm>
            <a:off x="457200" y="203200"/>
            <a:ext cx="8229600" cy="511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i="1" dirty="0" smtClean="0"/>
              <a:t>실습</a:t>
            </a:r>
            <a:r>
              <a:rPr lang="en-US" altLang="ko-KR" i="1" dirty="0" smtClean="0"/>
              <a:t>1</a:t>
            </a:r>
            <a:endParaRPr lang="ko-KR" altLang="en-US" i="1" dirty="0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 bwMode="auto">
          <a:xfrm>
            <a:off x="457200" y="1214438"/>
            <a:ext cx="82296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사원 테이블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생성 및 데이터 입력</a:t>
            </a:r>
            <a:endParaRPr lang="en-US" altLang="ko-KR" sz="2400" dirty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ko-KR" altLang="en-US" sz="1800" spc="-150" dirty="0">
                <a:latin typeface="+mn-ea"/>
              </a:rPr>
              <a:t>테이블 생성</a:t>
            </a:r>
            <a:endParaRPr lang="en-US" altLang="ko-KR" sz="1800" spc="-150" dirty="0">
              <a:latin typeface="+mn-ea"/>
            </a:endParaRPr>
          </a:p>
          <a:p>
            <a:pPr lvl="1"/>
            <a:endParaRPr lang="en-US" altLang="ko-KR" sz="1800" spc="-150" dirty="0">
              <a:latin typeface="+mn-ea"/>
            </a:endParaRPr>
          </a:p>
          <a:p>
            <a:pPr lvl="1"/>
            <a:endParaRPr lang="en-US" altLang="ko-KR" sz="1800" spc="-150" dirty="0" smtClean="0">
              <a:latin typeface="+mn-ea"/>
            </a:endParaRPr>
          </a:p>
          <a:p>
            <a:pPr lvl="1"/>
            <a:r>
              <a:rPr lang="ko-KR" altLang="en-US" sz="1800" spc="-150" dirty="0" smtClean="0">
                <a:latin typeface="+mn-ea"/>
              </a:rPr>
              <a:t>데이터</a:t>
            </a:r>
            <a:r>
              <a:rPr lang="en-US" altLang="ko-KR" sz="1800" spc="-150" dirty="0" smtClean="0">
                <a:latin typeface="+mn-ea"/>
              </a:rPr>
              <a:t> </a:t>
            </a:r>
            <a:r>
              <a:rPr lang="ko-KR" altLang="en-US" sz="1800" spc="-150" dirty="0">
                <a:latin typeface="+mn-ea"/>
              </a:rPr>
              <a:t>입력</a:t>
            </a:r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454BA5-7ED5-429B-AE04-D71D67FA22A2}" type="slidenum">
              <a:rPr lang="en-US" altLang="ko-KR" smtClean="0"/>
              <a:pPr/>
              <a:t>43</a:t>
            </a:fld>
            <a:endParaRPr lang="en-US" altLang="ko-KR" smtClean="0"/>
          </a:p>
        </p:txBody>
      </p:sp>
      <p:sp>
        <p:nvSpPr>
          <p:cNvPr id="9" name="직사각형 8"/>
          <p:cNvSpPr/>
          <p:nvPr/>
        </p:nvSpPr>
        <p:spPr>
          <a:xfrm>
            <a:off x="1295637" y="1998720"/>
            <a:ext cx="6552728" cy="4711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dirty="0" smtClean="0"/>
              <a:t>CREATE TABLE EMPLOYEE(……….</a:t>
            </a:r>
            <a:endParaRPr lang="ko-KR" altLang="en-US" sz="1400" b="1" dirty="0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 rotWithShape="1">
          <a:blip r:embed="rId3" cstate="print"/>
          <a:srcRect b="58167"/>
          <a:stretch/>
        </p:blipFill>
        <p:spPr bwMode="auto">
          <a:xfrm>
            <a:off x="1279962" y="3952652"/>
            <a:ext cx="6568403" cy="25006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1295637" y="3087235"/>
            <a:ext cx="6552728" cy="3901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dirty="0" smtClean="0"/>
              <a:t>INSERT (……….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1394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 bwMode="auto">
          <a:xfrm>
            <a:off x="457200" y="203200"/>
            <a:ext cx="8229600" cy="511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i="1" dirty="0" smtClean="0"/>
              <a:t>실습</a:t>
            </a:r>
            <a:r>
              <a:rPr lang="en-US" altLang="ko-KR" i="1" dirty="0" smtClean="0"/>
              <a:t>1</a:t>
            </a:r>
            <a:endParaRPr lang="ko-KR" altLang="en-US" i="1" dirty="0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 bwMode="auto">
          <a:xfrm>
            <a:off x="457200" y="1214438"/>
            <a:ext cx="82296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부서 테이블 생성 및 데이터 입력</a:t>
            </a:r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ko-KR" altLang="en-US" sz="1600" spc="-150" dirty="0" smtClean="0">
                <a:latin typeface="+mn-ea"/>
              </a:rPr>
              <a:t>테이블 생성</a:t>
            </a:r>
            <a:endParaRPr lang="en-US" altLang="ko-KR" sz="1600" spc="-150" dirty="0" smtClean="0">
              <a:latin typeface="+mn-ea"/>
            </a:endParaRPr>
          </a:p>
          <a:p>
            <a:pPr lvl="1"/>
            <a:endParaRPr lang="en-US" altLang="ko-KR" sz="1600" spc="-150" dirty="0">
              <a:latin typeface="+mn-ea"/>
            </a:endParaRPr>
          </a:p>
          <a:p>
            <a:pPr lvl="1"/>
            <a:endParaRPr lang="en-US" altLang="ko-KR" sz="1600" spc="-150" dirty="0" smtClean="0">
              <a:latin typeface="+mn-ea"/>
            </a:endParaRPr>
          </a:p>
          <a:p>
            <a:pPr lvl="1"/>
            <a:r>
              <a:rPr lang="ko-KR" altLang="en-US" sz="1600" spc="-150" dirty="0" smtClean="0">
                <a:latin typeface="+mn-ea"/>
              </a:rPr>
              <a:t>데이터</a:t>
            </a:r>
            <a:r>
              <a:rPr lang="en-US" altLang="ko-KR" sz="1600" spc="-150" dirty="0" smtClean="0">
                <a:latin typeface="+mn-ea"/>
              </a:rPr>
              <a:t> </a:t>
            </a:r>
            <a:r>
              <a:rPr lang="ko-KR" altLang="en-US" sz="1600" spc="-150" dirty="0" smtClean="0">
                <a:latin typeface="+mn-ea"/>
              </a:rPr>
              <a:t>입력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454BA5-7ED5-429B-AE04-D71D67FA22A2}" type="slidenum">
              <a:rPr lang="en-US" altLang="ko-KR" smtClean="0"/>
              <a:pPr/>
              <a:t>44</a:t>
            </a:fld>
            <a:endParaRPr lang="en-US" altLang="ko-KR" smtClean="0"/>
          </a:p>
        </p:txBody>
      </p:sp>
      <p:sp>
        <p:nvSpPr>
          <p:cNvPr id="9" name="직사각형 8"/>
          <p:cNvSpPr/>
          <p:nvPr/>
        </p:nvSpPr>
        <p:spPr>
          <a:xfrm>
            <a:off x="1295637" y="1916832"/>
            <a:ext cx="6552728" cy="4806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dirty="0" smtClean="0"/>
              <a:t>CREATE TABLE DEPARTMENT(……….</a:t>
            </a:r>
            <a:endParaRPr lang="ko-KR" altLang="en-US" sz="1400" b="1" dirty="0"/>
          </a:p>
        </p:txBody>
      </p:sp>
      <p:sp>
        <p:nvSpPr>
          <p:cNvPr id="11" name="직사각형 10"/>
          <p:cNvSpPr/>
          <p:nvPr/>
        </p:nvSpPr>
        <p:spPr>
          <a:xfrm>
            <a:off x="1295637" y="2875587"/>
            <a:ext cx="6552728" cy="4093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dirty="0"/>
              <a:t>INSERT </a:t>
            </a:r>
            <a:r>
              <a:rPr lang="en-US" altLang="ko-KR" sz="1400" b="1" dirty="0" smtClean="0"/>
              <a:t>INTO ……….</a:t>
            </a:r>
            <a:endParaRPr lang="ko-KR" altLang="en-US" sz="1400" b="1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637" y="3766248"/>
            <a:ext cx="6184364" cy="2141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049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 bwMode="auto">
          <a:xfrm>
            <a:off x="457200" y="203200"/>
            <a:ext cx="8229600" cy="511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i="1" dirty="0" smtClean="0"/>
              <a:t>실습</a:t>
            </a:r>
            <a:r>
              <a:rPr lang="en-US" altLang="ko-KR" i="1" dirty="0" smtClean="0"/>
              <a:t>1</a:t>
            </a:r>
            <a:endParaRPr lang="ko-KR" altLang="en-US" i="1" dirty="0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 bwMode="auto">
          <a:xfrm>
            <a:off x="457200" y="1214438"/>
            <a:ext cx="8229600" cy="502287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3. SQL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질의를 통해 아래 문제를 풀어봅시다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ko-KR" altLang="en-US" sz="1600" spc="-150" dirty="0" smtClean="0">
                <a:latin typeface="+mn-ea"/>
              </a:rPr>
              <a:t>사원 중 </a:t>
            </a:r>
            <a:r>
              <a:rPr lang="en-US" altLang="ko-KR" sz="1600" spc="-150" dirty="0" smtClean="0">
                <a:latin typeface="+mn-ea"/>
              </a:rPr>
              <a:t>‘</a:t>
            </a:r>
            <a:r>
              <a:rPr lang="ko-KR" altLang="en-US" sz="1600" spc="-150" dirty="0" err="1" smtClean="0">
                <a:latin typeface="+mn-ea"/>
              </a:rPr>
              <a:t>이수민</a:t>
            </a:r>
            <a:r>
              <a:rPr lang="en-US" altLang="ko-KR" sz="1600" spc="-150" dirty="0" smtClean="0">
                <a:latin typeface="+mn-ea"/>
              </a:rPr>
              <a:t>’ </a:t>
            </a:r>
            <a:r>
              <a:rPr lang="ko-KR" altLang="en-US" sz="1600" spc="-150" dirty="0" smtClean="0">
                <a:latin typeface="+mn-ea"/>
              </a:rPr>
              <a:t>이 속한 부서의 번호는</a:t>
            </a:r>
            <a:r>
              <a:rPr lang="en-US" altLang="ko-KR" sz="1600" spc="-150" dirty="0" smtClean="0">
                <a:latin typeface="+mn-ea"/>
              </a:rPr>
              <a:t>?</a:t>
            </a:r>
          </a:p>
          <a:p>
            <a:pPr lvl="1"/>
            <a:endParaRPr lang="en-US" altLang="ko-KR" sz="1600" spc="-150" dirty="0">
              <a:latin typeface="+mn-ea"/>
            </a:endParaRPr>
          </a:p>
          <a:p>
            <a:pPr lvl="1"/>
            <a:r>
              <a:rPr lang="en-US" altLang="ko-KR" sz="1600" spc="-150" dirty="0" smtClean="0">
                <a:latin typeface="+mn-ea"/>
              </a:rPr>
              <a:t>2</a:t>
            </a:r>
            <a:r>
              <a:rPr lang="ko-KR" altLang="en-US" sz="1600" spc="-150" dirty="0" smtClean="0">
                <a:latin typeface="+mn-ea"/>
              </a:rPr>
              <a:t>번 부서에 소속된 사원의 이름은 </a:t>
            </a:r>
            <a:r>
              <a:rPr lang="en-US" altLang="ko-KR" sz="1600" spc="-150" dirty="0" smtClean="0">
                <a:latin typeface="+mn-ea"/>
              </a:rPr>
              <a:t>?</a:t>
            </a:r>
          </a:p>
          <a:p>
            <a:pPr lvl="1"/>
            <a:endParaRPr lang="en-US" altLang="ko-KR" sz="1600" spc="-150" dirty="0">
              <a:latin typeface="+mn-ea"/>
            </a:endParaRPr>
          </a:p>
          <a:p>
            <a:pPr lvl="1"/>
            <a:r>
              <a:rPr lang="ko-KR" altLang="en-US" sz="1600" spc="-150" dirty="0" smtClean="0">
                <a:latin typeface="+mn-ea"/>
              </a:rPr>
              <a:t>개발</a:t>
            </a:r>
            <a:r>
              <a:rPr lang="en-US" altLang="ko-KR" sz="1600" spc="-150" dirty="0" smtClean="0">
                <a:latin typeface="+mn-ea"/>
              </a:rPr>
              <a:t> </a:t>
            </a:r>
            <a:r>
              <a:rPr lang="ko-KR" altLang="en-US" sz="1600" spc="-150" dirty="0" smtClean="0">
                <a:latin typeface="+mn-ea"/>
              </a:rPr>
              <a:t>부서는 몇 층에 있나</a:t>
            </a:r>
            <a:r>
              <a:rPr lang="en-US" altLang="ko-KR" sz="1600" spc="-150" dirty="0" smtClean="0">
                <a:latin typeface="+mn-ea"/>
              </a:rPr>
              <a:t>?</a:t>
            </a:r>
          </a:p>
          <a:p>
            <a:pPr lvl="1"/>
            <a:endParaRPr lang="en-US" altLang="ko-KR" sz="1600" spc="-150" dirty="0">
              <a:latin typeface="+mn-ea"/>
            </a:endParaRPr>
          </a:p>
          <a:p>
            <a:pPr lvl="1"/>
            <a:r>
              <a:rPr lang="ko-KR" altLang="en-US" sz="1600" spc="-150" dirty="0" smtClean="0">
                <a:latin typeface="+mn-ea"/>
              </a:rPr>
              <a:t>사원이 소속된 부서 이름과  층을 조회하시오</a:t>
            </a:r>
            <a:r>
              <a:rPr lang="en-US" altLang="ko-KR" sz="1600" spc="-150" dirty="0" smtClean="0">
                <a:latin typeface="+mn-ea"/>
              </a:rPr>
              <a:t>.</a:t>
            </a:r>
          </a:p>
          <a:p>
            <a:pPr lvl="1"/>
            <a:endParaRPr lang="en-US" altLang="ko-KR" sz="1600" spc="-150" dirty="0">
              <a:latin typeface="+mn-ea"/>
            </a:endParaRPr>
          </a:p>
          <a:p>
            <a:pPr lvl="1"/>
            <a:r>
              <a:rPr lang="ko-KR" altLang="en-US" sz="1600" spc="-150" dirty="0" err="1" smtClean="0">
                <a:latin typeface="+mn-ea"/>
              </a:rPr>
              <a:t>김창섭의</a:t>
            </a:r>
            <a:r>
              <a:rPr lang="ko-KR" altLang="en-US" sz="1600" spc="-150" dirty="0" smtClean="0">
                <a:latin typeface="+mn-ea"/>
              </a:rPr>
              <a:t> 상관 이름은 무엇인가</a:t>
            </a:r>
            <a:r>
              <a:rPr lang="en-US" altLang="ko-KR" sz="1600" spc="-150" dirty="0" smtClean="0">
                <a:latin typeface="+mn-ea"/>
              </a:rPr>
              <a:t>?</a:t>
            </a:r>
          </a:p>
          <a:p>
            <a:pPr lvl="1"/>
            <a:endParaRPr lang="en-US" altLang="ko-KR" sz="1600" spc="-150" dirty="0">
              <a:latin typeface="+mn-ea"/>
            </a:endParaRPr>
          </a:p>
          <a:p>
            <a:pPr lvl="1"/>
            <a:r>
              <a:rPr lang="ko-KR" altLang="en-US" sz="1600" spc="-150" dirty="0" smtClean="0">
                <a:latin typeface="+mn-ea"/>
              </a:rPr>
              <a:t>각 부서에 소속된 인원은 몇 명인지 조회하시오</a:t>
            </a:r>
            <a:r>
              <a:rPr lang="en-US" altLang="ko-KR" sz="1600" spc="-150" dirty="0" smtClean="0">
                <a:latin typeface="+mn-ea"/>
              </a:rPr>
              <a:t>.</a:t>
            </a:r>
          </a:p>
          <a:p>
            <a:pPr lvl="1"/>
            <a:endParaRPr lang="en-US" altLang="ko-KR" sz="1600" spc="-150" dirty="0">
              <a:latin typeface="+mn-ea"/>
            </a:endParaRPr>
          </a:p>
          <a:p>
            <a:pPr lvl="1"/>
            <a:r>
              <a:rPr lang="ko-KR" altLang="en-US" sz="1600" spc="-150" dirty="0" smtClean="0">
                <a:latin typeface="+mn-ea"/>
              </a:rPr>
              <a:t>부서별 평균 급여를 급여가 높은 순으로 조회하시오</a:t>
            </a:r>
            <a:r>
              <a:rPr lang="en-US" altLang="ko-KR" sz="1600" spc="-150" dirty="0" smtClean="0">
                <a:latin typeface="+mn-ea"/>
              </a:rPr>
              <a:t>.</a:t>
            </a:r>
          </a:p>
          <a:p>
            <a:pPr lvl="1"/>
            <a:endParaRPr lang="en-US" altLang="ko-KR" sz="1600" spc="-150" dirty="0">
              <a:latin typeface="+mn-ea"/>
            </a:endParaRPr>
          </a:p>
          <a:p>
            <a:pPr lvl="1"/>
            <a:endParaRPr lang="en-US" altLang="ko-KR" sz="1600" spc="-150" dirty="0" smtClean="0">
              <a:latin typeface="+mn-ea"/>
            </a:endParaRPr>
          </a:p>
          <a:p>
            <a:pPr lvl="1"/>
            <a:endParaRPr lang="en-US" altLang="ko-KR" sz="1600" spc="-150" dirty="0">
              <a:latin typeface="+mn-ea"/>
            </a:endParaRPr>
          </a:p>
          <a:p>
            <a:pPr lvl="1"/>
            <a:endParaRPr lang="ko-KR" altLang="en-US" sz="1600" spc="-150" dirty="0">
              <a:latin typeface="+mn-ea"/>
            </a:endParaRPr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454BA5-7ED5-429B-AE04-D71D67FA22A2}" type="slidenum">
              <a:rPr lang="en-US" altLang="ko-KR" smtClean="0"/>
              <a:pPr/>
              <a:t>45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2263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 bwMode="auto">
          <a:xfrm>
            <a:off x="457200" y="203200"/>
            <a:ext cx="8229600" cy="511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i="1" dirty="0" smtClean="0"/>
              <a:t>실습</a:t>
            </a:r>
            <a:r>
              <a:rPr lang="en-US" altLang="ko-KR" i="1" dirty="0" smtClean="0"/>
              <a:t>1</a:t>
            </a:r>
            <a:endParaRPr lang="ko-KR" altLang="en-US" i="1" dirty="0" smtClean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454BA5-7ED5-429B-AE04-D71D67FA22A2}" type="slidenum">
              <a:rPr lang="en-US" altLang="ko-KR" smtClean="0"/>
              <a:pPr/>
              <a:t>46</a:t>
            </a:fld>
            <a:endParaRPr lang="en-US" altLang="ko-KR" smtClean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2852937"/>
            <a:ext cx="8229600" cy="1368152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7200" b="1" dirty="0" smtClean="0"/>
              <a:t>실습</a:t>
            </a:r>
            <a:r>
              <a:rPr lang="en-US" altLang="ko-KR" sz="7200" b="1" dirty="0" smtClean="0"/>
              <a:t>2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402663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 bwMode="auto">
          <a:xfrm>
            <a:off x="457200" y="203200"/>
            <a:ext cx="8229600" cy="511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i="1" dirty="0" smtClean="0"/>
              <a:t>실습</a:t>
            </a:r>
            <a:r>
              <a:rPr lang="en-US" altLang="ko-KR" i="1" dirty="0" smtClean="0"/>
              <a:t>2</a:t>
            </a:r>
            <a:endParaRPr lang="ko-KR" altLang="en-US" i="1" dirty="0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 bwMode="auto">
          <a:xfrm>
            <a:off x="0" y="1214438"/>
            <a:ext cx="86868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학생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테이블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생성 및 데이터 입력</a:t>
            </a:r>
            <a:endParaRPr lang="en-US" altLang="ko-KR" sz="2400" dirty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ko-KR" altLang="en-US" sz="1800" spc="-150" dirty="0" smtClean="0">
                <a:latin typeface="+mn-ea"/>
              </a:rPr>
              <a:t>학생 테이블 </a:t>
            </a:r>
            <a:r>
              <a:rPr lang="ko-KR" altLang="en-US" sz="1800" spc="-150" dirty="0">
                <a:latin typeface="+mn-ea"/>
              </a:rPr>
              <a:t>생성</a:t>
            </a:r>
            <a:endParaRPr lang="en-US" altLang="ko-KR" sz="1800" spc="-150" dirty="0">
              <a:latin typeface="+mn-ea"/>
            </a:endParaRPr>
          </a:p>
          <a:p>
            <a:pPr lvl="2"/>
            <a:r>
              <a:rPr lang="ko-KR" altLang="en-US" sz="1600" spc="-150" dirty="0" err="1" smtClean="0">
                <a:latin typeface="+mn-ea"/>
              </a:rPr>
              <a:t>컬럼</a:t>
            </a:r>
            <a:r>
              <a:rPr lang="en-US" altLang="ko-KR" sz="1600" spc="-150" dirty="0" smtClean="0">
                <a:latin typeface="+mn-ea"/>
              </a:rPr>
              <a:t>:  </a:t>
            </a:r>
            <a:r>
              <a:rPr lang="ko-KR" altLang="en-US" sz="1600" u="sng" spc="-150" dirty="0" smtClean="0">
                <a:latin typeface="+mn-ea"/>
              </a:rPr>
              <a:t>학번</a:t>
            </a:r>
            <a:r>
              <a:rPr lang="en-US" altLang="ko-KR" sz="1600" spc="-150" dirty="0" smtClean="0">
                <a:latin typeface="+mn-ea"/>
              </a:rPr>
              <a:t>, </a:t>
            </a:r>
            <a:r>
              <a:rPr lang="ko-KR" altLang="en-US" sz="1600" spc="-150" dirty="0" smtClean="0">
                <a:latin typeface="+mn-ea"/>
              </a:rPr>
              <a:t>이름</a:t>
            </a:r>
            <a:r>
              <a:rPr lang="en-US" altLang="ko-KR" sz="1600" spc="-150" dirty="0" smtClean="0">
                <a:latin typeface="+mn-ea"/>
              </a:rPr>
              <a:t>, </a:t>
            </a:r>
            <a:r>
              <a:rPr lang="ko-KR" altLang="en-US" sz="1600" spc="-150" dirty="0" smtClean="0">
                <a:latin typeface="+mn-ea"/>
              </a:rPr>
              <a:t>주소</a:t>
            </a:r>
            <a:endParaRPr lang="en-US" altLang="ko-KR" sz="1600" spc="-150" dirty="0">
              <a:latin typeface="+mn-ea"/>
            </a:endParaRPr>
          </a:p>
          <a:p>
            <a:pPr lvl="1"/>
            <a:endParaRPr lang="en-US" altLang="ko-KR" sz="1800" spc="-150" dirty="0" smtClean="0">
              <a:latin typeface="+mn-ea"/>
            </a:endParaRPr>
          </a:p>
          <a:p>
            <a:pPr lvl="1"/>
            <a:endParaRPr lang="en-US" altLang="ko-KR" sz="1800" spc="-150" dirty="0" smtClean="0">
              <a:latin typeface="+mn-ea"/>
            </a:endParaRPr>
          </a:p>
          <a:p>
            <a:pPr lvl="1"/>
            <a:r>
              <a:rPr lang="ko-KR" altLang="en-US" sz="1800" spc="-150" dirty="0" smtClean="0">
                <a:latin typeface="+mn-ea"/>
              </a:rPr>
              <a:t>과목 테이블</a:t>
            </a:r>
            <a:endParaRPr lang="en-US" altLang="ko-KR" sz="1800" spc="-150" dirty="0" smtClean="0">
              <a:latin typeface="+mn-ea"/>
            </a:endParaRPr>
          </a:p>
          <a:p>
            <a:pPr lvl="2"/>
            <a:r>
              <a:rPr lang="ko-KR" altLang="en-US" sz="1600" spc="-150" dirty="0" err="1" smtClean="0">
                <a:latin typeface="+mn-ea"/>
              </a:rPr>
              <a:t>컬럼</a:t>
            </a:r>
            <a:r>
              <a:rPr lang="ko-KR" altLang="en-US" sz="1600" spc="-150" dirty="0" smtClean="0">
                <a:latin typeface="+mn-ea"/>
              </a:rPr>
              <a:t> </a:t>
            </a:r>
            <a:r>
              <a:rPr lang="en-US" altLang="ko-KR" sz="1600" spc="-150" dirty="0" smtClean="0">
                <a:latin typeface="+mn-ea"/>
              </a:rPr>
              <a:t>: </a:t>
            </a:r>
            <a:r>
              <a:rPr lang="ko-KR" altLang="en-US" sz="1600" u="sng" spc="-150" dirty="0" err="1" smtClean="0">
                <a:latin typeface="+mn-ea"/>
              </a:rPr>
              <a:t>과목코드</a:t>
            </a:r>
            <a:r>
              <a:rPr lang="en-US" altLang="ko-KR" sz="1600" spc="-150" dirty="0" smtClean="0">
                <a:latin typeface="+mn-ea"/>
              </a:rPr>
              <a:t>, </a:t>
            </a:r>
            <a:r>
              <a:rPr lang="ko-KR" altLang="en-US" sz="1600" spc="-150" dirty="0" smtClean="0">
                <a:latin typeface="+mn-ea"/>
              </a:rPr>
              <a:t>과목명</a:t>
            </a:r>
            <a:r>
              <a:rPr lang="en-US" altLang="ko-KR" sz="1600" spc="-150" dirty="0" smtClean="0">
                <a:latin typeface="+mn-ea"/>
              </a:rPr>
              <a:t>, </a:t>
            </a:r>
            <a:r>
              <a:rPr lang="ko-KR" altLang="en-US" sz="1600" spc="-150" dirty="0" smtClean="0">
                <a:latin typeface="+mn-ea"/>
              </a:rPr>
              <a:t>담당 </a:t>
            </a:r>
            <a:r>
              <a:rPr lang="ko-KR" altLang="en-US" sz="1600" spc="-150" dirty="0" err="1" smtClean="0">
                <a:latin typeface="+mn-ea"/>
              </a:rPr>
              <a:t>교수명</a:t>
            </a:r>
            <a:endParaRPr lang="en-US" altLang="ko-KR" sz="1600" spc="-150" dirty="0" smtClean="0">
              <a:latin typeface="+mn-ea"/>
            </a:endParaRPr>
          </a:p>
          <a:p>
            <a:pPr lvl="1"/>
            <a:endParaRPr lang="en-US" altLang="ko-KR" sz="1800" spc="-150" dirty="0" smtClean="0">
              <a:latin typeface="+mn-ea"/>
            </a:endParaRPr>
          </a:p>
          <a:p>
            <a:pPr lvl="1"/>
            <a:endParaRPr lang="en-US" altLang="ko-KR" sz="1800" spc="-150" dirty="0" smtClean="0">
              <a:latin typeface="+mn-ea"/>
            </a:endParaRPr>
          </a:p>
          <a:p>
            <a:pPr lvl="1"/>
            <a:r>
              <a:rPr lang="ko-KR" altLang="en-US" sz="1800" spc="-150" dirty="0" smtClean="0">
                <a:latin typeface="+mn-ea"/>
              </a:rPr>
              <a:t>수강 테이블 생성</a:t>
            </a:r>
            <a:endParaRPr lang="en-US" altLang="ko-KR" sz="1600" spc="-150" dirty="0" smtClean="0">
              <a:latin typeface="+mn-ea"/>
            </a:endParaRPr>
          </a:p>
          <a:p>
            <a:pPr lvl="2"/>
            <a:r>
              <a:rPr lang="ko-KR" altLang="en-US" sz="1600" spc="-150" dirty="0" err="1" smtClean="0">
                <a:latin typeface="+mn-ea"/>
              </a:rPr>
              <a:t>컬럼</a:t>
            </a:r>
            <a:r>
              <a:rPr lang="ko-KR" altLang="en-US" sz="1600" spc="-150" dirty="0" smtClean="0">
                <a:latin typeface="+mn-ea"/>
              </a:rPr>
              <a:t> </a:t>
            </a:r>
            <a:r>
              <a:rPr lang="en-US" altLang="ko-KR" sz="1600" spc="-150" dirty="0" smtClean="0">
                <a:latin typeface="+mn-ea"/>
              </a:rPr>
              <a:t>: </a:t>
            </a:r>
            <a:r>
              <a:rPr lang="ko-KR" altLang="en-US" sz="1600" u="sng" spc="-150" dirty="0" smtClean="0">
                <a:latin typeface="+mn-ea"/>
              </a:rPr>
              <a:t>학번</a:t>
            </a:r>
            <a:r>
              <a:rPr lang="en-US" altLang="ko-KR" sz="1600" u="sng" spc="-150" dirty="0" smtClean="0">
                <a:latin typeface="+mn-ea"/>
              </a:rPr>
              <a:t>, </a:t>
            </a:r>
            <a:r>
              <a:rPr lang="ko-KR" altLang="en-US" sz="1600" u="sng" spc="-150" dirty="0" err="1" smtClean="0">
                <a:latin typeface="+mn-ea"/>
              </a:rPr>
              <a:t>수강코드</a:t>
            </a:r>
            <a:r>
              <a:rPr lang="en-US" altLang="ko-KR" sz="1600" spc="-150" dirty="0" smtClean="0">
                <a:latin typeface="+mn-ea"/>
              </a:rPr>
              <a:t>, </a:t>
            </a:r>
            <a:r>
              <a:rPr lang="ko-KR" altLang="en-US" sz="1600" spc="-150" dirty="0" err="1" smtClean="0">
                <a:latin typeface="+mn-ea"/>
              </a:rPr>
              <a:t>과목코드</a:t>
            </a:r>
            <a:r>
              <a:rPr lang="en-US" altLang="ko-KR" sz="1600" spc="-150" dirty="0" smtClean="0">
                <a:latin typeface="+mn-ea"/>
              </a:rPr>
              <a:t>, </a:t>
            </a:r>
            <a:r>
              <a:rPr lang="ko-KR" altLang="en-US" sz="1600" spc="-150" dirty="0" smtClean="0">
                <a:latin typeface="+mn-ea"/>
              </a:rPr>
              <a:t>학점</a:t>
            </a:r>
            <a:endParaRPr lang="en-US" altLang="ko-KR" sz="1600" spc="-150" dirty="0" smtClean="0">
              <a:latin typeface="+mn-ea"/>
            </a:endParaRPr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454BA5-7ED5-429B-AE04-D71D67FA22A2}" type="slidenum">
              <a:rPr lang="en-US" altLang="ko-KR" smtClean="0"/>
              <a:pPr/>
              <a:t>47</a:t>
            </a:fld>
            <a:endParaRPr lang="en-US" altLang="ko-KR" smtClean="0"/>
          </a:p>
        </p:txBody>
      </p:sp>
      <p:sp>
        <p:nvSpPr>
          <p:cNvPr id="2" name="직사각형 1"/>
          <p:cNvSpPr/>
          <p:nvPr/>
        </p:nvSpPr>
        <p:spPr>
          <a:xfrm>
            <a:off x="4716016" y="1772816"/>
            <a:ext cx="4339084" cy="492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+mn-ea"/>
              </a:rPr>
              <a:t>1. </a:t>
            </a:r>
            <a:r>
              <a:rPr lang="ko-KR" altLang="en-US" sz="1600" dirty="0" smtClean="0">
                <a:latin typeface="+mn-ea"/>
              </a:rPr>
              <a:t>테이블 생성</a:t>
            </a:r>
            <a:endParaRPr lang="ko-KR" altLang="en-US" sz="16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16016" y="2486867"/>
            <a:ext cx="4339084" cy="926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+mn-ea"/>
              </a:rPr>
              <a:t>2. </a:t>
            </a:r>
            <a:r>
              <a:rPr lang="ko-KR" altLang="en-US" sz="1600" dirty="0" smtClean="0">
                <a:latin typeface="+mn-ea"/>
              </a:rPr>
              <a:t>학생 </a:t>
            </a:r>
            <a:r>
              <a:rPr lang="en-US" altLang="ko-KR" sz="1600" dirty="0" smtClean="0">
                <a:latin typeface="+mn-ea"/>
              </a:rPr>
              <a:t>3</a:t>
            </a:r>
            <a:r>
              <a:rPr lang="ko-KR" altLang="en-US" sz="1600" dirty="0" smtClean="0">
                <a:latin typeface="+mn-ea"/>
              </a:rPr>
              <a:t>명 입력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</a:t>
            </a:r>
            <a:r>
              <a:rPr lang="ko-KR" altLang="en-US" sz="1600" dirty="0" smtClean="0">
                <a:latin typeface="+mn-ea"/>
              </a:rPr>
              <a:t>이름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홍길동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err="1" smtClean="0">
                <a:latin typeface="+mn-ea"/>
              </a:rPr>
              <a:t>이순신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강감찬</a:t>
            </a:r>
            <a:endParaRPr lang="ko-KR" altLang="en-US" sz="16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16016" y="3548850"/>
            <a:ext cx="4339084" cy="960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+mn-ea"/>
              </a:rPr>
              <a:t>3. </a:t>
            </a:r>
            <a:r>
              <a:rPr lang="ko-KR" altLang="en-US" sz="1600" dirty="0" smtClean="0">
                <a:latin typeface="+mn-ea"/>
              </a:rPr>
              <a:t>아래 이름으로 과목 </a:t>
            </a:r>
            <a:r>
              <a:rPr lang="en-US" altLang="ko-KR" sz="1600" dirty="0" smtClean="0">
                <a:latin typeface="+mn-ea"/>
              </a:rPr>
              <a:t>3</a:t>
            </a:r>
            <a:r>
              <a:rPr lang="ko-KR" altLang="en-US" sz="1600" dirty="0" smtClean="0">
                <a:latin typeface="+mn-ea"/>
              </a:rPr>
              <a:t>개 </a:t>
            </a:r>
            <a:r>
              <a:rPr lang="ko-KR" altLang="en-US" sz="1600" dirty="0">
                <a:latin typeface="+mn-ea"/>
              </a:rPr>
              <a:t>입력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과목명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데이터베이스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프로젝트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err="1" smtClean="0">
                <a:latin typeface="+mn-ea"/>
              </a:rPr>
              <a:t>컴퓨터구조</a:t>
            </a:r>
            <a:endParaRPr lang="ko-KR" altLang="en-US" sz="1600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16016" y="4765942"/>
            <a:ext cx="4339084" cy="974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+mn-ea"/>
              </a:rPr>
              <a:t>4. </a:t>
            </a:r>
            <a:r>
              <a:rPr lang="ko-KR" altLang="en-US" sz="1600" dirty="0" smtClean="0">
                <a:latin typeface="+mn-ea"/>
              </a:rPr>
              <a:t>모든 학생 전과목 수강 신청 및 </a:t>
            </a:r>
            <a:r>
              <a:rPr lang="ko-KR" altLang="en-US" sz="1600" dirty="0">
                <a:latin typeface="+mn-ea"/>
              </a:rPr>
              <a:t>학</a:t>
            </a:r>
            <a:r>
              <a:rPr lang="ko-KR" altLang="en-US" sz="1600" dirty="0" smtClean="0">
                <a:latin typeface="+mn-ea"/>
              </a:rPr>
              <a:t>점 입력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645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 bwMode="auto">
          <a:xfrm>
            <a:off x="457200" y="203200"/>
            <a:ext cx="8229600" cy="511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i="1" dirty="0" smtClean="0"/>
              <a:t>실습</a:t>
            </a:r>
            <a:r>
              <a:rPr lang="en-US" altLang="ko-KR" i="1" dirty="0" smtClean="0"/>
              <a:t>2</a:t>
            </a:r>
            <a:endParaRPr lang="ko-KR" altLang="en-US" i="1" dirty="0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 bwMode="auto">
          <a:xfrm>
            <a:off x="457200" y="1214438"/>
            <a:ext cx="8229600" cy="502287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2. SQL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질의를 통해 아래 문제를 풀어봅시다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ko-KR" altLang="en-US" sz="1600" spc="-150" dirty="0" smtClean="0">
                <a:latin typeface="+mn-ea"/>
              </a:rPr>
              <a:t>홍길동이 수강 신청한 과목은</a:t>
            </a:r>
            <a:r>
              <a:rPr lang="en-US" altLang="ko-KR" sz="1600" spc="-150" dirty="0" smtClean="0">
                <a:latin typeface="+mn-ea"/>
              </a:rPr>
              <a:t>?</a:t>
            </a:r>
          </a:p>
          <a:p>
            <a:pPr lvl="1"/>
            <a:endParaRPr lang="en-US" altLang="ko-KR" sz="1600" spc="-150" dirty="0">
              <a:latin typeface="+mn-ea"/>
            </a:endParaRPr>
          </a:p>
          <a:p>
            <a:pPr lvl="1"/>
            <a:r>
              <a:rPr lang="ko-KR" altLang="en-US" sz="1600" spc="-150" dirty="0" err="1" smtClean="0">
                <a:latin typeface="+mn-ea"/>
              </a:rPr>
              <a:t>이순신이</a:t>
            </a:r>
            <a:r>
              <a:rPr lang="ko-KR" altLang="en-US" sz="1600" spc="-150" dirty="0" smtClean="0">
                <a:latin typeface="+mn-ea"/>
              </a:rPr>
              <a:t> 수강 신청한 과목을 성적순이 높은 순으로 조회하시오</a:t>
            </a:r>
            <a:r>
              <a:rPr lang="en-US" altLang="ko-KR" sz="1600" spc="-150" dirty="0" smtClean="0">
                <a:latin typeface="+mn-ea"/>
              </a:rPr>
              <a:t>.</a:t>
            </a:r>
          </a:p>
          <a:p>
            <a:pPr lvl="1"/>
            <a:endParaRPr lang="en-US" altLang="ko-KR" sz="1600" spc="-150" dirty="0">
              <a:latin typeface="+mn-ea"/>
            </a:endParaRPr>
          </a:p>
          <a:p>
            <a:pPr lvl="1"/>
            <a:r>
              <a:rPr lang="ko-KR" altLang="en-US" sz="1600" spc="-150" dirty="0" smtClean="0">
                <a:latin typeface="+mn-ea"/>
              </a:rPr>
              <a:t>과목 </a:t>
            </a:r>
            <a:r>
              <a:rPr lang="ko-KR" altLang="en-US" sz="1600" spc="-150" dirty="0" smtClean="0">
                <a:latin typeface="+mn-ea"/>
              </a:rPr>
              <a:t>별 평균</a:t>
            </a:r>
            <a:r>
              <a:rPr lang="en-US" altLang="ko-KR" sz="1600" spc="-150" dirty="0" smtClean="0">
                <a:latin typeface="+mn-ea"/>
              </a:rPr>
              <a:t>, </a:t>
            </a:r>
            <a:r>
              <a:rPr lang="ko-KR" altLang="en-US" sz="1600" spc="-150" dirty="0" smtClean="0">
                <a:latin typeface="+mn-ea"/>
              </a:rPr>
              <a:t>최소 학점을 구하시오</a:t>
            </a:r>
            <a:r>
              <a:rPr lang="en-US" altLang="ko-KR" sz="1600" spc="-150" dirty="0" smtClean="0">
                <a:latin typeface="+mn-ea"/>
              </a:rPr>
              <a:t>.</a:t>
            </a:r>
          </a:p>
          <a:p>
            <a:pPr lvl="1"/>
            <a:endParaRPr lang="en-US" altLang="ko-KR" sz="1600" spc="-150" dirty="0">
              <a:latin typeface="+mn-ea"/>
            </a:endParaRPr>
          </a:p>
          <a:p>
            <a:pPr lvl="1"/>
            <a:r>
              <a:rPr lang="ko-KR" altLang="en-US" sz="1600" spc="-150" dirty="0" smtClean="0">
                <a:latin typeface="+mn-ea"/>
              </a:rPr>
              <a:t>교과목 별 성적순으로 학생들을 나열하시오</a:t>
            </a:r>
            <a:r>
              <a:rPr lang="en-US" altLang="ko-KR" sz="1600" spc="-150" dirty="0" smtClean="0">
                <a:latin typeface="+mn-ea"/>
              </a:rPr>
              <a:t>.</a:t>
            </a:r>
            <a:endParaRPr lang="en-US" altLang="ko-KR" sz="1600" spc="-150" dirty="0">
              <a:latin typeface="+mn-ea"/>
            </a:endParaRPr>
          </a:p>
          <a:p>
            <a:pPr lvl="1"/>
            <a:endParaRPr lang="en-US" altLang="ko-KR" sz="1600" spc="-150" dirty="0" smtClean="0">
              <a:latin typeface="+mn-ea"/>
            </a:endParaRPr>
          </a:p>
          <a:p>
            <a:pPr lvl="1"/>
            <a:endParaRPr lang="en-US" altLang="ko-KR" sz="1600" spc="-150" dirty="0">
              <a:latin typeface="+mn-ea"/>
            </a:endParaRPr>
          </a:p>
          <a:p>
            <a:pPr lvl="1"/>
            <a:endParaRPr lang="ko-KR" altLang="en-US" sz="1600" spc="-150" dirty="0">
              <a:latin typeface="+mn-ea"/>
            </a:endParaRPr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454BA5-7ED5-429B-AE04-D71D67FA22A2}" type="slidenum">
              <a:rPr lang="en-US" altLang="ko-KR" smtClean="0"/>
              <a:pPr/>
              <a:t>48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3450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 bwMode="auto">
          <a:xfrm>
            <a:off x="457200" y="203200"/>
            <a:ext cx="8229600" cy="511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i="1" dirty="0" smtClean="0"/>
              <a:t>질의 및 응답</a:t>
            </a:r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454BA5-7ED5-429B-AE04-D71D67FA22A2}" type="slidenum">
              <a:rPr lang="en-US" altLang="ko-KR" smtClean="0"/>
              <a:pPr/>
              <a:t>49</a:t>
            </a:fld>
            <a:endParaRPr lang="en-US" altLang="ko-KR" smtClean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2852937"/>
            <a:ext cx="8229600" cy="136815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7200" b="1" dirty="0" smtClean="0"/>
              <a:t>Q &amp; A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63326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 bwMode="auto">
          <a:xfrm>
            <a:off x="457200" y="203200"/>
            <a:ext cx="8229600" cy="511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i="1" dirty="0" smtClean="0"/>
              <a:t>MySQL</a:t>
            </a:r>
            <a:r>
              <a:rPr lang="ko-KR" altLang="en-US" i="1" dirty="0"/>
              <a:t> </a:t>
            </a:r>
            <a:r>
              <a:rPr lang="ko-KR" altLang="en-US" i="1" dirty="0" smtClean="0"/>
              <a:t>설치</a:t>
            </a:r>
            <a:r>
              <a:rPr lang="en-US" altLang="ko-KR" i="1" dirty="0"/>
              <a:t> </a:t>
            </a:r>
            <a:r>
              <a:rPr lang="en-US" altLang="ko-KR" i="1" dirty="0" smtClean="0"/>
              <a:t>(3/14</a:t>
            </a:r>
            <a:r>
              <a:rPr lang="en-US" altLang="ko-KR" i="1" dirty="0"/>
              <a:t>)</a:t>
            </a:r>
            <a:endParaRPr lang="ko-KR" altLang="en-US" i="1" dirty="0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 bwMode="auto">
          <a:xfrm>
            <a:off x="457200" y="1214438"/>
            <a:ext cx="82296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1. MySQL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다운로드</a:t>
            </a:r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ko-KR" altLang="en-US" sz="2000" spc="-180" dirty="0" smtClean="0"/>
              <a:t>로그인 페이지에서 계정 </a:t>
            </a:r>
            <a:r>
              <a:rPr lang="ko-KR" altLang="en-US" sz="2000" spc="-180" dirty="0" err="1" smtClean="0"/>
              <a:t>로그인을</a:t>
            </a:r>
            <a:r>
              <a:rPr lang="ko-KR" altLang="en-US" sz="2000" spc="-180" dirty="0" smtClean="0"/>
              <a:t> 하지 않아도 다운로드 가능</a:t>
            </a:r>
            <a:endParaRPr lang="en-US" altLang="ko-KR" sz="2000" spc="-180" dirty="0" smtClean="0"/>
          </a:p>
          <a:p>
            <a:pPr lvl="1"/>
            <a:r>
              <a:rPr lang="en-US" altLang="ko-KR" sz="2000" spc="-180" dirty="0" smtClean="0"/>
              <a:t>“No, thanks, just start my download!” </a:t>
            </a:r>
            <a:r>
              <a:rPr lang="ko-KR" altLang="en-US" sz="2000" spc="-180" dirty="0" smtClean="0"/>
              <a:t>클릭 시</a:t>
            </a:r>
            <a:r>
              <a:rPr lang="en-US" altLang="ko-KR" sz="2000" spc="-180" dirty="0" smtClean="0"/>
              <a:t>, </a:t>
            </a:r>
            <a:r>
              <a:rPr lang="ko-KR" altLang="en-US" sz="2000" spc="-180" dirty="0" smtClean="0"/>
              <a:t>다운로드 가능</a:t>
            </a:r>
            <a:endParaRPr lang="en-US" altLang="ko-KR" sz="2000" spc="-180" dirty="0" smtClean="0"/>
          </a:p>
          <a:p>
            <a:pPr lvl="2"/>
            <a:r>
              <a:rPr lang="ko-KR" altLang="en-US" sz="1600" spc="-180" dirty="0" smtClean="0"/>
              <a:t>가장 속도가 빠른 한국 </a:t>
            </a:r>
            <a:r>
              <a:rPr lang="ko-KR" altLang="en-US" sz="1600" spc="-180" dirty="0" err="1" smtClean="0"/>
              <a:t>미러</a:t>
            </a:r>
            <a:r>
              <a:rPr lang="ko-KR" altLang="en-US" sz="1600" spc="-180" dirty="0" smtClean="0"/>
              <a:t> 서버의 </a:t>
            </a:r>
            <a:r>
              <a:rPr lang="en-US" altLang="ko-KR" sz="1600" spc="-180" dirty="0" smtClean="0"/>
              <a:t>HTTP </a:t>
            </a:r>
            <a:r>
              <a:rPr lang="ko-KR" altLang="en-US" sz="1600" spc="-180" dirty="0" smtClean="0"/>
              <a:t>또는 </a:t>
            </a:r>
            <a:r>
              <a:rPr lang="en-US" altLang="ko-KR" sz="1600" spc="-180" dirty="0" smtClean="0"/>
              <a:t>FTP</a:t>
            </a:r>
            <a:r>
              <a:rPr lang="ko-KR" altLang="en-US" sz="1600" spc="-180" dirty="0" smtClean="0"/>
              <a:t>를 클릭하여 다운로드</a:t>
            </a:r>
            <a:endParaRPr lang="en-US" altLang="ko-KR" sz="1600" spc="-180" dirty="0" smtClean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454BA5-7ED5-429B-AE04-D71D67FA22A2}" type="slidenum">
              <a:rPr lang="en-US" altLang="ko-KR" smtClean="0"/>
              <a:pPr/>
              <a:t>5</a:t>
            </a:fld>
            <a:endParaRPr lang="en-US" altLang="ko-KR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7" t="32212" r="20885" b="22019"/>
          <a:stretch/>
        </p:blipFill>
        <p:spPr bwMode="auto">
          <a:xfrm>
            <a:off x="736526" y="2832949"/>
            <a:ext cx="7683374" cy="290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27584" y="5426174"/>
            <a:ext cx="1728192" cy="144016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8100000">
            <a:off x="2471414" y="5099580"/>
            <a:ext cx="461875" cy="36004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356992"/>
            <a:ext cx="4572000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596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 bwMode="auto">
          <a:xfrm>
            <a:off x="457200" y="203200"/>
            <a:ext cx="8229600" cy="511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i="1" dirty="0" smtClean="0"/>
              <a:t>MySQL</a:t>
            </a:r>
            <a:r>
              <a:rPr lang="ko-KR" altLang="en-US" i="1" dirty="0"/>
              <a:t> </a:t>
            </a:r>
            <a:r>
              <a:rPr lang="ko-KR" altLang="en-US" i="1" dirty="0" smtClean="0"/>
              <a:t>설치</a:t>
            </a:r>
            <a:r>
              <a:rPr lang="en-US" altLang="ko-KR" i="1" dirty="0"/>
              <a:t> </a:t>
            </a:r>
            <a:r>
              <a:rPr lang="en-US" altLang="ko-KR" i="1" dirty="0" smtClean="0"/>
              <a:t>(4/14</a:t>
            </a:r>
            <a:r>
              <a:rPr lang="en-US" altLang="ko-KR" i="1" dirty="0"/>
              <a:t>)</a:t>
            </a:r>
            <a:endParaRPr lang="ko-KR" altLang="en-US" i="1" dirty="0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 bwMode="auto">
          <a:xfrm>
            <a:off x="457200" y="1214438"/>
            <a:ext cx="82296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윈도우에서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설치</a:t>
            </a:r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ko-KR" altLang="en-US" sz="2000" b="1" spc="-180" dirty="0" smtClean="0"/>
              <a:t>잠깐</a:t>
            </a:r>
            <a:r>
              <a:rPr lang="en-US" altLang="ko-KR" sz="2000" b="1" spc="-180" dirty="0" smtClean="0"/>
              <a:t>! </a:t>
            </a:r>
            <a:r>
              <a:rPr lang="ko-KR" altLang="en-US" sz="2000" spc="-180" dirty="0" smtClean="0"/>
              <a:t>설치 전</a:t>
            </a:r>
            <a:r>
              <a:rPr lang="en-US" altLang="ko-KR" sz="2000" spc="-180" dirty="0" smtClean="0"/>
              <a:t>, .NET </a:t>
            </a:r>
            <a:r>
              <a:rPr lang="ko-KR" altLang="en-US" sz="2000" spc="-180" dirty="0" smtClean="0"/>
              <a:t>프레임워크 </a:t>
            </a:r>
            <a:r>
              <a:rPr lang="en-US" altLang="ko-KR" sz="2000" spc="-180" dirty="0" smtClean="0"/>
              <a:t>4.0</a:t>
            </a:r>
            <a:r>
              <a:rPr lang="ko-KR" altLang="en-US" sz="2000" spc="-180" dirty="0" smtClean="0"/>
              <a:t>의 사전 설치 필수</a:t>
            </a:r>
            <a:endParaRPr lang="en-US" altLang="ko-KR" sz="2000" spc="-180" dirty="0" smtClean="0"/>
          </a:p>
          <a:p>
            <a:pPr lvl="2"/>
            <a:r>
              <a:rPr lang="en-US" altLang="ko-KR" sz="1600" spc="-180" dirty="0" smtClean="0"/>
              <a:t>.NET Framework 4.0 </a:t>
            </a:r>
            <a:r>
              <a:rPr lang="en-US" altLang="ko-KR" sz="1600" spc="-180" dirty="0"/>
              <a:t>- http://www.microsoft.com/ko-kr/download/details.aspx?id=17851</a:t>
            </a:r>
          </a:p>
          <a:p>
            <a:pPr lvl="1"/>
            <a:r>
              <a:rPr lang="en-US" altLang="ko-KR" sz="2000" spc="-200" dirty="0" smtClean="0"/>
              <a:t>MySQL Installer</a:t>
            </a:r>
            <a:r>
              <a:rPr lang="ko-KR" altLang="en-US" sz="2000" spc="-200" dirty="0" smtClean="0"/>
              <a:t>를 실행하</a:t>
            </a:r>
            <a:r>
              <a:rPr lang="ko-KR" altLang="en-US" sz="2000" spc="-200" dirty="0"/>
              <a:t>여</a:t>
            </a:r>
            <a:r>
              <a:rPr lang="ko-KR" altLang="en-US" sz="2000" spc="-200" dirty="0" smtClean="0"/>
              <a:t> 아래 화면의 </a:t>
            </a:r>
            <a:r>
              <a:rPr lang="en-US" altLang="ko-KR" sz="2000" spc="-200" dirty="0" smtClean="0"/>
              <a:t>Install MySQL Products</a:t>
            </a:r>
            <a:r>
              <a:rPr lang="ko-KR" altLang="en-US" sz="2000" spc="-200" dirty="0" smtClean="0"/>
              <a:t>를 클릭하고 </a:t>
            </a:r>
            <a:r>
              <a:rPr lang="ko-KR" altLang="en-US" sz="2000" spc="-180" dirty="0" smtClean="0"/>
              <a:t>설치 진행</a:t>
            </a:r>
            <a:endParaRPr lang="en-US" altLang="ko-KR" sz="2000" spc="-180" dirty="0" smtClean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454BA5-7ED5-429B-AE04-D71D67FA22A2}" type="slidenum">
              <a:rPr lang="en-US" altLang="ko-KR" smtClean="0"/>
              <a:pPr/>
              <a:t>6</a:t>
            </a:fld>
            <a:endParaRPr lang="en-US" altLang="ko-KR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814" y="3096344"/>
            <a:ext cx="4385426" cy="328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47864" y="4437112"/>
            <a:ext cx="2160240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6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 bwMode="auto">
          <a:xfrm>
            <a:off x="457200" y="203200"/>
            <a:ext cx="8229600" cy="511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i="1" dirty="0" smtClean="0"/>
              <a:t>MySQL</a:t>
            </a:r>
            <a:r>
              <a:rPr lang="ko-KR" altLang="en-US" i="1" dirty="0"/>
              <a:t> </a:t>
            </a:r>
            <a:r>
              <a:rPr lang="ko-KR" altLang="en-US" i="1" dirty="0" smtClean="0"/>
              <a:t>설치</a:t>
            </a:r>
            <a:r>
              <a:rPr lang="en-US" altLang="ko-KR" i="1" dirty="0"/>
              <a:t> </a:t>
            </a:r>
            <a:r>
              <a:rPr lang="en-US" altLang="ko-KR" i="1" dirty="0" smtClean="0"/>
              <a:t>(5/14</a:t>
            </a:r>
            <a:r>
              <a:rPr lang="en-US" altLang="ko-KR" i="1" dirty="0"/>
              <a:t>)</a:t>
            </a:r>
            <a:endParaRPr lang="ko-KR" altLang="en-US" i="1" dirty="0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 bwMode="auto">
          <a:xfrm>
            <a:off x="457200" y="1214438"/>
            <a:ext cx="82296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윈도우에서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설치</a:t>
            </a:r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ko-KR" altLang="en-US" sz="2000" spc="-180" dirty="0" smtClean="0"/>
              <a:t>라이선스 동의 및 최신 버전 확인</a:t>
            </a:r>
            <a:endParaRPr lang="en-US" altLang="ko-KR" sz="2000" spc="-180" dirty="0" smtClean="0"/>
          </a:p>
          <a:p>
            <a:pPr lvl="2"/>
            <a:r>
              <a:rPr lang="en-US" altLang="ko-KR" sz="1600" spc="-200" dirty="0" smtClean="0"/>
              <a:t>‘I accept the license terms’</a:t>
            </a:r>
            <a:r>
              <a:rPr lang="ko-KR" altLang="en-US" sz="1600" spc="-200" dirty="0" smtClean="0"/>
              <a:t>에 체크 및 </a:t>
            </a:r>
            <a:r>
              <a:rPr lang="en-US" altLang="ko-KR" sz="1600" spc="-200" dirty="0" smtClean="0"/>
              <a:t>‘Execute’ </a:t>
            </a:r>
            <a:r>
              <a:rPr lang="ko-KR" altLang="en-US" sz="1600" spc="-200" dirty="0"/>
              <a:t>를</a:t>
            </a:r>
            <a:r>
              <a:rPr lang="ko-KR" altLang="en-US" sz="1600" spc="-200" dirty="0" smtClean="0"/>
              <a:t> 클릭하여 최신 버전 확인 후</a:t>
            </a:r>
            <a:r>
              <a:rPr lang="en-US" altLang="ko-KR" sz="1600" spc="-200" dirty="0" smtClean="0"/>
              <a:t>, </a:t>
            </a:r>
            <a:r>
              <a:rPr lang="ko-KR" altLang="en-US" sz="1600" spc="-200" dirty="0" smtClean="0"/>
              <a:t>다음 과정 진행</a:t>
            </a:r>
            <a:endParaRPr lang="en-US" altLang="ko-KR" sz="1600" spc="-200" dirty="0" smtClean="0"/>
          </a:p>
          <a:p>
            <a:pPr lvl="2"/>
            <a:r>
              <a:rPr lang="ko-KR" altLang="en-US" sz="1600" spc="-180" dirty="0" smtClean="0"/>
              <a:t>이전 버전의 </a:t>
            </a:r>
            <a:r>
              <a:rPr lang="en-US" altLang="ko-KR" sz="1600" spc="-180" dirty="0" smtClean="0"/>
              <a:t>MySQL </a:t>
            </a:r>
            <a:r>
              <a:rPr lang="ko-KR" altLang="en-US" sz="1600" spc="-180" dirty="0" smtClean="0"/>
              <a:t>설치할 경우</a:t>
            </a:r>
            <a:r>
              <a:rPr lang="en-US" altLang="ko-KR" sz="1600" spc="-180" dirty="0" smtClean="0"/>
              <a:t>, ‘Skip the check for updates (not recommended)’</a:t>
            </a:r>
            <a:r>
              <a:rPr lang="ko-KR" altLang="en-US" sz="1600" spc="-180" dirty="0" smtClean="0"/>
              <a:t>에 체크</a:t>
            </a:r>
            <a:endParaRPr lang="en-US" altLang="ko-KR" sz="1600" spc="-180" dirty="0" smtClean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454BA5-7ED5-429B-AE04-D71D67FA22A2}" type="slidenum">
              <a:rPr lang="en-US" altLang="ko-KR" smtClean="0"/>
              <a:pPr/>
              <a:t>7</a:t>
            </a:fld>
            <a:endParaRPr lang="en-US" altLang="ko-KR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99" y="2924945"/>
            <a:ext cx="4133593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924945"/>
            <a:ext cx="4133594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1610148" y="5426174"/>
            <a:ext cx="216024" cy="25545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8100000">
            <a:off x="1780109" y="5083288"/>
            <a:ext cx="461875" cy="36004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410347" y="5681625"/>
            <a:ext cx="504056" cy="25545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8100000">
            <a:off x="3839566" y="5338740"/>
            <a:ext cx="461875" cy="36004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706444" y="5681625"/>
            <a:ext cx="504056" cy="25545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8100000">
            <a:off x="8160045" y="5338740"/>
            <a:ext cx="461875" cy="36004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84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 bwMode="auto">
          <a:xfrm>
            <a:off x="457200" y="203200"/>
            <a:ext cx="8229600" cy="511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i="1" dirty="0" smtClean="0"/>
              <a:t>MySQL</a:t>
            </a:r>
            <a:r>
              <a:rPr lang="ko-KR" altLang="en-US" i="1" dirty="0"/>
              <a:t> </a:t>
            </a:r>
            <a:r>
              <a:rPr lang="ko-KR" altLang="en-US" i="1" dirty="0" smtClean="0"/>
              <a:t>설치</a:t>
            </a:r>
            <a:r>
              <a:rPr lang="en-US" altLang="ko-KR" i="1" dirty="0"/>
              <a:t> </a:t>
            </a:r>
            <a:r>
              <a:rPr lang="en-US" altLang="ko-KR" i="1" dirty="0" smtClean="0"/>
              <a:t>(6/14</a:t>
            </a:r>
            <a:r>
              <a:rPr lang="en-US" altLang="ko-KR" i="1" dirty="0"/>
              <a:t>)</a:t>
            </a:r>
            <a:endParaRPr lang="ko-KR" altLang="en-US" i="1" dirty="0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 bwMode="auto">
          <a:xfrm>
            <a:off x="457200" y="1214438"/>
            <a:ext cx="82296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윈도우에서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설치</a:t>
            </a:r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ko-KR" altLang="en-US" sz="2000" spc="-180" dirty="0" smtClean="0"/>
              <a:t>설치 타입 선택</a:t>
            </a:r>
            <a:endParaRPr lang="en-US" altLang="ko-KR" sz="2000" spc="-180" dirty="0" smtClean="0"/>
          </a:p>
          <a:p>
            <a:pPr lvl="2"/>
            <a:r>
              <a:rPr lang="en-US" altLang="ko-KR" sz="1600" spc="-180" dirty="0" smtClean="0"/>
              <a:t>MySQL</a:t>
            </a:r>
            <a:r>
              <a:rPr lang="ko-KR" altLang="en-US" sz="1600" spc="-180" dirty="0" smtClean="0"/>
              <a:t>에서 사용 가능한 세 가지 유형의 설치 타입 제공</a:t>
            </a:r>
            <a:endParaRPr lang="en-US" altLang="ko-KR" sz="1600" spc="-180" dirty="0" smtClean="0"/>
          </a:p>
          <a:p>
            <a:pPr lvl="3"/>
            <a:r>
              <a:rPr lang="en-US" altLang="ko-KR" sz="1600" spc="-180" dirty="0" smtClean="0"/>
              <a:t>Developer Default, Server only, Client only, Full, Custom </a:t>
            </a:r>
            <a:r>
              <a:rPr lang="ko-KR" altLang="en-US" sz="1600" spc="-180" dirty="0" smtClean="0"/>
              <a:t>유형</a:t>
            </a:r>
            <a:endParaRPr lang="en-US" altLang="ko-KR" sz="1600" spc="-180" dirty="0" smtClean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454BA5-7ED5-429B-AE04-D71D67FA22A2}" type="slidenum">
              <a:rPr lang="en-US" altLang="ko-KR" smtClean="0"/>
              <a:pPr/>
              <a:t>8</a:t>
            </a:fld>
            <a:endParaRPr lang="en-US" altLang="ko-KR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748" y="2780928"/>
            <a:ext cx="4806506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3635896" y="3697982"/>
            <a:ext cx="1224136" cy="3600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91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 bwMode="auto">
          <a:xfrm>
            <a:off x="457200" y="203200"/>
            <a:ext cx="8229600" cy="511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i="1" dirty="0" smtClean="0"/>
              <a:t>MySQL</a:t>
            </a:r>
            <a:r>
              <a:rPr lang="ko-KR" altLang="en-US" i="1" dirty="0"/>
              <a:t> </a:t>
            </a:r>
            <a:r>
              <a:rPr lang="ko-KR" altLang="en-US" i="1" dirty="0" smtClean="0"/>
              <a:t>설치</a:t>
            </a:r>
            <a:r>
              <a:rPr lang="en-US" altLang="ko-KR" i="1" dirty="0"/>
              <a:t> </a:t>
            </a:r>
            <a:r>
              <a:rPr lang="en-US" altLang="ko-KR" i="1" dirty="0" smtClean="0"/>
              <a:t>(7/14</a:t>
            </a:r>
            <a:r>
              <a:rPr lang="en-US" altLang="ko-KR" i="1" dirty="0"/>
              <a:t>)</a:t>
            </a:r>
            <a:endParaRPr lang="ko-KR" altLang="en-US" i="1" dirty="0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 bwMode="auto">
          <a:xfrm>
            <a:off x="457200" y="1214438"/>
            <a:ext cx="8229600" cy="502287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윈도우에서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설치</a:t>
            </a:r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ko-KR" altLang="en-US" sz="2000" spc="-180" dirty="0" smtClean="0"/>
              <a:t>설치 타입 선택</a:t>
            </a:r>
            <a:endParaRPr lang="en-US" altLang="ko-KR" sz="2000" spc="-180" dirty="0" smtClean="0"/>
          </a:p>
          <a:p>
            <a:pPr lvl="2"/>
            <a:r>
              <a:rPr lang="en-US" altLang="ko-KR" sz="1600" spc="-180" dirty="0" smtClean="0"/>
              <a:t>Developer Default</a:t>
            </a:r>
          </a:p>
          <a:p>
            <a:pPr lvl="3"/>
            <a:r>
              <a:rPr lang="en-US" altLang="ko-KR" sz="1600" spc="-180" dirty="0" smtClean="0"/>
              <a:t>MySQL </a:t>
            </a:r>
            <a:r>
              <a:rPr lang="ko-KR" altLang="en-US" sz="1600" spc="-180" dirty="0" smtClean="0"/>
              <a:t>개발에 필요한 모든 제품을 설치</a:t>
            </a:r>
            <a:endParaRPr lang="en-US" altLang="ko-KR" sz="1600" spc="-180" dirty="0" smtClean="0"/>
          </a:p>
          <a:p>
            <a:pPr lvl="4"/>
            <a:r>
              <a:rPr lang="en-US" altLang="ko-KR" sz="1600" spc="-180" dirty="0" smtClean="0"/>
              <a:t>MySQL Server, MySQL Workbench, MySQL Visual Studio Plugin, MySQL Connector, Example and Tutorials, Documentation</a:t>
            </a:r>
          </a:p>
          <a:p>
            <a:pPr lvl="2"/>
            <a:r>
              <a:rPr lang="en-US" altLang="ko-KR" sz="1600" spc="-180" dirty="0" smtClean="0"/>
              <a:t>Server Only</a:t>
            </a:r>
          </a:p>
          <a:p>
            <a:pPr lvl="3"/>
            <a:r>
              <a:rPr lang="ko-KR" altLang="en-US" sz="1600" spc="-180" dirty="0" smtClean="0"/>
              <a:t>신규로 개발하는 경우가 아니라</a:t>
            </a:r>
            <a:r>
              <a:rPr lang="en-US" altLang="ko-KR" sz="1600" spc="-180" dirty="0" smtClean="0"/>
              <a:t>, </a:t>
            </a:r>
            <a:r>
              <a:rPr lang="ko-KR" altLang="en-US" sz="1600" spc="-180" dirty="0" smtClean="0"/>
              <a:t>이미 개발된 서비스를 제공하는 서버만 설치</a:t>
            </a:r>
            <a:endParaRPr lang="en-US" altLang="ko-KR" sz="1600" spc="-180" dirty="0"/>
          </a:p>
          <a:p>
            <a:pPr lvl="2"/>
            <a:r>
              <a:rPr lang="en-US" altLang="ko-KR" sz="1600" spc="-180" dirty="0" smtClean="0"/>
              <a:t>Client Only</a:t>
            </a:r>
          </a:p>
          <a:p>
            <a:pPr lvl="3"/>
            <a:r>
              <a:rPr lang="en-US" altLang="ko-KR" sz="1600" spc="-180" dirty="0" smtClean="0"/>
              <a:t>MySQL </a:t>
            </a:r>
            <a:r>
              <a:rPr lang="ko-KR" altLang="en-US" sz="1600" spc="-180" dirty="0" smtClean="0"/>
              <a:t>서버를 제외한 개발에 필요한 모든 제품 설치</a:t>
            </a:r>
            <a:endParaRPr lang="en-US" altLang="ko-KR" sz="1600" spc="-180" dirty="0" smtClean="0"/>
          </a:p>
          <a:p>
            <a:pPr lvl="3"/>
            <a:r>
              <a:rPr lang="ko-KR" altLang="en-US" sz="1600" spc="-180" dirty="0" smtClean="0"/>
              <a:t>이미 서비스 중인 서버를 기반으로 </a:t>
            </a:r>
            <a:r>
              <a:rPr lang="en-US" altLang="ko-KR" sz="1600" spc="-180" dirty="0" smtClean="0"/>
              <a:t>Client</a:t>
            </a:r>
            <a:r>
              <a:rPr lang="ko-KR" altLang="en-US" sz="1600" spc="-180" dirty="0" smtClean="0"/>
              <a:t>를 개발할 때 사용</a:t>
            </a:r>
            <a:endParaRPr lang="en-US" altLang="ko-KR" sz="1600" spc="-180" dirty="0" smtClean="0"/>
          </a:p>
          <a:p>
            <a:pPr lvl="4"/>
            <a:r>
              <a:rPr lang="en-US" altLang="ko-KR" sz="1600" spc="-180" dirty="0"/>
              <a:t>MySQL Workbench, MySQL Visual Studio Plugin, MySQL Connector, Example and Tutorials, </a:t>
            </a:r>
            <a:r>
              <a:rPr lang="en-US" altLang="ko-KR" sz="1600" spc="-180" dirty="0" smtClean="0"/>
              <a:t>Documentation</a:t>
            </a:r>
          </a:p>
          <a:p>
            <a:pPr lvl="2"/>
            <a:r>
              <a:rPr lang="en-US" altLang="ko-KR" sz="1600" spc="-180" dirty="0" smtClean="0"/>
              <a:t>Full</a:t>
            </a:r>
          </a:p>
          <a:p>
            <a:pPr lvl="3"/>
            <a:r>
              <a:rPr lang="en-US" altLang="ko-KR" sz="1600" spc="-180" dirty="0" smtClean="0"/>
              <a:t>MySQL</a:t>
            </a:r>
            <a:r>
              <a:rPr lang="ko-KR" altLang="en-US" sz="1600" spc="-180" dirty="0" smtClean="0"/>
              <a:t>에서 제공하는 모든 제품을 설치</a:t>
            </a:r>
            <a:endParaRPr lang="en-US" altLang="ko-KR" sz="1600" spc="-180" dirty="0" smtClean="0"/>
          </a:p>
          <a:p>
            <a:pPr lvl="2"/>
            <a:r>
              <a:rPr lang="en-US" altLang="ko-KR" sz="1600" spc="-180" dirty="0" smtClean="0"/>
              <a:t>Custom</a:t>
            </a:r>
          </a:p>
          <a:p>
            <a:pPr lvl="3"/>
            <a:r>
              <a:rPr lang="ko-KR" altLang="en-US" sz="1600" spc="-180" dirty="0" smtClean="0"/>
              <a:t>사용자가 설치하고자 하는 패키지와 설치 경로에 대해 전적으로 제어 가능</a:t>
            </a:r>
            <a:endParaRPr lang="en-US" altLang="ko-KR" sz="1600" spc="-180" dirty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454BA5-7ED5-429B-AE04-D71D67FA22A2}" type="slidenum">
              <a:rPr lang="en-US" altLang="ko-KR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8998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1_기본 디자인 3">
      <a:dk1>
        <a:srgbClr val="000000"/>
      </a:dk1>
      <a:lt1>
        <a:srgbClr val="FFFFFF"/>
      </a:lt1>
      <a:dk2>
        <a:srgbClr val="FFFFFF"/>
      </a:dk2>
      <a:lt2>
        <a:srgbClr val="4D4D4D"/>
      </a:lt2>
      <a:accent1>
        <a:srgbClr val="7067A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BB8D4"/>
      </a:accent5>
      <a:accent6>
        <a:srgbClr val="8AB9E7"/>
      </a:accent6>
      <a:hlink>
        <a:srgbClr val="CCCCFF"/>
      </a:hlink>
      <a:folHlink>
        <a:srgbClr val="C68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18990</TotalTime>
  <Words>1793</Words>
  <Application>Microsoft Office PowerPoint</Application>
  <PresentationFormat>화면 슬라이드 쇼(4:3)</PresentationFormat>
  <Paragraphs>430</Paragraphs>
  <Slides>49</Slides>
  <Notes>49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5" baseType="lpstr">
      <vt:lpstr>HY헤드라인M</vt:lpstr>
      <vt:lpstr>굴림</vt:lpstr>
      <vt:lpstr>맑은 고딕</vt:lpstr>
      <vt:lpstr>Times New Roman</vt:lpstr>
      <vt:lpstr>Wingdings</vt:lpstr>
      <vt:lpstr>1_기본 디자인</vt:lpstr>
      <vt:lpstr>DBMS의 설치 및 활용 (MySQL을 중심으로)</vt:lpstr>
      <vt:lpstr>목차</vt:lpstr>
      <vt:lpstr>MySQL 설치 (1/14)</vt:lpstr>
      <vt:lpstr>MySQL 설치 (2/14)</vt:lpstr>
      <vt:lpstr>MySQL 설치 (3/14)</vt:lpstr>
      <vt:lpstr>MySQL 설치 (4/14)</vt:lpstr>
      <vt:lpstr>MySQL 설치 (5/14)</vt:lpstr>
      <vt:lpstr>MySQL 설치 (6/14)</vt:lpstr>
      <vt:lpstr>MySQL 설치 (7/14)</vt:lpstr>
      <vt:lpstr>MySQL 설치 (8/14)</vt:lpstr>
      <vt:lpstr>MySQL 설치 (9/14)</vt:lpstr>
      <vt:lpstr>MySQL 설치 (10/14)</vt:lpstr>
      <vt:lpstr>MySQL 설치 (11/14)</vt:lpstr>
      <vt:lpstr>MySQL 설치 (12/14)</vt:lpstr>
      <vt:lpstr>MySQL 설치 (13/14)</vt:lpstr>
      <vt:lpstr>MySQL 설치 (14/14)</vt:lpstr>
      <vt:lpstr>MySQL 실행 및 종료 (1/3)</vt:lpstr>
      <vt:lpstr>MySQL 실행 및 종료 (2/3)</vt:lpstr>
      <vt:lpstr>MySQL 실행 및 종료 (3/3)</vt:lpstr>
      <vt:lpstr>MySQL 질의어 (1/15)</vt:lpstr>
      <vt:lpstr>MySQL 질의어 (2/15)</vt:lpstr>
      <vt:lpstr>MySQL 질의어 (3/15)</vt:lpstr>
      <vt:lpstr>MySQL 질의어 (4/15)</vt:lpstr>
      <vt:lpstr>MySQL 질의어 (5/15)</vt:lpstr>
      <vt:lpstr>MySQL 질의어 (6/15)</vt:lpstr>
      <vt:lpstr>MySQL 질의어 (7/15)</vt:lpstr>
      <vt:lpstr>MySQL 질의어 (8/15)</vt:lpstr>
      <vt:lpstr>MySQL 질의어 (9/15)</vt:lpstr>
      <vt:lpstr>MySQL 질의어 (10/15)</vt:lpstr>
      <vt:lpstr>MySQL 질의어 (11/15)</vt:lpstr>
      <vt:lpstr>MySQL 질의어 (12/15)</vt:lpstr>
      <vt:lpstr>MySQL 질의어 (13/15)</vt:lpstr>
      <vt:lpstr>MySQL 질의어 (14/15)</vt:lpstr>
      <vt:lpstr>MySQL 질의어 (15/15)</vt:lpstr>
      <vt:lpstr>MySQL Workbench</vt:lpstr>
      <vt:lpstr>MySQL Workbench</vt:lpstr>
      <vt:lpstr>MySQL Workbench</vt:lpstr>
      <vt:lpstr>MySQL Workbench</vt:lpstr>
      <vt:lpstr>MySQL Workbench</vt:lpstr>
      <vt:lpstr>MySQL Workbench</vt:lpstr>
      <vt:lpstr>MySQL Workbench</vt:lpstr>
      <vt:lpstr>실습1</vt:lpstr>
      <vt:lpstr>실습1</vt:lpstr>
      <vt:lpstr>실습1</vt:lpstr>
      <vt:lpstr>실습1</vt:lpstr>
      <vt:lpstr>실습1</vt:lpstr>
      <vt:lpstr>실습2</vt:lpstr>
      <vt:lpstr>실습2</vt:lpstr>
      <vt:lpstr>질의 및 응답</vt:lpstr>
    </vt:vector>
  </TitlesOfParts>
  <Company>KARUS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eri</dc:creator>
  <cp:lastModifiedBy>han</cp:lastModifiedBy>
  <cp:revision>1220</cp:revision>
  <cp:lastPrinted>2012-11-06T08:23:45Z</cp:lastPrinted>
  <dcterms:created xsi:type="dcterms:W3CDTF">2005-06-20T01:27:32Z</dcterms:created>
  <dcterms:modified xsi:type="dcterms:W3CDTF">2018-04-13T01:06:45Z</dcterms:modified>
</cp:coreProperties>
</file>