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0AFB-1DB7-4645-832C-6144D4115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8A719-4368-4B4E-A9F5-372570C37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8B25-6B0C-4491-B479-E61A8318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2CB8-62B7-4A3B-96E1-77E3B922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CDD6-5FBA-4F45-AD09-B8D99C79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36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76DB-E082-4FB2-B78A-B607ECE6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1CF4B-36A9-48A8-ACCC-3D6A451B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A798-FF60-4EAA-B709-B0420716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DCD9-9EB7-4934-A3D2-FBFFDD6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4907-B49D-48D2-8316-7E62E71F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7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62C0A-830B-4FA3-B0D9-B9A7346BC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AECDB-4AE8-4D12-B623-435FD5B9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CE03-78B5-42D1-A822-98CE5DCB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0ABF-2899-4DA5-9850-69AF1CF8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6821-B10A-432D-95A5-365C8D2F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5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BCD5-505A-4F29-9E3B-888DF16D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6F42-F992-4AE3-A0B5-1A0E908D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A2D8-818B-4E29-91E2-C52C34BB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8C03-32CD-400C-BE1E-C0F167C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3518-E66B-4D18-98AA-01734202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F095-23D6-49A7-B55A-568CC39E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0EBC-D715-4105-8D38-8A040CC6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B84E-03EA-4F16-A40E-258FE02F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C154-2786-4243-8BAD-7B8DDB64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0EF-5FB2-4249-9E58-9352C973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85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F6FC-230D-439D-A8AE-1DB3C85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AE14-F416-424A-81B2-16AD158D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7FA94-202F-413A-9793-E5E639481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90526-D88F-4081-928B-D51778CC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0CDD-5D75-44AD-B4D4-F1709526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0E503-0AD0-4DC1-AFEF-21178A00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0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3DE4-4C8A-406B-A42E-516D9EF8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933B-7C70-4320-92F4-1F6CAC52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68D28-BD46-4F8E-BA68-77B42D6E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2CE7E-96F1-4959-B4EC-D15F5F4D9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FCCC0-B6C8-48C7-A0D3-4E3C6BFD0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BFE28-4497-419D-A1ED-BA67F45F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D471C-84D6-4DDC-A9F1-FAA78077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C3AD6-C91E-4609-9B7A-2D83B3CB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0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ADE6-C48F-4E98-8B76-EE5A149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2E32B-EDCD-4647-AC85-A11993B4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1A981-F6AF-4EC5-94D6-645A835A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55266-A1A7-4735-A79F-55254410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03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C1643-74AF-4FD4-864B-0E2E674F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B501C-C798-4B63-A16C-167B4A2A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E7C-C34D-4D41-89F2-D24863C8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0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F63B-8720-481F-9AD8-3FB431BC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3185-3248-40CC-8E48-96361496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EC6C1-87A3-407A-95FE-27BAD8ED4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1A36-5E53-40CB-B39E-E863BB35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0D4A-D9DA-47A6-8E6C-66AC70D2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AD05C-A0B7-4F24-80F7-7B48EDF0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1B93-109F-477A-AFBE-882A91AA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14722-110E-43FD-8772-EA71E4B35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898D4-B88C-4F59-8B55-F3D2D2AB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02896-9BE6-4F89-89CF-C1C4CE9F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D929-EB67-467D-94FE-D477D245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58E90-5B39-4EC8-94D0-9F72309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95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670C-76D6-4129-93C1-C82E2B09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C8B84-432D-4316-9227-03DC7B67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4DA3-4A81-4A15-88E2-F10CC4CC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2556-C726-4B4E-8936-F7A227D6EA6E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2950-B5D4-41A3-90FA-2A2480E94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36F-CFE7-45C6-871F-3D5BBE182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82E8-0868-4FDF-91DA-C2398895C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3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98D4F-F974-4AA1-A510-A40531744D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5" y="2502794"/>
            <a:ext cx="4742993" cy="18462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9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A707F64-B2A5-4441-B5BC-8612F13F38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3240" y="1542206"/>
            <a:ext cx="4728015" cy="3767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E3E5D-4A26-4AC9-AA25-B72F98FC12BB}"/>
              </a:ext>
            </a:extLst>
          </p:cNvPr>
          <p:cNvSpPr txBox="1"/>
          <p:nvPr/>
        </p:nvSpPr>
        <p:spPr>
          <a:xfrm>
            <a:off x="4732806" y="5917136"/>
            <a:ext cx="322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Neural Network (default setting)</a:t>
            </a:r>
          </a:p>
        </p:txBody>
      </p:sp>
    </p:spTree>
    <p:extLst>
      <p:ext uri="{BB962C8B-B14F-4D97-AF65-F5344CB8AC3E}">
        <p14:creationId xmlns:p14="http://schemas.microsoft.com/office/powerpoint/2010/main" val="14370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5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FE9EAD-A33F-4636-9607-CF0DC06A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31" y="717440"/>
            <a:ext cx="3104943" cy="231331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2673C-5B3C-4B77-A836-96029B8E50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52118" y="4188011"/>
            <a:ext cx="3217333" cy="1448562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0DE583-EF7B-4BC4-8EE2-58B31C39A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77" y="3792946"/>
            <a:ext cx="3252903" cy="19471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5DD5C3-D0B5-4660-987A-DAEABE436A1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35998" y="639063"/>
            <a:ext cx="3252903" cy="23697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E48373-0559-4D96-8276-6035781BDBC1}"/>
              </a:ext>
            </a:extLst>
          </p:cNvPr>
          <p:cNvSpPr txBox="1"/>
          <p:nvPr/>
        </p:nvSpPr>
        <p:spPr>
          <a:xfrm>
            <a:off x="2781406" y="-60887"/>
            <a:ext cx="6629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>
                <a:solidFill>
                  <a:schemeClr val="bg1"/>
                </a:solidFill>
              </a:rPr>
              <a:t>GridSearchCV</a:t>
            </a:r>
            <a:r>
              <a:rPr lang="en-AU" sz="3200" dirty="0">
                <a:solidFill>
                  <a:schemeClr val="bg1"/>
                </a:solidFill>
              </a:rPr>
              <a:t> Neural Network  Models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A91B72-8E7C-4C91-ABEF-AE27C0B25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49" y="625852"/>
            <a:ext cx="3293641" cy="2456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624201-9CD4-4C9E-A3D6-1353520D3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75" y="3978214"/>
            <a:ext cx="2981571" cy="17618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5791DC8-D465-4994-8CB4-BDFF62773D40}"/>
              </a:ext>
            </a:extLst>
          </p:cNvPr>
          <p:cNvSpPr txBox="1"/>
          <p:nvPr/>
        </p:nvSpPr>
        <p:spPr>
          <a:xfrm>
            <a:off x="1347146" y="6008608"/>
            <a:ext cx="95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 param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FBD3B1-8064-431B-9186-4841DA0F47F8}"/>
              </a:ext>
            </a:extLst>
          </p:cNvPr>
          <p:cNvSpPr txBox="1"/>
          <p:nvPr/>
        </p:nvSpPr>
        <p:spPr>
          <a:xfrm>
            <a:off x="9283760" y="5873664"/>
            <a:ext cx="104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 params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4F0AE-8DBE-4EA2-B202-0673D406110E}"/>
              </a:ext>
            </a:extLst>
          </p:cNvPr>
          <p:cNvSpPr txBox="1"/>
          <p:nvPr/>
        </p:nvSpPr>
        <p:spPr>
          <a:xfrm>
            <a:off x="5304106" y="6022412"/>
            <a:ext cx="104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 params</a:t>
            </a:r>
          </a:p>
        </p:txBody>
      </p:sp>
    </p:spTree>
    <p:extLst>
      <p:ext uri="{BB962C8B-B14F-4D97-AF65-F5344CB8AC3E}">
        <p14:creationId xmlns:p14="http://schemas.microsoft.com/office/powerpoint/2010/main" val="250083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B071DC-26BD-4890-86C3-0668CB05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3" y="1490276"/>
            <a:ext cx="3753288" cy="3514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70F12-BDC3-4A9A-A9F9-517AAC749D86}"/>
              </a:ext>
            </a:extLst>
          </p:cNvPr>
          <p:cNvSpPr txBox="1"/>
          <p:nvPr/>
        </p:nvSpPr>
        <p:spPr>
          <a:xfrm>
            <a:off x="258605" y="5577174"/>
            <a:ext cx="375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Regression Model with RFE </a:t>
            </a:r>
          </a:p>
          <a:p>
            <a:pPr algn="ctr"/>
            <a:r>
              <a:rPr lang="en-AU" dirty="0"/>
              <a:t>50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91186-CF59-47F8-84AC-82D6D562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35" y="1606208"/>
            <a:ext cx="3209858" cy="3398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E81F2-71DA-4151-9F7D-2C604CB9AC88}"/>
              </a:ext>
            </a:extLst>
          </p:cNvPr>
          <p:cNvSpPr txBox="1"/>
          <p:nvPr/>
        </p:nvSpPr>
        <p:spPr>
          <a:xfrm>
            <a:off x="4199075" y="5540552"/>
            <a:ext cx="3276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Regression Model with RFE + Log</a:t>
            </a:r>
          </a:p>
          <a:p>
            <a:pPr algn="ctr"/>
            <a:r>
              <a:rPr lang="en-AU" dirty="0"/>
              <a:t>47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0FD22-394F-425C-A7C9-38D0FC421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091" y="1419885"/>
            <a:ext cx="4733925" cy="3762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52EBB-BD88-4D3D-90AE-3F631D6ABB67}"/>
              </a:ext>
            </a:extLst>
          </p:cNvPr>
          <p:cNvSpPr txBox="1"/>
          <p:nvPr/>
        </p:nvSpPr>
        <p:spPr>
          <a:xfrm>
            <a:off x="9324788" y="5562549"/>
            <a:ext cx="124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DT </a:t>
            </a:r>
          </a:p>
          <a:p>
            <a:pPr algn="ctr"/>
            <a:r>
              <a:rPr lang="en-AU" dirty="0"/>
              <a:t>12 features</a:t>
            </a:r>
          </a:p>
        </p:txBody>
      </p:sp>
    </p:spTree>
    <p:extLst>
      <p:ext uri="{BB962C8B-B14F-4D97-AF65-F5344CB8AC3E}">
        <p14:creationId xmlns:p14="http://schemas.microsoft.com/office/powerpoint/2010/main" val="32657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5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48373-0559-4D96-8276-6035781BDBC1}"/>
              </a:ext>
            </a:extLst>
          </p:cNvPr>
          <p:cNvSpPr txBox="1"/>
          <p:nvPr/>
        </p:nvSpPr>
        <p:spPr>
          <a:xfrm>
            <a:off x="2781406" y="-60887"/>
            <a:ext cx="798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Neural Network  Models with feature selection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91DC8-D465-4994-8CB4-BDFF62773D40}"/>
              </a:ext>
            </a:extLst>
          </p:cNvPr>
          <p:cNvSpPr txBox="1"/>
          <p:nvPr/>
        </p:nvSpPr>
        <p:spPr>
          <a:xfrm>
            <a:off x="1059169" y="5886159"/>
            <a:ext cx="196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Regressor with RFE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FBD3B1-8064-431B-9186-4841DA0F47F8}"/>
              </a:ext>
            </a:extLst>
          </p:cNvPr>
          <p:cNvSpPr txBox="1"/>
          <p:nvPr/>
        </p:nvSpPr>
        <p:spPr>
          <a:xfrm>
            <a:off x="8978960" y="5862572"/>
            <a:ext cx="20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DT selection feature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4F0AE-8DBE-4EA2-B202-0673D406110E}"/>
              </a:ext>
            </a:extLst>
          </p:cNvPr>
          <p:cNvSpPr txBox="1"/>
          <p:nvPr/>
        </p:nvSpPr>
        <p:spPr>
          <a:xfrm>
            <a:off x="4756892" y="5862572"/>
            <a:ext cx="251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Regressor with RFE + Log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DF571-1EDD-4BB3-9B9A-6FBD8365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93" y="3832753"/>
            <a:ext cx="3232094" cy="19467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5B17B3-4EB8-4D7F-B987-8748E622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2" y="602509"/>
            <a:ext cx="3419475" cy="254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7038B-E3E3-47D6-A4B0-3318142DD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18" y="626096"/>
            <a:ext cx="3400425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6ED046-9747-43A1-94C4-98D5AD5E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034" y="3682953"/>
            <a:ext cx="3513404" cy="219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50A57-2DEF-4061-89F5-09BBA93A2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160" y="621986"/>
            <a:ext cx="3371850" cy="2543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57F785-F611-4AEF-AE23-234649FC8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503" y="3904794"/>
            <a:ext cx="3594670" cy="15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8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A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Rose Legaspi</dc:creator>
  <cp:lastModifiedBy>Mary Rose Legaspi</cp:lastModifiedBy>
  <cp:revision>5</cp:revision>
  <dcterms:created xsi:type="dcterms:W3CDTF">2019-03-30T03:24:11Z</dcterms:created>
  <dcterms:modified xsi:type="dcterms:W3CDTF">2019-03-30T04:53:39Z</dcterms:modified>
</cp:coreProperties>
</file>