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785" y="4343385"/>
            <a:ext cx="5486380" cy="4114795"/>
          </a:xfrm>
          <a:prstGeom prst="rect">
            <a:avLst/>
          </a:prstGeom>
          <a:noFill/>
          <a:ln>
            <a:noFill/>
          </a:ln>
        </p:spPr>
        <p:txBody>
          <a:bodyPr anchorCtr="0" anchor="ctr" bIns="89600" lIns="89600" spcFirstLastPara="1" rIns="89600" wrap="square" tIns="89600">
            <a:noAutofit/>
          </a:bodyPr>
          <a:lstStyle/>
          <a:p>
            <a:pPr indent="0" lvl="0" marL="0">
              <a:spcBef>
                <a:spcPts val="0"/>
              </a:spcBef>
              <a:spcAft>
                <a:spcPts val="0"/>
              </a:spcAft>
              <a:buNone/>
            </a:pPr>
            <a:r>
              <a:t/>
            </a:r>
            <a:endParaRPr/>
          </a:p>
        </p:txBody>
      </p:sp>
      <p:sp>
        <p:nvSpPr>
          <p:cNvPr id="127" name="Shape 127"/>
          <p:cNvSpPr/>
          <p:nvPr>
            <p:ph idx="2" type="sldImg"/>
          </p:nvPr>
        </p:nvSpPr>
        <p:spPr>
          <a:xfrm>
            <a:off x="381183" y="685795"/>
            <a:ext cx="6096294"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785" y="4343385"/>
            <a:ext cx="5486380" cy="4114795"/>
          </a:xfrm>
          <a:prstGeom prst="rect">
            <a:avLst/>
          </a:prstGeom>
          <a:noFill/>
          <a:ln>
            <a:noFill/>
          </a:ln>
        </p:spPr>
        <p:txBody>
          <a:bodyPr anchorCtr="0" anchor="ctr" bIns="89600" lIns="89600" spcFirstLastPara="1" rIns="89600" wrap="square" tIns="89600">
            <a:noAutofit/>
          </a:bodyPr>
          <a:lstStyle/>
          <a:p>
            <a:pPr indent="0" lvl="0" marL="0">
              <a:spcBef>
                <a:spcPts val="0"/>
              </a:spcBef>
              <a:spcAft>
                <a:spcPts val="0"/>
              </a:spcAft>
              <a:buNone/>
            </a:pPr>
            <a:r>
              <a:t/>
            </a:r>
            <a:endParaRPr/>
          </a:p>
        </p:txBody>
      </p:sp>
      <p:sp>
        <p:nvSpPr>
          <p:cNvPr id="137" name="Shape 137"/>
          <p:cNvSpPr/>
          <p:nvPr>
            <p:ph idx="2" type="sldImg"/>
          </p:nvPr>
        </p:nvSpPr>
        <p:spPr>
          <a:xfrm>
            <a:off x="381183" y="685795"/>
            <a:ext cx="6096294"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785" y="4343385"/>
            <a:ext cx="5486380" cy="4114795"/>
          </a:xfrm>
          <a:prstGeom prst="rect">
            <a:avLst/>
          </a:prstGeom>
          <a:noFill/>
          <a:ln>
            <a:noFill/>
          </a:ln>
        </p:spPr>
        <p:txBody>
          <a:bodyPr anchorCtr="0" anchor="ctr" bIns="89600" lIns="89600" spcFirstLastPara="1" rIns="89600" wrap="square" tIns="89600">
            <a:noAutofit/>
          </a:bodyPr>
          <a:lstStyle/>
          <a:p>
            <a:pPr indent="0" lvl="0" marL="0">
              <a:spcBef>
                <a:spcPts val="0"/>
              </a:spcBef>
              <a:spcAft>
                <a:spcPts val="0"/>
              </a:spcAft>
              <a:buNone/>
            </a:pPr>
            <a:r>
              <a:t/>
            </a:r>
            <a:endParaRPr/>
          </a:p>
        </p:txBody>
      </p:sp>
      <p:sp>
        <p:nvSpPr>
          <p:cNvPr id="146" name="Shape 146"/>
          <p:cNvSpPr/>
          <p:nvPr>
            <p:ph idx="2" type="sldImg"/>
          </p:nvPr>
        </p:nvSpPr>
        <p:spPr>
          <a:xfrm>
            <a:off x="381183" y="685795"/>
            <a:ext cx="6096294"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785" y="4343385"/>
            <a:ext cx="5486400" cy="4114800"/>
          </a:xfrm>
          <a:prstGeom prst="rect">
            <a:avLst/>
          </a:prstGeom>
          <a:noFill/>
          <a:ln>
            <a:noFill/>
          </a:ln>
        </p:spPr>
        <p:txBody>
          <a:bodyPr anchorCtr="0" anchor="ctr" bIns="89600" lIns="89600" spcFirstLastPara="1" rIns="89600" wrap="square" tIns="89600">
            <a:noAutofit/>
          </a:bodyPr>
          <a:lstStyle/>
          <a:p>
            <a:pPr indent="0" lvl="0" marL="0" rtl="0">
              <a:spcBef>
                <a:spcPts val="0"/>
              </a:spcBef>
              <a:spcAft>
                <a:spcPts val="0"/>
              </a:spcAft>
              <a:buNone/>
            </a:pPr>
            <a:r>
              <a:t/>
            </a:r>
            <a:endParaRPr/>
          </a:p>
        </p:txBody>
      </p:sp>
      <p:sp>
        <p:nvSpPr>
          <p:cNvPr id="155" name="Shape 155"/>
          <p:cNvSpPr/>
          <p:nvPr>
            <p:ph idx="2" type="sldImg"/>
          </p:nvPr>
        </p:nvSpPr>
        <p:spPr>
          <a:xfrm>
            <a:off x="381183" y="685795"/>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785" y="4343385"/>
            <a:ext cx="5486400" cy="4114800"/>
          </a:xfrm>
          <a:prstGeom prst="rect">
            <a:avLst/>
          </a:prstGeom>
          <a:noFill/>
          <a:ln>
            <a:noFill/>
          </a:ln>
        </p:spPr>
        <p:txBody>
          <a:bodyPr anchorCtr="0" anchor="ctr" bIns="89600" lIns="89600" spcFirstLastPara="1" rIns="89600" wrap="square" tIns="89600">
            <a:noAutofit/>
          </a:bodyPr>
          <a:lstStyle/>
          <a:p>
            <a:pPr indent="0" lvl="0" marL="0" rtl="0">
              <a:spcBef>
                <a:spcPts val="0"/>
              </a:spcBef>
              <a:spcAft>
                <a:spcPts val="0"/>
              </a:spcAft>
              <a:buNone/>
            </a:pPr>
            <a:r>
              <a:t/>
            </a:r>
            <a:endParaRPr/>
          </a:p>
        </p:txBody>
      </p:sp>
      <p:sp>
        <p:nvSpPr>
          <p:cNvPr id="164" name="Shape 164"/>
          <p:cNvSpPr/>
          <p:nvPr>
            <p:ph idx="2" type="sldImg"/>
          </p:nvPr>
        </p:nvSpPr>
        <p:spPr>
          <a:xfrm>
            <a:off x="381183" y="685795"/>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785" y="4343385"/>
            <a:ext cx="5486400" cy="4114800"/>
          </a:xfrm>
          <a:prstGeom prst="rect">
            <a:avLst/>
          </a:prstGeom>
          <a:noFill/>
          <a:ln>
            <a:noFill/>
          </a:ln>
        </p:spPr>
        <p:txBody>
          <a:bodyPr anchorCtr="0" anchor="ctr" bIns="89600" lIns="89600" spcFirstLastPara="1" rIns="89600" wrap="square" tIns="89600">
            <a:noAutofit/>
          </a:bodyPr>
          <a:lstStyle/>
          <a:p>
            <a:pPr indent="0" lvl="0" marL="0" rtl="0">
              <a:spcBef>
                <a:spcPts val="0"/>
              </a:spcBef>
              <a:spcAft>
                <a:spcPts val="0"/>
              </a:spcAft>
              <a:buNone/>
            </a:pPr>
            <a:r>
              <a:t/>
            </a:r>
            <a:endParaRPr/>
          </a:p>
        </p:txBody>
      </p:sp>
      <p:sp>
        <p:nvSpPr>
          <p:cNvPr id="173" name="Shape 173"/>
          <p:cNvSpPr/>
          <p:nvPr>
            <p:ph idx="2" type="sldImg"/>
          </p:nvPr>
        </p:nvSpPr>
        <p:spPr>
          <a:xfrm>
            <a:off x="381183" y="685795"/>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785" y="4343385"/>
            <a:ext cx="5486380" cy="4114795"/>
          </a:xfrm>
          <a:prstGeom prst="rect">
            <a:avLst/>
          </a:prstGeom>
          <a:noFill/>
          <a:ln>
            <a:noFill/>
          </a:ln>
        </p:spPr>
        <p:txBody>
          <a:bodyPr anchorCtr="0" anchor="ctr" bIns="89600" lIns="89600" spcFirstLastPara="1" rIns="89600" wrap="square" tIns="89600">
            <a:noAutofit/>
          </a:bodyPr>
          <a:lstStyle/>
          <a:p>
            <a:pPr indent="0" lvl="0" marL="0">
              <a:spcBef>
                <a:spcPts val="0"/>
              </a:spcBef>
              <a:spcAft>
                <a:spcPts val="0"/>
              </a:spcAft>
              <a:buNone/>
            </a:pPr>
            <a:r>
              <a:t/>
            </a:r>
            <a:endParaRPr/>
          </a:p>
        </p:txBody>
      </p:sp>
      <p:sp>
        <p:nvSpPr>
          <p:cNvPr id="182" name="Shape 182"/>
          <p:cNvSpPr/>
          <p:nvPr>
            <p:ph idx="2" type="sldImg"/>
          </p:nvPr>
        </p:nvSpPr>
        <p:spPr>
          <a:xfrm>
            <a:off x="381183" y="685795"/>
            <a:ext cx="6096294"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785" y="4343385"/>
            <a:ext cx="5486380" cy="4114795"/>
          </a:xfrm>
          <a:prstGeom prst="rect">
            <a:avLst/>
          </a:prstGeom>
          <a:noFill/>
          <a:ln>
            <a:noFill/>
          </a:ln>
        </p:spPr>
        <p:txBody>
          <a:bodyPr anchorCtr="0" anchor="ctr" bIns="89600" lIns="89600" spcFirstLastPara="1" rIns="89600" wrap="square" tIns="89600">
            <a:noAutofit/>
          </a:bodyPr>
          <a:lstStyle/>
          <a:p>
            <a:pPr indent="0" lvl="0" marL="0">
              <a:spcBef>
                <a:spcPts val="0"/>
              </a:spcBef>
              <a:spcAft>
                <a:spcPts val="0"/>
              </a:spcAft>
              <a:buNone/>
            </a:pPr>
            <a:r>
              <a:t/>
            </a:r>
            <a:endParaRPr/>
          </a:p>
        </p:txBody>
      </p:sp>
      <p:sp>
        <p:nvSpPr>
          <p:cNvPr id="191" name="Shape 191"/>
          <p:cNvSpPr/>
          <p:nvPr>
            <p:ph idx="2" type="sldImg"/>
          </p:nvPr>
        </p:nvSpPr>
        <p:spPr>
          <a:xfrm>
            <a:off x="381183" y="685795"/>
            <a:ext cx="6096294"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785" y="4343385"/>
            <a:ext cx="5486380" cy="4114795"/>
          </a:xfrm>
          <a:prstGeom prst="rect">
            <a:avLst/>
          </a:prstGeom>
          <a:noFill/>
          <a:ln>
            <a:noFill/>
          </a:ln>
        </p:spPr>
        <p:txBody>
          <a:bodyPr anchorCtr="0" anchor="ctr" bIns="89600" lIns="89600" spcFirstLastPara="1" rIns="89600" wrap="square" tIns="89600">
            <a:noAutofit/>
          </a:bodyPr>
          <a:lstStyle/>
          <a:p>
            <a:pPr indent="0" lvl="0" marL="0">
              <a:spcBef>
                <a:spcPts val="0"/>
              </a:spcBef>
              <a:spcAft>
                <a:spcPts val="0"/>
              </a:spcAft>
              <a:buNone/>
            </a:pPr>
            <a:r>
              <a:t/>
            </a:r>
            <a:endParaRPr/>
          </a:p>
        </p:txBody>
      </p:sp>
      <p:sp>
        <p:nvSpPr>
          <p:cNvPr id="200" name="Shape 200"/>
          <p:cNvSpPr/>
          <p:nvPr>
            <p:ph idx="2" type="sldImg"/>
          </p:nvPr>
        </p:nvSpPr>
        <p:spPr>
          <a:xfrm>
            <a:off x="381183" y="685795"/>
            <a:ext cx="6096294"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8" name="Shape 58"/>
          <p:cNvSpPr txBox="1"/>
          <p:nvPr>
            <p:ph idx="1" type="body"/>
          </p:nvPr>
        </p:nvSpPr>
        <p:spPr>
          <a:xfrm>
            <a:off x="457200" y="1200150"/>
            <a:ext cx="8229600" cy="3394471"/>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Shape 63"/>
          <p:cNvSpPr txBox="1"/>
          <p:nvPr>
            <p:ph type="title"/>
          </p:nvPr>
        </p:nvSpPr>
        <p:spPr>
          <a:xfrm rot="5400000">
            <a:off x="5463778" y="1371600"/>
            <a:ext cx="4388644"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rot="5400000">
            <a:off x="1272778" y="-609599"/>
            <a:ext cx="4388644"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rot="5400000">
            <a:off x="2874764" y="-1217414"/>
            <a:ext cx="3394471"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4" name="Shape 74"/>
        <p:cNvGrpSpPr/>
        <p:nvPr/>
      </p:nvGrpSpPr>
      <p:grpSpPr>
        <a:xfrm>
          <a:off x="0" y="0"/>
          <a:ext cx="0" cy="0"/>
          <a:chOff x="0" y="0"/>
          <a:chExt cx="0" cy="0"/>
        </a:xfrm>
      </p:grpSpPr>
      <p:sp>
        <p:nvSpPr>
          <p:cNvPr id="75" name="Shape 75"/>
          <p:cNvSpPr txBox="1"/>
          <p:nvPr>
            <p:ph type="title"/>
          </p:nvPr>
        </p:nvSpPr>
        <p:spPr>
          <a:xfrm>
            <a:off x="1792288" y="3600450"/>
            <a:ext cx="5486400" cy="425053"/>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Shape 76"/>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 type="body"/>
          </p:nvPr>
        </p:nvSpPr>
        <p:spPr>
          <a:xfrm>
            <a:off x="1792288" y="4025503"/>
            <a:ext cx="5486400" cy="603646"/>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1" name="Shape 81"/>
        <p:cNvGrpSpPr/>
        <p:nvPr/>
      </p:nvGrpSpPr>
      <p:grpSpPr>
        <a:xfrm>
          <a:off x="0" y="0"/>
          <a:ext cx="0" cy="0"/>
          <a:chOff x="0" y="0"/>
          <a:chExt cx="0" cy="0"/>
        </a:xfrm>
      </p:grpSpPr>
      <p:sp>
        <p:nvSpPr>
          <p:cNvPr id="82" name="Shape 82"/>
          <p:cNvSpPr txBox="1"/>
          <p:nvPr>
            <p:ph type="title"/>
          </p:nvPr>
        </p:nvSpPr>
        <p:spPr>
          <a:xfrm>
            <a:off x="457202" y="204788"/>
            <a:ext cx="3008313" cy="87153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3" name="Shape 83"/>
          <p:cNvSpPr txBox="1"/>
          <p:nvPr>
            <p:ph idx="1" type="body"/>
          </p:nvPr>
        </p:nvSpPr>
        <p:spPr>
          <a:xfrm>
            <a:off x="3575050" y="204788"/>
            <a:ext cx="5111750" cy="438983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457202" y="1076329"/>
            <a:ext cx="3008313" cy="3518297"/>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85" name="Shape 85"/>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Shape 87"/>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8" name="Shape 88"/>
        <p:cNvGrpSpPr/>
        <p:nvPr/>
      </p:nvGrpSpPr>
      <p:grpSpPr>
        <a:xfrm>
          <a:off x="0" y="0"/>
          <a:ext cx="0" cy="0"/>
          <a:chOff x="0" y="0"/>
          <a:chExt cx="0" cy="0"/>
        </a:xfrm>
      </p:grpSpPr>
      <p:sp>
        <p:nvSpPr>
          <p:cNvPr id="89" name="Shape 89"/>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4" name="Shape 94"/>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Shape 95"/>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9" name="Shape 99"/>
          <p:cNvSpPr txBox="1"/>
          <p:nvPr>
            <p:ph idx="1" type="body"/>
          </p:nvPr>
        </p:nvSpPr>
        <p:spPr>
          <a:xfrm>
            <a:off x="457200" y="1151335"/>
            <a:ext cx="4040188" cy="47982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0" name="Shape 100"/>
          <p:cNvSpPr txBox="1"/>
          <p:nvPr>
            <p:ph idx="2" type="body"/>
          </p:nvPr>
        </p:nvSpPr>
        <p:spPr>
          <a:xfrm>
            <a:off x="457200" y="1631157"/>
            <a:ext cx="4040188" cy="2963466"/>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1" name="Shape 101"/>
          <p:cNvSpPr txBox="1"/>
          <p:nvPr>
            <p:ph idx="3" type="body"/>
          </p:nvPr>
        </p:nvSpPr>
        <p:spPr>
          <a:xfrm>
            <a:off x="4645030" y="1151335"/>
            <a:ext cx="4041775" cy="47982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2" name="Shape 102"/>
          <p:cNvSpPr txBox="1"/>
          <p:nvPr>
            <p:ph idx="4" type="body"/>
          </p:nvPr>
        </p:nvSpPr>
        <p:spPr>
          <a:xfrm>
            <a:off x="4645030" y="1631157"/>
            <a:ext cx="4041775" cy="2963466"/>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8" name="Shape 108"/>
          <p:cNvSpPr txBox="1"/>
          <p:nvPr>
            <p:ph idx="1" type="body"/>
          </p:nvPr>
        </p:nvSpPr>
        <p:spPr>
          <a:xfrm>
            <a:off x="457200" y="1200151"/>
            <a:ext cx="4038600" cy="3394472"/>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2" type="body"/>
          </p:nvPr>
        </p:nvSpPr>
        <p:spPr>
          <a:xfrm>
            <a:off x="4648200" y="1200151"/>
            <a:ext cx="4038600" cy="3394472"/>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1" name="Shape 11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3" name="Shape 113"/>
        <p:cNvGrpSpPr/>
        <p:nvPr/>
      </p:nvGrpSpPr>
      <p:grpSpPr>
        <a:xfrm>
          <a:off x="0" y="0"/>
          <a:ext cx="0" cy="0"/>
          <a:chOff x="0" y="0"/>
          <a:chExt cx="0" cy="0"/>
        </a:xfrm>
      </p:grpSpPr>
      <p:sp>
        <p:nvSpPr>
          <p:cNvPr id="114" name="Shape 114"/>
          <p:cNvSpPr txBox="1"/>
          <p:nvPr>
            <p:ph type="title"/>
          </p:nvPr>
        </p:nvSpPr>
        <p:spPr>
          <a:xfrm>
            <a:off x="722313" y="3305175"/>
            <a:ext cx="7772400" cy="1021556"/>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5" name="Shape 115"/>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16" name="Shape 116"/>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7" name="Shape 117"/>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Shape 118"/>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9" name="Shape 119"/>
        <p:cNvGrpSpPr/>
        <p:nvPr/>
      </p:nvGrpSpPr>
      <p:grpSpPr>
        <a:xfrm>
          <a:off x="0" y="0"/>
          <a:ext cx="0" cy="0"/>
          <a:chOff x="0" y="0"/>
          <a:chExt cx="0" cy="0"/>
        </a:xfrm>
      </p:grpSpPr>
      <p:sp>
        <p:nvSpPr>
          <p:cNvPr id="120" name="Shape 120"/>
          <p:cNvSpPr txBox="1"/>
          <p:nvPr>
            <p:ph type="ctrTitle"/>
          </p:nvPr>
        </p:nvSpPr>
        <p:spPr>
          <a:xfrm>
            <a:off x="685800" y="1597819"/>
            <a:ext cx="7772400" cy="1102519"/>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1" name="Shape 121"/>
          <p:cNvSpPr txBox="1"/>
          <p:nvPr>
            <p:ph idx="1" type="subTitle"/>
          </p:nvPr>
        </p:nvSpPr>
        <p:spPr>
          <a:xfrm>
            <a:off x="1371600" y="2914650"/>
            <a:ext cx="6400800" cy="131445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22" name="Shape 12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Shape 12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4" name="Shape 124"/>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Shape 52"/>
          <p:cNvSpPr txBox="1"/>
          <p:nvPr>
            <p:ph idx="1" type="body"/>
          </p:nvPr>
        </p:nvSpPr>
        <p:spPr>
          <a:xfrm>
            <a:off x="457200" y="1200150"/>
            <a:ext cx="8229600" cy="3394471"/>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6553200" y="4767263"/>
            <a:ext cx="2133600" cy="273844"/>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flipH="1" rot="10800000">
            <a:off x="0" y="5143500"/>
            <a:ext cx="9144000" cy="34528"/>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30" name="Shape 130"/>
          <p:cNvPicPr preferRelativeResize="0"/>
          <p:nvPr/>
        </p:nvPicPr>
        <p:blipFill rotWithShape="1">
          <a:blip r:embed="rId3">
            <a:alphaModFix/>
          </a:blip>
          <a:srcRect b="0" l="0" r="0" t="0"/>
          <a:stretch/>
        </p:blipFill>
        <p:spPr>
          <a:xfrm>
            <a:off x="6934200" y="53578"/>
            <a:ext cx="1657350" cy="671513"/>
          </a:xfrm>
          <a:prstGeom prst="rect">
            <a:avLst/>
          </a:prstGeom>
          <a:noFill/>
          <a:ln>
            <a:noFill/>
          </a:ln>
        </p:spPr>
      </p:pic>
      <p:sp>
        <p:nvSpPr>
          <p:cNvPr id="131" name="Shape 131"/>
          <p:cNvSpPr txBox="1"/>
          <p:nvPr/>
        </p:nvSpPr>
        <p:spPr>
          <a:xfrm>
            <a:off x="152400" y="111919"/>
            <a:ext cx="6686550" cy="5548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 sz="4200" u="none">
                <a:solidFill>
                  <a:srgbClr val="17375E"/>
                </a:solidFill>
                <a:latin typeface="Times New Roman"/>
                <a:ea typeface="Times New Roman"/>
                <a:cs typeface="Times New Roman"/>
                <a:sym typeface="Times New Roman"/>
              </a:rPr>
              <a:t>Project Release Plan</a:t>
            </a:r>
            <a:endParaRPr>
              <a:latin typeface="Times New Roman"/>
              <a:ea typeface="Times New Roman"/>
              <a:cs typeface="Times New Roman"/>
              <a:sym typeface="Times New Roman"/>
            </a:endParaRPr>
          </a:p>
        </p:txBody>
      </p:sp>
      <p:sp>
        <p:nvSpPr>
          <p:cNvPr id="132" name="Shape 132"/>
          <p:cNvSpPr txBox="1"/>
          <p:nvPr>
            <p:ph idx="1" type="body"/>
          </p:nvPr>
        </p:nvSpPr>
        <p:spPr>
          <a:xfrm>
            <a:off x="457200" y="1828800"/>
            <a:ext cx="8229600" cy="2765822"/>
          </a:xfrm>
          <a:prstGeom prst="rect">
            <a:avLst/>
          </a:prstGeom>
          <a:noFill/>
          <a:ln>
            <a:noFill/>
          </a:ln>
        </p:spPr>
        <p:txBody>
          <a:bodyPr anchorCtr="0" anchor="t" bIns="45675" lIns="91375" spcFirstLastPara="1" rIns="91375" wrap="square" tIns="45675">
            <a:noAutofit/>
          </a:bodyPr>
          <a:lstStyle/>
          <a:p>
            <a:pPr indent="0" lvl="0" marL="0" marR="0" rtl="0">
              <a:lnSpc>
                <a:spcPct val="100000"/>
              </a:lnSpc>
              <a:spcBef>
                <a:spcPts val="560"/>
              </a:spcBef>
              <a:spcAft>
                <a:spcPts val="0"/>
              </a:spcAft>
              <a:buClr>
                <a:schemeClr val="dk1"/>
              </a:buClr>
              <a:buSzPts val="2800"/>
              <a:buFont typeface="Arial"/>
              <a:buNone/>
            </a:pPr>
            <a:r>
              <a:rPr lang="en" sz="2400">
                <a:latin typeface="Times New Roman"/>
                <a:ea typeface="Times New Roman"/>
                <a:cs typeface="Times New Roman"/>
                <a:sym typeface="Times New Roman"/>
              </a:rPr>
              <a:t>Team Name: PickUp</a:t>
            </a:r>
            <a:endParaRPr sz="2400">
              <a:latin typeface="Times New Roman"/>
              <a:ea typeface="Times New Roman"/>
              <a:cs typeface="Times New Roman"/>
              <a:sym typeface="Times New Roman"/>
            </a:endParaRPr>
          </a:p>
          <a:p>
            <a:pPr indent="0" lvl="0" marL="0" marR="0" rtl="0">
              <a:lnSpc>
                <a:spcPct val="100000"/>
              </a:lnSpc>
              <a:spcBef>
                <a:spcPts val="560"/>
              </a:spcBef>
              <a:spcAft>
                <a:spcPts val="0"/>
              </a:spcAft>
              <a:buClr>
                <a:schemeClr val="dk1"/>
              </a:buClr>
              <a:buSzPts val="2800"/>
              <a:buFont typeface="Arial"/>
              <a:buNone/>
            </a:pPr>
            <a:r>
              <a:rPr i="0" lang="en" sz="2400" u="none" cap="none" strike="noStrike">
                <a:solidFill>
                  <a:schemeClr val="dk1"/>
                </a:solidFill>
                <a:latin typeface="Times New Roman"/>
                <a:ea typeface="Times New Roman"/>
                <a:cs typeface="Times New Roman"/>
                <a:sym typeface="Times New Roman"/>
              </a:rPr>
              <a:t>Team member</a:t>
            </a:r>
            <a:r>
              <a:rPr lang="en" sz="2400">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a:p>
            <a:pPr indent="457200" lvl="0" marL="0" marR="0" rtl="0">
              <a:lnSpc>
                <a:spcPct val="100000"/>
              </a:lnSpc>
              <a:spcBef>
                <a:spcPts val="560"/>
              </a:spcBef>
              <a:spcAft>
                <a:spcPts val="0"/>
              </a:spcAft>
              <a:buClr>
                <a:schemeClr val="dk1"/>
              </a:buClr>
              <a:buSzPts val="2800"/>
              <a:buFont typeface="Arial"/>
              <a:buNone/>
            </a:pPr>
            <a:r>
              <a:rPr i="0" lang="en" sz="2000" u="none" cap="none" strike="noStrike">
                <a:solidFill>
                  <a:srgbClr val="000000"/>
                </a:solidFill>
                <a:latin typeface="Times New Roman"/>
                <a:ea typeface="Times New Roman"/>
                <a:cs typeface="Times New Roman"/>
                <a:sym typeface="Times New Roman"/>
              </a:rPr>
              <a:t>Product Owner</a:t>
            </a:r>
            <a:r>
              <a:rPr lang="en" sz="2000">
                <a:solidFill>
                  <a:srgbClr val="000000"/>
                </a:solidFill>
                <a:latin typeface="Times New Roman"/>
                <a:ea typeface="Times New Roman"/>
                <a:cs typeface="Times New Roman"/>
                <a:sym typeface="Times New Roman"/>
              </a:rPr>
              <a:t>: Khachatur Mirijanyan</a:t>
            </a:r>
            <a:endParaRPr sz="2000">
              <a:solidFill>
                <a:srgbClr val="000000"/>
              </a:solidFill>
              <a:latin typeface="Times New Roman"/>
              <a:ea typeface="Times New Roman"/>
              <a:cs typeface="Times New Roman"/>
              <a:sym typeface="Times New Roman"/>
            </a:endParaRPr>
          </a:p>
          <a:p>
            <a:pPr indent="457200" lvl="0" marL="0" marR="0" rtl="0">
              <a:lnSpc>
                <a:spcPct val="100000"/>
              </a:lnSpc>
              <a:spcBef>
                <a:spcPts val="560"/>
              </a:spcBef>
              <a:spcAft>
                <a:spcPts val="0"/>
              </a:spcAft>
              <a:buClr>
                <a:schemeClr val="dk1"/>
              </a:buClr>
              <a:buSzPts val="2800"/>
              <a:buFont typeface="Arial"/>
              <a:buNone/>
            </a:pPr>
            <a:r>
              <a:rPr i="0" lang="en" sz="2000" u="none" cap="none" strike="noStrike">
                <a:solidFill>
                  <a:srgbClr val="000000"/>
                </a:solidFill>
                <a:latin typeface="Times New Roman"/>
                <a:ea typeface="Times New Roman"/>
                <a:cs typeface="Times New Roman"/>
                <a:sym typeface="Times New Roman"/>
              </a:rPr>
              <a:t>Scrum Master (Sprint 1)</a:t>
            </a:r>
            <a:r>
              <a:rPr lang="en" sz="2000">
                <a:solidFill>
                  <a:srgbClr val="000000"/>
                </a:solidFill>
                <a:latin typeface="Times New Roman"/>
                <a:ea typeface="Times New Roman"/>
                <a:cs typeface="Times New Roman"/>
                <a:sym typeface="Times New Roman"/>
              </a:rPr>
              <a:t>: Rithu Simha</a:t>
            </a:r>
            <a:endParaRPr sz="2000">
              <a:solidFill>
                <a:srgbClr val="000000"/>
              </a:solidFill>
              <a:latin typeface="Times New Roman"/>
              <a:ea typeface="Times New Roman"/>
              <a:cs typeface="Times New Roman"/>
              <a:sym typeface="Times New Roman"/>
            </a:endParaRPr>
          </a:p>
          <a:p>
            <a:pPr indent="457200" lvl="0" marL="0" marR="0" rtl="0">
              <a:lnSpc>
                <a:spcPct val="100000"/>
              </a:lnSpc>
              <a:spcBef>
                <a:spcPts val="560"/>
              </a:spcBef>
              <a:spcAft>
                <a:spcPts val="0"/>
              </a:spcAft>
              <a:buClr>
                <a:schemeClr val="dk1"/>
              </a:buClr>
              <a:buSzPts val="2800"/>
              <a:buFont typeface="Arial"/>
              <a:buNone/>
            </a:pPr>
            <a:r>
              <a:rPr lang="en" sz="2000">
                <a:solidFill>
                  <a:srgbClr val="000000"/>
                </a:solidFill>
                <a:latin typeface="Times New Roman"/>
                <a:ea typeface="Times New Roman"/>
                <a:cs typeface="Times New Roman"/>
                <a:sym typeface="Times New Roman"/>
              </a:rPr>
              <a:t>Scrum Master (Sprint 2): Shini Zhang</a:t>
            </a:r>
            <a:endParaRPr sz="2000">
              <a:solidFill>
                <a:srgbClr val="000000"/>
              </a:solidFill>
              <a:latin typeface="Times New Roman"/>
              <a:ea typeface="Times New Roman"/>
              <a:cs typeface="Times New Roman"/>
              <a:sym typeface="Times New Roman"/>
            </a:endParaRPr>
          </a:p>
          <a:p>
            <a:pPr indent="457200" lvl="0" marL="0" marR="0" rtl="0">
              <a:lnSpc>
                <a:spcPct val="100000"/>
              </a:lnSpc>
              <a:spcBef>
                <a:spcPts val="560"/>
              </a:spcBef>
              <a:spcAft>
                <a:spcPts val="0"/>
              </a:spcAft>
              <a:buClr>
                <a:schemeClr val="dk1"/>
              </a:buClr>
              <a:buSzPts val="2800"/>
              <a:buFont typeface="Arial"/>
              <a:buNone/>
            </a:pPr>
            <a:r>
              <a:rPr lang="en" sz="2000">
                <a:solidFill>
                  <a:srgbClr val="000000"/>
                </a:solidFill>
                <a:latin typeface="Times New Roman"/>
                <a:ea typeface="Times New Roman"/>
                <a:cs typeface="Times New Roman"/>
                <a:sym typeface="Times New Roman"/>
              </a:rPr>
              <a:t>Scrum Master (Sprint 3): Alex Blumer</a:t>
            </a:r>
            <a:endParaRPr sz="2000">
              <a:solidFill>
                <a:srgbClr val="000000"/>
              </a:solidFill>
              <a:latin typeface="Times New Roman"/>
              <a:ea typeface="Times New Roman"/>
              <a:cs typeface="Times New Roman"/>
              <a:sym typeface="Times New Roman"/>
            </a:endParaRPr>
          </a:p>
          <a:p>
            <a:pPr indent="457200" lvl="0" marL="0" marR="0" rtl="0">
              <a:lnSpc>
                <a:spcPct val="100000"/>
              </a:lnSpc>
              <a:spcBef>
                <a:spcPts val="560"/>
              </a:spcBef>
              <a:spcAft>
                <a:spcPts val="0"/>
              </a:spcAft>
              <a:buClr>
                <a:schemeClr val="dk1"/>
              </a:buClr>
              <a:buSzPts val="2800"/>
              <a:buFont typeface="Arial"/>
              <a:buNone/>
            </a:pPr>
            <a:r>
              <a:rPr lang="en" sz="2000">
                <a:solidFill>
                  <a:srgbClr val="000000"/>
                </a:solidFill>
                <a:latin typeface="Times New Roman"/>
                <a:ea typeface="Times New Roman"/>
                <a:cs typeface="Times New Roman"/>
                <a:sym typeface="Times New Roman"/>
              </a:rPr>
              <a:t>Scrum Master (Sprint 4): </a:t>
            </a:r>
            <a:r>
              <a:rPr lang="en" sz="2000">
                <a:solidFill>
                  <a:srgbClr val="000000"/>
                </a:solidFill>
                <a:latin typeface="Times New Roman"/>
                <a:ea typeface="Times New Roman"/>
                <a:cs typeface="Times New Roman"/>
                <a:sym typeface="Times New Roman"/>
              </a:rPr>
              <a:t>Rogelio Molina</a:t>
            </a:r>
            <a:endParaRPr sz="2000">
              <a:solidFill>
                <a:srgbClr val="000000"/>
              </a:solidFill>
              <a:latin typeface="Times New Roman"/>
              <a:ea typeface="Times New Roman"/>
              <a:cs typeface="Times New Roman"/>
              <a:sym typeface="Times New Roman"/>
            </a:endParaRPr>
          </a:p>
          <a:p>
            <a:pPr indent="457200" lvl="0" marL="0" marR="0" rtl="0">
              <a:lnSpc>
                <a:spcPct val="100000"/>
              </a:lnSpc>
              <a:spcBef>
                <a:spcPts val="560"/>
              </a:spcBef>
              <a:spcAft>
                <a:spcPts val="0"/>
              </a:spcAft>
              <a:buClr>
                <a:schemeClr val="dk1"/>
              </a:buClr>
              <a:buSzPts val="2800"/>
              <a:buFont typeface="Arial"/>
              <a:buNone/>
            </a:pPr>
            <a:r>
              <a:t/>
            </a:r>
            <a:endParaRPr sz="20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t/>
            </a:r>
            <a:endParaRPr/>
          </a:p>
        </p:txBody>
      </p:sp>
      <p:sp>
        <p:nvSpPr>
          <p:cNvPr id="133" name="Shape 133"/>
          <p:cNvSpPr txBox="1"/>
          <p:nvPr>
            <p:ph type="title"/>
          </p:nvPr>
        </p:nvSpPr>
        <p:spPr>
          <a:xfrm>
            <a:off x="457200" y="784622"/>
            <a:ext cx="8229600" cy="945356"/>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lang="en" sz="4000">
                <a:latin typeface="Times New Roman"/>
                <a:ea typeface="Times New Roman"/>
                <a:cs typeface="Times New Roman"/>
                <a:sym typeface="Times New Roman"/>
              </a:rPr>
              <a:t>PickUp</a:t>
            </a:r>
            <a:r>
              <a:rPr i="0" lang="en" sz="4000" u="none" cap="none" strike="noStrike">
                <a:solidFill>
                  <a:schemeClr val="dk1"/>
                </a:solidFill>
                <a:latin typeface="Times New Roman"/>
                <a:ea typeface="Times New Roman"/>
                <a:cs typeface="Times New Roman"/>
                <a:sym typeface="Times New Roman"/>
              </a:rPr>
              <a:t> </a:t>
            </a:r>
            <a:br>
              <a:rPr i="0" lang="en" sz="4000" u="none" cap="none" strike="noStrike">
                <a:solidFill>
                  <a:schemeClr val="dk1"/>
                </a:solidFill>
                <a:latin typeface="Times New Roman"/>
                <a:ea typeface="Times New Roman"/>
                <a:cs typeface="Times New Roman"/>
                <a:sym typeface="Times New Roman"/>
              </a:rPr>
            </a:br>
            <a:r>
              <a:rPr lang="en" sz="2400">
                <a:latin typeface="Times New Roman"/>
                <a:ea typeface="Times New Roman"/>
                <a:cs typeface="Times New Roman"/>
                <a:sym typeface="Times New Roman"/>
              </a:rPr>
              <a:t>April 13th, 2018</a:t>
            </a:r>
            <a:endParaRPr sz="2400">
              <a:latin typeface="Times New Roman"/>
              <a:ea typeface="Times New Roman"/>
              <a:cs typeface="Times New Roman"/>
              <a:sym typeface="Times New Roman"/>
            </a:endParaRPr>
          </a:p>
        </p:txBody>
      </p:sp>
      <p:sp>
        <p:nvSpPr>
          <p:cNvPr id="134" name="Shape 134"/>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0" name="Shape 140"/>
          <p:cNvPicPr preferRelativeResize="0"/>
          <p:nvPr/>
        </p:nvPicPr>
        <p:blipFill rotWithShape="1">
          <a:blip r:embed="rId3">
            <a:alphaModFix/>
          </a:blip>
          <a:srcRect b="0" l="0" r="0" t="0"/>
          <a:stretch/>
        </p:blipFill>
        <p:spPr>
          <a:xfrm>
            <a:off x="6934200" y="0"/>
            <a:ext cx="1657350" cy="671513"/>
          </a:xfrm>
          <a:prstGeom prst="rect">
            <a:avLst/>
          </a:prstGeom>
          <a:noFill/>
          <a:ln>
            <a:noFill/>
          </a:ln>
        </p:spPr>
      </p:pic>
      <p:sp>
        <p:nvSpPr>
          <p:cNvPr id="141" name="Shape 141"/>
          <p:cNvSpPr txBox="1"/>
          <p:nvPr/>
        </p:nvSpPr>
        <p:spPr>
          <a:xfrm>
            <a:off x="152400" y="111919"/>
            <a:ext cx="6686550" cy="5548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 sz="4200" u="none">
                <a:solidFill>
                  <a:srgbClr val="17375E"/>
                </a:solidFill>
                <a:latin typeface="Times New Roman"/>
                <a:ea typeface="Times New Roman"/>
                <a:cs typeface="Times New Roman"/>
                <a:sym typeface="Times New Roman"/>
              </a:rPr>
              <a:t>Project Release Plan</a:t>
            </a:r>
            <a:endParaRPr/>
          </a:p>
        </p:txBody>
      </p:sp>
      <p:sp>
        <p:nvSpPr>
          <p:cNvPr id="142" name="Shape 142"/>
          <p:cNvSpPr txBox="1"/>
          <p:nvPr>
            <p:ph type="title"/>
          </p:nvPr>
        </p:nvSpPr>
        <p:spPr>
          <a:xfrm>
            <a:off x="457200" y="800100"/>
            <a:ext cx="8229600" cy="85725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PickUp</a:t>
            </a:r>
            <a:r>
              <a:rPr b="0" i="0" lang="en" sz="4400" u="none" cap="none" strike="noStrike">
                <a:solidFill>
                  <a:schemeClr val="dk1"/>
                </a:solidFill>
                <a:latin typeface="Times New Roman"/>
                <a:ea typeface="Times New Roman"/>
                <a:cs typeface="Times New Roman"/>
                <a:sym typeface="Times New Roman"/>
              </a:rPr>
              <a:t> </a:t>
            </a:r>
            <a:endParaRPr/>
          </a:p>
        </p:txBody>
      </p:sp>
      <p:sp>
        <p:nvSpPr>
          <p:cNvPr id="143" name="Shape 143"/>
          <p:cNvSpPr txBox="1"/>
          <p:nvPr>
            <p:ph idx="1" type="body"/>
          </p:nvPr>
        </p:nvSpPr>
        <p:spPr>
          <a:xfrm>
            <a:off x="457200" y="1714500"/>
            <a:ext cx="8229600" cy="2880121"/>
          </a:xfrm>
          <a:prstGeom prst="rect">
            <a:avLst/>
          </a:prstGeom>
          <a:noFill/>
          <a:ln>
            <a:noFill/>
          </a:ln>
        </p:spPr>
        <p:txBody>
          <a:bodyPr anchorCtr="0" anchor="t" bIns="45675" lIns="91375" spcFirstLastPara="1" rIns="91375" wrap="square" tIns="45675">
            <a:noAutofit/>
          </a:bodyPr>
          <a:lstStyle/>
          <a:p>
            <a:pPr indent="-277812" lvl="0" marL="341312" marR="0" rtl="0" algn="l">
              <a:lnSpc>
                <a:spcPct val="100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Have you ever wanted to play a pick up game, of any activity, but either can't find anyone or don't know where to play? With PickUp, you won't have that problem.</a:t>
            </a:r>
            <a:endParaRPr sz="2200">
              <a:solidFill>
                <a:srgbClr val="000000"/>
              </a:solidFill>
              <a:latin typeface="Times New Roman"/>
              <a:ea typeface="Times New Roman"/>
              <a:cs typeface="Times New Roman"/>
              <a:sym typeface="Times New Roman"/>
            </a:endParaRPr>
          </a:p>
          <a:p>
            <a:pPr indent="-277812" lvl="0" marL="341312" marR="0" rtl="0" algn="l">
              <a:lnSpc>
                <a:spcPct val="100000"/>
              </a:lnSpc>
              <a:spcBef>
                <a:spcPts val="640"/>
              </a:spcBef>
              <a:spcAft>
                <a:spcPts val="0"/>
              </a:spcAft>
              <a:buClr>
                <a:schemeClr val="dk1"/>
              </a:buClr>
              <a:buSzPts val="2200"/>
              <a:buFont typeface="Arial"/>
              <a:buChar char="•"/>
            </a:pPr>
            <a:r>
              <a:rPr lang="en" sz="2200">
                <a:latin typeface="Times New Roman"/>
                <a:ea typeface="Times New Roman"/>
                <a:cs typeface="Times New Roman"/>
                <a:sym typeface="Times New Roman"/>
              </a:rPr>
              <a:t>Our team wants to create opportunities for our members to participate in recreational games as well as tournaments with the players in their community. We want to be able to allow our members to select games to participate in as well as create games.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6915150" y="57150"/>
            <a:ext cx="1657350" cy="671513"/>
          </a:xfrm>
          <a:prstGeom prst="rect">
            <a:avLst/>
          </a:prstGeom>
          <a:noFill/>
          <a:ln>
            <a:noFill/>
          </a:ln>
        </p:spPr>
      </p:pic>
      <p:sp>
        <p:nvSpPr>
          <p:cNvPr id="149" name="Shape 149"/>
          <p:cNvSpPr txBox="1"/>
          <p:nvPr/>
        </p:nvSpPr>
        <p:spPr>
          <a:xfrm>
            <a:off x="152400" y="111919"/>
            <a:ext cx="6686550" cy="438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 sz="3200" u="none">
                <a:solidFill>
                  <a:srgbClr val="17375E"/>
                </a:solidFill>
                <a:latin typeface="Times New Roman"/>
                <a:ea typeface="Times New Roman"/>
                <a:cs typeface="Times New Roman"/>
                <a:sym typeface="Times New Roman"/>
              </a:rPr>
              <a:t>Project Release Plan – User Stories</a:t>
            </a:r>
            <a:endParaRPr/>
          </a:p>
        </p:txBody>
      </p:sp>
      <p:sp>
        <p:nvSpPr>
          <p:cNvPr id="150" name="Shape 150"/>
          <p:cNvSpPr txBox="1"/>
          <p:nvPr>
            <p:ph type="title"/>
          </p:nvPr>
        </p:nvSpPr>
        <p:spPr>
          <a:xfrm>
            <a:off x="533400" y="666750"/>
            <a:ext cx="8229600" cy="85725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PickUp</a:t>
            </a:r>
            <a:r>
              <a:rPr b="0" i="0" lang="en" sz="4400" u="none" cap="none" strike="noStrike">
                <a:solidFill>
                  <a:schemeClr val="dk1"/>
                </a:solidFill>
                <a:latin typeface="Times New Roman"/>
                <a:ea typeface="Times New Roman"/>
                <a:cs typeface="Times New Roman"/>
                <a:sym typeface="Times New Roman"/>
              </a:rPr>
              <a:t> </a:t>
            </a:r>
            <a:endParaRPr/>
          </a:p>
        </p:txBody>
      </p:sp>
      <p:sp>
        <p:nvSpPr>
          <p:cNvPr id="151" name="Shape 151"/>
          <p:cNvSpPr txBox="1"/>
          <p:nvPr>
            <p:ph idx="1" type="body"/>
          </p:nvPr>
        </p:nvSpPr>
        <p:spPr>
          <a:xfrm>
            <a:off x="457200" y="1600200"/>
            <a:ext cx="8229600" cy="299442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 sz="1800" u="none" cap="none" strike="noStrike">
                <a:solidFill>
                  <a:schemeClr val="dk1"/>
                </a:solidFill>
                <a:latin typeface="Times New Roman"/>
                <a:ea typeface="Times New Roman"/>
                <a:cs typeface="Times New Roman"/>
                <a:sym typeface="Times New Roman"/>
              </a:rPr>
              <a:t>Sprint 1</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914400" rtl="0">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As a user, I want to have access to a working website so that I am able to use the service.</a:t>
            </a:r>
            <a:endParaRPr sz="1800">
              <a:latin typeface="Times New Roman"/>
              <a:ea typeface="Times New Roman"/>
              <a:cs typeface="Times New Roman"/>
              <a:sym typeface="Times New Roman"/>
            </a:endParaRPr>
          </a:p>
          <a:p>
            <a:pPr indent="-342900" lvl="0" marL="914400" rtl="0">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As a player, I want to able to select an activity and enter a location to play the game so that I can play the game.</a:t>
            </a:r>
            <a:endParaRPr sz="18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Allow members to select an activity.</a:t>
            </a:r>
            <a:endParaRPr sz="16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Allow members to enter a location that they will be playing at.</a:t>
            </a:r>
            <a:endParaRPr sz="1600">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152" name="Shape 152"/>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6915150" y="57150"/>
            <a:ext cx="1657350" cy="671513"/>
          </a:xfrm>
          <a:prstGeom prst="rect">
            <a:avLst/>
          </a:prstGeom>
          <a:noFill/>
          <a:ln>
            <a:noFill/>
          </a:ln>
        </p:spPr>
      </p:pic>
      <p:sp>
        <p:nvSpPr>
          <p:cNvPr id="158" name="Shape 158"/>
          <p:cNvSpPr txBox="1"/>
          <p:nvPr/>
        </p:nvSpPr>
        <p:spPr>
          <a:xfrm>
            <a:off x="152400" y="111919"/>
            <a:ext cx="6686400" cy="43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 sz="3200" u="none">
                <a:solidFill>
                  <a:srgbClr val="17375E"/>
                </a:solidFill>
                <a:latin typeface="Times New Roman"/>
                <a:ea typeface="Times New Roman"/>
                <a:cs typeface="Times New Roman"/>
                <a:sym typeface="Times New Roman"/>
              </a:rPr>
              <a:t>Project Release Plan – User Stories</a:t>
            </a:r>
            <a:endParaRPr/>
          </a:p>
        </p:txBody>
      </p:sp>
      <p:sp>
        <p:nvSpPr>
          <p:cNvPr id="159" name="Shape 159"/>
          <p:cNvSpPr txBox="1"/>
          <p:nvPr>
            <p:ph type="title"/>
          </p:nvPr>
        </p:nvSpPr>
        <p:spPr>
          <a:xfrm>
            <a:off x="533400" y="666750"/>
            <a:ext cx="8229600" cy="8574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PickUp</a:t>
            </a:r>
            <a:r>
              <a:rPr b="0" i="0" lang="en" sz="4400" u="none" cap="none" strike="noStrike">
                <a:solidFill>
                  <a:schemeClr val="dk1"/>
                </a:solidFill>
                <a:latin typeface="Times New Roman"/>
                <a:ea typeface="Times New Roman"/>
                <a:cs typeface="Times New Roman"/>
                <a:sym typeface="Times New Roman"/>
              </a:rPr>
              <a:t> </a:t>
            </a:r>
            <a:endParaRPr/>
          </a:p>
        </p:txBody>
      </p:sp>
      <p:sp>
        <p:nvSpPr>
          <p:cNvPr id="160" name="Shape 160"/>
          <p:cNvSpPr txBox="1"/>
          <p:nvPr>
            <p:ph idx="1" type="body"/>
          </p:nvPr>
        </p:nvSpPr>
        <p:spPr>
          <a:xfrm>
            <a:off x="457200" y="1600200"/>
            <a:ext cx="8229600" cy="29943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 sz="1800" u="none" cap="none" strike="noStrike">
                <a:solidFill>
                  <a:schemeClr val="dk1"/>
                </a:solidFill>
                <a:latin typeface="Times New Roman"/>
                <a:ea typeface="Times New Roman"/>
                <a:cs typeface="Times New Roman"/>
                <a:sym typeface="Times New Roman"/>
              </a:rPr>
              <a:t>Sprint </a:t>
            </a:r>
            <a:r>
              <a:rPr lang="en" sz="1800">
                <a:latin typeface="Times New Roman"/>
                <a:ea typeface="Times New Roman"/>
                <a:cs typeface="Times New Roman"/>
                <a:sym typeface="Times New Roman"/>
              </a:rPr>
              <a:t>2</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914400" rtl="0">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As a player, I want to be able to see where other games are taking place so that I can join those games.</a:t>
            </a:r>
            <a:endParaRPr sz="18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Insert Google Map API into frontend.</a:t>
            </a:r>
            <a:endParaRPr sz="16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Filter the games featured on the map by sport.</a:t>
            </a:r>
            <a:endParaRPr sz="1600">
              <a:latin typeface="Times New Roman"/>
              <a:ea typeface="Times New Roman"/>
              <a:cs typeface="Times New Roman"/>
              <a:sym typeface="Times New Roman"/>
            </a:endParaRPr>
          </a:p>
          <a:p>
            <a:pPr indent="-342900" lvl="0" marL="914400" rtl="0">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As a player, I want to create a user profile in order to keep track of the activities that I participate in so that other members can recognize me.</a:t>
            </a:r>
            <a:endParaRPr sz="18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Let the user create his own account with authentication to keep away bots.</a:t>
            </a:r>
            <a:endParaRPr sz="16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Let the user have profile information to indicate what activities they participate in.</a:t>
            </a:r>
            <a:endParaRPr sz="1600">
              <a:latin typeface="Times New Roman"/>
              <a:ea typeface="Times New Roman"/>
              <a:cs typeface="Times New Roman"/>
              <a:sym typeface="Times New Roman"/>
            </a:endParaRPr>
          </a:p>
        </p:txBody>
      </p:sp>
      <p:sp>
        <p:nvSpPr>
          <p:cNvPr id="161" name="Shape 161"/>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rotWithShape="1">
          <a:blip r:embed="rId3">
            <a:alphaModFix/>
          </a:blip>
          <a:srcRect b="0" l="0" r="0" t="0"/>
          <a:stretch/>
        </p:blipFill>
        <p:spPr>
          <a:xfrm>
            <a:off x="6915150" y="57150"/>
            <a:ext cx="1657350" cy="671513"/>
          </a:xfrm>
          <a:prstGeom prst="rect">
            <a:avLst/>
          </a:prstGeom>
          <a:noFill/>
          <a:ln>
            <a:noFill/>
          </a:ln>
        </p:spPr>
      </p:pic>
      <p:sp>
        <p:nvSpPr>
          <p:cNvPr id="167" name="Shape 167"/>
          <p:cNvSpPr txBox="1"/>
          <p:nvPr/>
        </p:nvSpPr>
        <p:spPr>
          <a:xfrm>
            <a:off x="152400" y="111919"/>
            <a:ext cx="6686400" cy="43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 sz="3200" u="none">
                <a:solidFill>
                  <a:srgbClr val="17375E"/>
                </a:solidFill>
                <a:latin typeface="Times New Roman"/>
                <a:ea typeface="Times New Roman"/>
                <a:cs typeface="Times New Roman"/>
                <a:sym typeface="Times New Roman"/>
              </a:rPr>
              <a:t>Project Release Plan – User Stories</a:t>
            </a:r>
            <a:endParaRPr/>
          </a:p>
        </p:txBody>
      </p:sp>
      <p:sp>
        <p:nvSpPr>
          <p:cNvPr id="168" name="Shape 168"/>
          <p:cNvSpPr txBox="1"/>
          <p:nvPr>
            <p:ph type="title"/>
          </p:nvPr>
        </p:nvSpPr>
        <p:spPr>
          <a:xfrm>
            <a:off x="533400" y="666750"/>
            <a:ext cx="8229600" cy="8574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PickUp</a:t>
            </a:r>
            <a:r>
              <a:rPr b="0" i="0" lang="en" sz="4400" u="none" cap="none" strike="noStrike">
                <a:solidFill>
                  <a:schemeClr val="dk1"/>
                </a:solidFill>
                <a:latin typeface="Times New Roman"/>
                <a:ea typeface="Times New Roman"/>
                <a:cs typeface="Times New Roman"/>
                <a:sym typeface="Times New Roman"/>
              </a:rPr>
              <a:t> </a:t>
            </a:r>
            <a:endParaRPr/>
          </a:p>
        </p:txBody>
      </p:sp>
      <p:sp>
        <p:nvSpPr>
          <p:cNvPr id="169" name="Shape 169"/>
          <p:cNvSpPr txBox="1"/>
          <p:nvPr>
            <p:ph idx="1" type="body"/>
          </p:nvPr>
        </p:nvSpPr>
        <p:spPr>
          <a:xfrm>
            <a:off x="457200" y="1600200"/>
            <a:ext cx="8229600" cy="29943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 sz="1800" u="none" cap="none" strike="noStrike">
                <a:solidFill>
                  <a:schemeClr val="dk1"/>
                </a:solidFill>
                <a:latin typeface="Times New Roman"/>
                <a:ea typeface="Times New Roman"/>
                <a:cs typeface="Times New Roman"/>
                <a:sym typeface="Times New Roman"/>
              </a:rPr>
              <a:t>Sprint </a:t>
            </a:r>
            <a:r>
              <a:rPr lang="en" sz="1800">
                <a:latin typeface="Times New Roman"/>
                <a:ea typeface="Times New Roman"/>
                <a:cs typeface="Times New Roman"/>
                <a:sym typeface="Times New Roman"/>
              </a:rPr>
              <a:t>3</a:t>
            </a:r>
            <a:r>
              <a:rPr lang="en" sz="1800">
                <a:latin typeface="Times New Roman"/>
                <a:ea typeface="Times New Roman"/>
                <a:cs typeface="Times New Roman"/>
                <a:sym typeface="Times New Roman"/>
              </a:rPr>
              <a:t>:</a:t>
            </a:r>
            <a:endParaRPr sz="1100">
              <a:latin typeface="Arial"/>
              <a:ea typeface="Arial"/>
              <a:cs typeface="Arial"/>
              <a:sym typeface="Arial"/>
            </a:endParaRPr>
          </a:p>
          <a:p>
            <a:pPr indent="-342900" lvl="0" marL="914400" rtl="0">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As a member, I want to be able to create and manage a friends list in order to see what games my friends are participating in.</a:t>
            </a:r>
            <a:endParaRPr sz="18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Let the add people to their list of friends.</a:t>
            </a:r>
            <a:endParaRPr sz="16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Let the user see their friend’s profile and add them to games</a:t>
            </a:r>
            <a:endParaRPr sz="1600">
              <a:latin typeface="Times New Roman"/>
              <a:ea typeface="Times New Roman"/>
              <a:cs typeface="Times New Roman"/>
              <a:sym typeface="Times New Roman"/>
            </a:endParaRPr>
          </a:p>
          <a:p>
            <a:pPr indent="-342900" lvl="0" marL="914400" rtl="0">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As a member, I want to be able to create teams so that we can challenge others to see who’s best.</a:t>
            </a:r>
            <a:endParaRPr sz="18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Let users create teams.</a:t>
            </a:r>
            <a:endParaRPr sz="16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Allow a team to create or join an activity.</a:t>
            </a:r>
            <a:endParaRPr sz="1600">
              <a:latin typeface="Times New Roman"/>
              <a:ea typeface="Times New Roman"/>
              <a:cs typeface="Times New Roman"/>
              <a:sym typeface="Times New Roman"/>
            </a:endParaRPr>
          </a:p>
        </p:txBody>
      </p:sp>
      <p:sp>
        <p:nvSpPr>
          <p:cNvPr id="170" name="Shape 170"/>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0" r="0" t="0"/>
          <a:stretch/>
        </p:blipFill>
        <p:spPr>
          <a:xfrm>
            <a:off x="6915150" y="57150"/>
            <a:ext cx="1657350" cy="671513"/>
          </a:xfrm>
          <a:prstGeom prst="rect">
            <a:avLst/>
          </a:prstGeom>
          <a:noFill/>
          <a:ln>
            <a:noFill/>
          </a:ln>
        </p:spPr>
      </p:pic>
      <p:sp>
        <p:nvSpPr>
          <p:cNvPr id="176" name="Shape 176"/>
          <p:cNvSpPr txBox="1"/>
          <p:nvPr/>
        </p:nvSpPr>
        <p:spPr>
          <a:xfrm>
            <a:off x="152400" y="111919"/>
            <a:ext cx="6686400" cy="43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 sz="3200" u="none">
                <a:solidFill>
                  <a:srgbClr val="17375E"/>
                </a:solidFill>
                <a:latin typeface="Times New Roman"/>
                <a:ea typeface="Times New Roman"/>
                <a:cs typeface="Times New Roman"/>
                <a:sym typeface="Times New Roman"/>
              </a:rPr>
              <a:t>Project Release Plan – User Stories</a:t>
            </a:r>
            <a:endParaRPr/>
          </a:p>
        </p:txBody>
      </p:sp>
      <p:sp>
        <p:nvSpPr>
          <p:cNvPr id="177" name="Shape 177"/>
          <p:cNvSpPr txBox="1"/>
          <p:nvPr>
            <p:ph type="title"/>
          </p:nvPr>
        </p:nvSpPr>
        <p:spPr>
          <a:xfrm>
            <a:off x="533400" y="666750"/>
            <a:ext cx="8229600" cy="8574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PickUp</a:t>
            </a:r>
            <a:r>
              <a:rPr b="0" i="0" lang="en" sz="4400" u="none" cap="none" strike="noStrike">
                <a:solidFill>
                  <a:schemeClr val="dk1"/>
                </a:solidFill>
                <a:latin typeface="Times New Roman"/>
                <a:ea typeface="Times New Roman"/>
                <a:cs typeface="Times New Roman"/>
                <a:sym typeface="Times New Roman"/>
              </a:rPr>
              <a:t> </a:t>
            </a:r>
            <a:endParaRPr/>
          </a:p>
        </p:txBody>
      </p:sp>
      <p:sp>
        <p:nvSpPr>
          <p:cNvPr id="178" name="Shape 178"/>
          <p:cNvSpPr txBox="1"/>
          <p:nvPr>
            <p:ph idx="1" type="body"/>
          </p:nvPr>
        </p:nvSpPr>
        <p:spPr>
          <a:xfrm>
            <a:off x="457200" y="1608075"/>
            <a:ext cx="8229600" cy="29943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 sz="1800" u="none" cap="none" strike="noStrike">
                <a:solidFill>
                  <a:schemeClr val="dk1"/>
                </a:solidFill>
                <a:latin typeface="Times New Roman"/>
                <a:ea typeface="Times New Roman"/>
                <a:cs typeface="Times New Roman"/>
                <a:sym typeface="Times New Roman"/>
              </a:rPr>
              <a:t>Sprint </a:t>
            </a:r>
            <a:r>
              <a:rPr lang="en" sz="1800">
                <a:latin typeface="Times New Roman"/>
                <a:ea typeface="Times New Roman"/>
                <a:cs typeface="Times New Roman"/>
                <a:sym typeface="Times New Roman"/>
              </a:rPr>
              <a:t>4</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914400" rtl="0">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As a player, I want an option to can join teams that are looking for extra players so that I can meet new people.</a:t>
            </a:r>
            <a:endParaRPr sz="18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Create a tab for members can join teams that already exist.</a:t>
            </a:r>
            <a:endParaRPr sz="16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Filter games by sport</a:t>
            </a:r>
            <a:endParaRPr sz="1600">
              <a:latin typeface="Times New Roman"/>
              <a:ea typeface="Times New Roman"/>
              <a:cs typeface="Times New Roman"/>
              <a:sym typeface="Times New Roman"/>
            </a:endParaRPr>
          </a:p>
          <a:p>
            <a:pPr indent="-342900" lvl="0" marL="914400" rtl="0">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As a player, I want a rain-check system so that I won’t have to play in bad weather (only applies to outdoor locations).</a:t>
            </a:r>
            <a:endParaRPr sz="1800">
              <a:latin typeface="Times New Roman"/>
              <a:ea typeface="Times New Roman"/>
              <a:cs typeface="Times New Roman"/>
              <a:sym typeface="Times New Roman"/>
            </a:endParaRPr>
          </a:p>
          <a:p>
            <a:pPr indent="-330200" lvl="1" marL="1371600" rtl="0">
              <a:lnSpc>
                <a:spcPct val="115000"/>
              </a:lnSpc>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Insert weather API into the location finder.</a:t>
            </a:r>
            <a:endParaRPr sz="1600">
              <a:latin typeface="Times New Roman"/>
              <a:ea typeface="Times New Roman"/>
              <a:cs typeface="Times New Roman"/>
              <a:sym typeface="Times New Roman"/>
            </a:endParaRPr>
          </a:p>
        </p:txBody>
      </p:sp>
      <p:sp>
        <p:nvSpPr>
          <p:cNvPr id="179" name="Shape 179"/>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rotWithShape="1">
          <a:blip r:embed="rId3">
            <a:alphaModFix/>
          </a:blip>
          <a:srcRect b="0" l="0" r="0" t="0"/>
          <a:stretch/>
        </p:blipFill>
        <p:spPr>
          <a:xfrm>
            <a:off x="6915150" y="57150"/>
            <a:ext cx="1657350" cy="671513"/>
          </a:xfrm>
          <a:prstGeom prst="rect">
            <a:avLst/>
          </a:prstGeom>
          <a:noFill/>
          <a:ln>
            <a:noFill/>
          </a:ln>
        </p:spPr>
      </p:pic>
      <p:sp>
        <p:nvSpPr>
          <p:cNvPr id="185" name="Shape 185"/>
          <p:cNvSpPr txBox="1"/>
          <p:nvPr/>
        </p:nvSpPr>
        <p:spPr>
          <a:xfrm>
            <a:off x="152400" y="111919"/>
            <a:ext cx="6686550" cy="438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 sz="3200" u="none">
                <a:solidFill>
                  <a:srgbClr val="17375E"/>
                </a:solidFill>
                <a:latin typeface="Times New Roman"/>
                <a:ea typeface="Times New Roman"/>
                <a:cs typeface="Times New Roman"/>
                <a:sym typeface="Times New Roman"/>
              </a:rPr>
              <a:t>Project Release Plan – Architecture</a:t>
            </a:r>
            <a:endParaRPr/>
          </a:p>
        </p:txBody>
      </p:sp>
      <p:sp>
        <p:nvSpPr>
          <p:cNvPr id="186" name="Shape 186"/>
          <p:cNvSpPr txBox="1"/>
          <p:nvPr>
            <p:ph type="title"/>
          </p:nvPr>
        </p:nvSpPr>
        <p:spPr>
          <a:xfrm>
            <a:off x="533400" y="666750"/>
            <a:ext cx="8229600" cy="85725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PickUp</a:t>
            </a:r>
            <a:r>
              <a:rPr b="0" i="0" lang="en" sz="4400" u="none" cap="none" strike="noStrike">
                <a:solidFill>
                  <a:schemeClr val="dk1"/>
                </a:solidFill>
                <a:latin typeface="Times New Roman"/>
                <a:ea typeface="Times New Roman"/>
                <a:cs typeface="Times New Roman"/>
                <a:sym typeface="Times New Roman"/>
              </a:rPr>
              <a:t> </a:t>
            </a:r>
            <a:endParaRPr/>
          </a:p>
        </p:txBody>
      </p:sp>
      <p:sp>
        <p:nvSpPr>
          <p:cNvPr id="187" name="Shape 187"/>
          <p:cNvSpPr txBox="1"/>
          <p:nvPr>
            <p:ph idx="1" type="body"/>
          </p:nvPr>
        </p:nvSpPr>
        <p:spPr>
          <a:xfrm>
            <a:off x="457200" y="1600200"/>
            <a:ext cx="8229600" cy="2994422"/>
          </a:xfrm>
          <a:prstGeom prst="rect">
            <a:avLst/>
          </a:prstGeom>
          <a:noFill/>
          <a:ln>
            <a:noFill/>
          </a:ln>
        </p:spPr>
        <p:txBody>
          <a:bodyPr anchorCtr="0" anchor="t" bIns="45675" lIns="91375" spcFirstLastPara="1" rIns="91375" wrap="square" tIns="45675">
            <a:noAutofit/>
          </a:bodyPr>
          <a:lstStyle/>
          <a:p>
            <a:pPr indent="-214312" lvl="0" marL="341312" marR="0" rtl="0" algn="l">
              <a:spcBef>
                <a:spcPts val="400"/>
              </a:spcBef>
              <a:spcAft>
                <a:spcPts val="0"/>
              </a:spcAft>
              <a:buClr>
                <a:schemeClr val="dk1"/>
              </a:buClr>
              <a:buSzPts val="2000"/>
              <a:buFont typeface="Arial"/>
              <a:buNone/>
            </a:pPr>
            <a:r>
              <a:rPr lang="en" sz="2000">
                <a:latin typeface="Times New Roman"/>
                <a:ea typeface="Times New Roman"/>
                <a:cs typeface="Times New Roman"/>
                <a:sym typeface="Times New Roman"/>
              </a:rPr>
              <a:t>Major Components:</a:t>
            </a:r>
            <a:endParaRPr sz="2000">
              <a:latin typeface="Times New Roman"/>
              <a:ea typeface="Times New Roman"/>
              <a:cs typeface="Times New Roman"/>
              <a:sym typeface="Times New Roman"/>
            </a:endParaRPr>
          </a:p>
          <a:p>
            <a:pPr indent="-355600" lvl="0" marL="457200" marR="0" rtl="0" algn="l">
              <a:spcBef>
                <a:spcPts val="400"/>
              </a:spcBef>
              <a:spcAft>
                <a:spcPts val="0"/>
              </a:spcAft>
              <a:buSzPts val="2000"/>
              <a:buFont typeface="Times New Roman"/>
              <a:buChar char="•"/>
            </a:pPr>
            <a:r>
              <a:rPr lang="en" sz="2000">
                <a:latin typeface="Times New Roman"/>
                <a:ea typeface="Times New Roman"/>
                <a:cs typeface="Times New Roman"/>
                <a:sym typeface="Times New Roman"/>
              </a:rPr>
              <a:t>Homepage to allow members sign in/sign up</a:t>
            </a:r>
            <a:endParaRPr sz="2000">
              <a:latin typeface="Times New Roman"/>
              <a:ea typeface="Times New Roman"/>
              <a:cs typeface="Times New Roman"/>
              <a:sym typeface="Times New Roman"/>
            </a:endParaRPr>
          </a:p>
          <a:p>
            <a:pPr indent="-355600" lvl="0" marL="457200" marR="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Page for User Profile</a:t>
            </a:r>
            <a:endParaRPr sz="2000">
              <a:latin typeface="Times New Roman"/>
              <a:ea typeface="Times New Roman"/>
              <a:cs typeface="Times New Roman"/>
              <a:sym typeface="Times New Roman"/>
            </a:endParaRPr>
          </a:p>
          <a:p>
            <a:pPr indent="-355600" lvl="0" marL="457200" marR="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Page for games taking place in the area (Map View)</a:t>
            </a:r>
            <a:endParaRPr sz="2000">
              <a:latin typeface="Times New Roman"/>
              <a:ea typeface="Times New Roman"/>
              <a:cs typeface="Times New Roman"/>
              <a:sym typeface="Times New Roman"/>
            </a:endParaRPr>
          </a:p>
          <a:p>
            <a:pPr indent="-355600" lvl="0" marL="457200" marR="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Allocate pages for future implementation</a:t>
            </a:r>
            <a:endParaRPr sz="2000">
              <a:latin typeface="Times New Roman"/>
              <a:ea typeface="Times New Roman"/>
              <a:cs typeface="Times New Roman"/>
              <a:sym typeface="Times New Roman"/>
            </a:endParaRPr>
          </a:p>
          <a:p>
            <a:pPr indent="-355600" lvl="0" marL="457200" marR="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Database for users/players</a:t>
            </a:r>
            <a:endParaRPr sz="2000">
              <a:latin typeface="Times New Roman"/>
              <a:ea typeface="Times New Roman"/>
              <a:cs typeface="Times New Roman"/>
              <a:sym typeface="Times New Roman"/>
            </a:endParaRPr>
          </a:p>
          <a:p>
            <a:pPr indent="-355600" lvl="0" marL="457200" marR="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User interface</a:t>
            </a:r>
            <a:endParaRPr sz="2000">
              <a:latin typeface="Times New Roman"/>
              <a:ea typeface="Times New Roman"/>
              <a:cs typeface="Times New Roman"/>
              <a:sym typeface="Times New Roman"/>
            </a:endParaRPr>
          </a:p>
        </p:txBody>
      </p:sp>
      <p:sp>
        <p:nvSpPr>
          <p:cNvPr id="188" name="Shape 188"/>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Shape 193"/>
          <p:cNvPicPr preferRelativeResize="0"/>
          <p:nvPr/>
        </p:nvPicPr>
        <p:blipFill rotWithShape="1">
          <a:blip r:embed="rId3">
            <a:alphaModFix/>
          </a:blip>
          <a:srcRect b="0" l="0" r="0" t="0"/>
          <a:stretch/>
        </p:blipFill>
        <p:spPr>
          <a:xfrm>
            <a:off x="6915150" y="57150"/>
            <a:ext cx="1657350" cy="671513"/>
          </a:xfrm>
          <a:prstGeom prst="rect">
            <a:avLst/>
          </a:prstGeom>
          <a:noFill/>
          <a:ln>
            <a:noFill/>
          </a:ln>
        </p:spPr>
      </p:pic>
      <p:sp>
        <p:nvSpPr>
          <p:cNvPr id="194" name="Shape 194"/>
          <p:cNvSpPr txBox="1"/>
          <p:nvPr/>
        </p:nvSpPr>
        <p:spPr>
          <a:xfrm>
            <a:off x="152400" y="111919"/>
            <a:ext cx="6762750" cy="438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 sz="3200" u="none">
                <a:solidFill>
                  <a:srgbClr val="17375E"/>
                </a:solidFill>
                <a:latin typeface="Times New Roman"/>
                <a:ea typeface="Times New Roman"/>
                <a:cs typeface="Times New Roman"/>
                <a:sym typeface="Times New Roman"/>
              </a:rPr>
              <a:t>Project Release Plan – Challenges/Risks </a:t>
            </a:r>
            <a:endParaRPr/>
          </a:p>
        </p:txBody>
      </p:sp>
      <p:sp>
        <p:nvSpPr>
          <p:cNvPr id="195" name="Shape 195"/>
          <p:cNvSpPr txBox="1"/>
          <p:nvPr>
            <p:ph type="title"/>
          </p:nvPr>
        </p:nvSpPr>
        <p:spPr>
          <a:xfrm>
            <a:off x="533400" y="666750"/>
            <a:ext cx="8229600" cy="85725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PickUp</a:t>
            </a:r>
            <a:r>
              <a:rPr b="0" i="0" lang="en" sz="4400" u="none" cap="none" strike="noStrike">
                <a:solidFill>
                  <a:schemeClr val="dk1"/>
                </a:solidFill>
                <a:latin typeface="Times New Roman"/>
                <a:ea typeface="Times New Roman"/>
                <a:cs typeface="Times New Roman"/>
                <a:sym typeface="Times New Roman"/>
              </a:rPr>
              <a:t> </a:t>
            </a:r>
            <a:endParaRPr/>
          </a:p>
        </p:txBody>
      </p:sp>
      <p:sp>
        <p:nvSpPr>
          <p:cNvPr id="196" name="Shape 196"/>
          <p:cNvSpPr txBox="1"/>
          <p:nvPr>
            <p:ph idx="1" type="body"/>
          </p:nvPr>
        </p:nvSpPr>
        <p:spPr>
          <a:xfrm>
            <a:off x="457200" y="1600200"/>
            <a:ext cx="8229600" cy="299442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 sz="3200" u="none">
                <a:solidFill>
                  <a:schemeClr val="dk1"/>
                </a:solidFill>
                <a:latin typeface="Times New Roman"/>
                <a:ea typeface="Times New Roman"/>
                <a:cs typeface="Times New Roman"/>
                <a:sym typeface="Times New Roman"/>
              </a:rPr>
              <a:t>Challenge/Risk 1: </a:t>
            </a:r>
            <a:r>
              <a:rPr lang="en" sz="2000">
                <a:latin typeface="Times New Roman"/>
                <a:ea typeface="Times New Roman"/>
                <a:cs typeface="Times New Roman"/>
                <a:sym typeface="Times New Roman"/>
              </a:rPr>
              <a:t>Unfamiliar technology for the creation of the website.</a:t>
            </a:r>
            <a:endParaRPr/>
          </a:p>
          <a:p>
            <a:pPr indent="0" lvl="0" marL="0" marR="0" rtl="0" algn="l">
              <a:lnSpc>
                <a:spcPct val="100000"/>
              </a:lnSpc>
              <a:spcBef>
                <a:spcPts val="640"/>
              </a:spcBef>
              <a:spcAft>
                <a:spcPts val="0"/>
              </a:spcAft>
              <a:buClr>
                <a:schemeClr val="dk1"/>
              </a:buClr>
              <a:buSzPts val="3200"/>
              <a:buFont typeface="Arial"/>
              <a:buNone/>
            </a:pPr>
            <a:r>
              <a:rPr b="0" i="0" lang="en" sz="3200" u="none">
                <a:solidFill>
                  <a:schemeClr val="dk1"/>
                </a:solidFill>
                <a:latin typeface="Times New Roman"/>
                <a:ea typeface="Times New Roman"/>
                <a:cs typeface="Times New Roman"/>
                <a:sym typeface="Times New Roman"/>
              </a:rPr>
              <a:t>Challenge/Risk 2</a:t>
            </a:r>
            <a:r>
              <a:rPr lang="en">
                <a:latin typeface="Times New Roman"/>
                <a:ea typeface="Times New Roman"/>
                <a:cs typeface="Times New Roman"/>
                <a:sym typeface="Times New Roman"/>
              </a:rPr>
              <a:t>: </a:t>
            </a:r>
            <a:r>
              <a:rPr lang="en" sz="2000">
                <a:latin typeface="Times New Roman"/>
                <a:ea typeface="Times New Roman"/>
                <a:cs typeface="Times New Roman"/>
                <a:sym typeface="Times New Roman"/>
              </a:rPr>
              <a:t>Need to learn how implement 3rd party APIs to include into our product.</a:t>
            </a:r>
            <a:endParaRPr/>
          </a:p>
          <a:p>
            <a:pPr indent="0" lvl="0" marL="0" marR="0" rtl="0" algn="l">
              <a:lnSpc>
                <a:spcPct val="100000"/>
              </a:lnSpc>
              <a:spcBef>
                <a:spcPts val="640"/>
              </a:spcBef>
              <a:spcAft>
                <a:spcPts val="0"/>
              </a:spcAft>
              <a:buClr>
                <a:schemeClr val="dk1"/>
              </a:buClr>
              <a:buSzPts val="3200"/>
              <a:buFont typeface="Arial"/>
              <a:buNone/>
            </a:pPr>
            <a:r>
              <a:rPr b="0" i="0" lang="en" sz="3200" u="none">
                <a:solidFill>
                  <a:schemeClr val="dk1"/>
                </a:solidFill>
                <a:latin typeface="Times New Roman"/>
                <a:ea typeface="Times New Roman"/>
                <a:cs typeface="Times New Roman"/>
                <a:sym typeface="Times New Roman"/>
              </a:rPr>
              <a:t>Challenge/Risk 3</a:t>
            </a:r>
            <a:r>
              <a:rPr lang="en">
                <a:latin typeface="Times New Roman"/>
                <a:ea typeface="Times New Roman"/>
                <a:cs typeface="Times New Roman"/>
                <a:sym typeface="Times New Roman"/>
              </a:rPr>
              <a:t>: </a:t>
            </a:r>
            <a:r>
              <a:rPr lang="en" sz="2000">
                <a:latin typeface="Times New Roman"/>
                <a:ea typeface="Times New Roman"/>
                <a:cs typeface="Times New Roman"/>
                <a:sym typeface="Times New Roman"/>
              </a:rPr>
              <a:t>Unfamiliar with UX </a:t>
            </a:r>
            <a:r>
              <a:rPr lang="en" sz="2000">
                <a:latin typeface="Times New Roman"/>
                <a:ea typeface="Times New Roman"/>
                <a:cs typeface="Times New Roman"/>
                <a:sym typeface="Times New Roman"/>
              </a:rPr>
              <a:t>design</a:t>
            </a:r>
            <a:r>
              <a:rPr lang="en" sz="2000">
                <a:latin typeface="Times New Roman"/>
                <a:ea typeface="Times New Roman"/>
                <a:cs typeface="Times New Roman"/>
                <a:sym typeface="Times New Roman"/>
              </a:rPr>
              <a:t> for creating a frontend that looks </a:t>
            </a:r>
            <a:r>
              <a:rPr lang="en" sz="2000">
                <a:latin typeface="Times New Roman"/>
                <a:ea typeface="Times New Roman"/>
                <a:cs typeface="Times New Roman"/>
                <a:sym typeface="Times New Roman"/>
              </a:rPr>
              <a:t>aesthetically</a:t>
            </a:r>
            <a:r>
              <a:rPr lang="en" sz="2000">
                <a:latin typeface="Times New Roman"/>
                <a:ea typeface="Times New Roman"/>
                <a:cs typeface="Times New Roman"/>
                <a:sym typeface="Times New Roman"/>
              </a:rPr>
              <a:t> pleasing</a:t>
            </a:r>
            <a:r>
              <a:rPr lang="en" sz="2000">
                <a:latin typeface="Times New Roman"/>
                <a:ea typeface="Times New Roman"/>
                <a:cs typeface="Times New Roman"/>
                <a:sym typeface="Times New Roman"/>
              </a:rPr>
              <a:t> user interface.</a:t>
            </a:r>
            <a:endParaRPr sz="2000"/>
          </a:p>
          <a:p>
            <a:pPr indent="-163513" lvl="0" marL="341313"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97" name="Shape 197"/>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6915150" y="57150"/>
            <a:ext cx="1657350" cy="671513"/>
          </a:xfrm>
          <a:prstGeom prst="rect">
            <a:avLst/>
          </a:prstGeom>
          <a:noFill/>
          <a:ln>
            <a:noFill/>
          </a:ln>
        </p:spPr>
      </p:pic>
      <p:sp>
        <p:nvSpPr>
          <p:cNvPr id="203" name="Shape 203"/>
          <p:cNvSpPr txBox="1"/>
          <p:nvPr/>
        </p:nvSpPr>
        <p:spPr>
          <a:xfrm>
            <a:off x="152400" y="111919"/>
            <a:ext cx="6762750" cy="438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 sz="3200" u="none">
                <a:solidFill>
                  <a:srgbClr val="17375E"/>
                </a:solidFill>
                <a:latin typeface="Times New Roman"/>
                <a:ea typeface="Times New Roman"/>
                <a:cs typeface="Times New Roman"/>
                <a:sym typeface="Times New Roman"/>
              </a:rPr>
              <a:t>Project Release Plan – Technologies </a:t>
            </a:r>
            <a:endParaRPr/>
          </a:p>
        </p:txBody>
      </p:sp>
      <p:sp>
        <p:nvSpPr>
          <p:cNvPr id="204" name="Shape 204"/>
          <p:cNvSpPr txBox="1"/>
          <p:nvPr>
            <p:ph type="title"/>
          </p:nvPr>
        </p:nvSpPr>
        <p:spPr>
          <a:xfrm>
            <a:off x="533400" y="666750"/>
            <a:ext cx="8229600" cy="85725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PickUp</a:t>
            </a:r>
            <a:r>
              <a:rPr b="0" i="0" lang="en" sz="4400" u="none" cap="none" strike="noStrike">
                <a:solidFill>
                  <a:schemeClr val="dk1"/>
                </a:solidFill>
                <a:latin typeface="Times New Roman"/>
                <a:ea typeface="Times New Roman"/>
                <a:cs typeface="Times New Roman"/>
                <a:sym typeface="Times New Roman"/>
              </a:rPr>
              <a:t> </a:t>
            </a:r>
            <a:endParaRPr/>
          </a:p>
        </p:txBody>
      </p:sp>
      <p:sp>
        <p:nvSpPr>
          <p:cNvPr id="205" name="Shape 205"/>
          <p:cNvSpPr txBox="1"/>
          <p:nvPr>
            <p:ph idx="1" type="body"/>
          </p:nvPr>
        </p:nvSpPr>
        <p:spPr>
          <a:xfrm>
            <a:off x="457200" y="1600200"/>
            <a:ext cx="8229600" cy="299442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 sz="3200" u="none">
                <a:solidFill>
                  <a:schemeClr val="dk1"/>
                </a:solidFill>
                <a:latin typeface="Times New Roman"/>
                <a:ea typeface="Times New Roman"/>
                <a:cs typeface="Times New Roman"/>
                <a:sym typeface="Times New Roman"/>
              </a:rPr>
              <a:t>Technology 1 </a:t>
            </a:r>
            <a:r>
              <a:rPr b="0" i="0" lang="en" sz="2000" u="none">
                <a:solidFill>
                  <a:schemeClr val="dk1"/>
                </a:solidFill>
                <a:latin typeface="Times New Roman"/>
                <a:ea typeface="Times New Roman"/>
                <a:cs typeface="Times New Roman"/>
                <a:sym typeface="Times New Roman"/>
              </a:rPr>
              <a:t>HTML, CSS, Javascript</a:t>
            </a:r>
            <a:endParaRPr/>
          </a:p>
          <a:p>
            <a:pPr indent="0" lvl="0" marL="0" marR="0" rtl="0" algn="l">
              <a:lnSpc>
                <a:spcPct val="100000"/>
              </a:lnSpc>
              <a:spcBef>
                <a:spcPts val="640"/>
              </a:spcBef>
              <a:spcAft>
                <a:spcPts val="0"/>
              </a:spcAft>
              <a:buClr>
                <a:schemeClr val="dk1"/>
              </a:buClr>
              <a:buSzPts val="3200"/>
              <a:buFont typeface="Arial"/>
              <a:buNone/>
            </a:pPr>
            <a:r>
              <a:rPr b="0" i="0" lang="en" sz="3200" u="none">
                <a:solidFill>
                  <a:schemeClr val="dk1"/>
                </a:solidFill>
                <a:latin typeface="Times New Roman"/>
                <a:ea typeface="Times New Roman"/>
                <a:cs typeface="Times New Roman"/>
                <a:sym typeface="Times New Roman"/>
              </a:rPr>
              <a:t>Technology 2</a:t>
            </a:r>
            <a:r>
              <a:rPr lang="en">
                <a:latin typeface="Times New Roman"/>
                <a:ea typeface="Times New Roman"/>
                <a:cs typeface="Times New Roman"/>
                <a:sym typeface="Times New Roman"/>
              </a:rPr>
              <a:t> </a:t>
            </a:r>
            <a:r>
              <a:rPr lang="en" sz="2000">
                <a:latin typeface="Times New Roman"/>
                <a:ea typeface="Times New Roman"/>
                <a:cs typeface="Times New Roman"/>
                <a:sym typeface="Times New Roman"/>
              </a:rPr>
              <a:t>Node.js, Mongodb</a:t>
            </a:r>
            <a:endParaRPr sz="20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b="0" i="0" lang="en" sz="3200" u="none">
                <a:solidFill>
                  <a:schemeClr val="dk1"/>
                </a:solidFill>
                <a:latin typeface="Times New Roman"/>
                <a:ea typeface="Times New Roman"/>
                <a:cs typeface="Times New Roman"/>
                <a:sym typeface="Times New Roman"/>
              </a:rPr>
              <a:t>Technology 3 </a:t>
            </a:r>
            <a:r>
              <a:rPr lang="en" sz="2000">
                <a:latin typeface="Times New Roman"/>
                <a:ea typeface="Times New Roman"/>
                <a:cs typeface="Times New Roman"/>
                <a:sym typeface="Times New Roman"/>
              </a:rPr>
              <a:t>github, terminal, Atom</a:t>
            </a:r>
            <a:endParaRPr/>
          </a:p>
          <a:p>
            <a:pPr indent="-163513" lvl="0" marL="341313"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206" name="Shape 206"/>
          <p:cNvSpPr txBox="1"/>
          <p:nvPr/>
        </p:nvSpPr>
        <p:spPr>
          <a:xfrm>
            <a:off x="0" y="4686300"/>
            <a:ext cx="9144000" cy="4572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