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85" r:id="rId3"/>
    <p:sldId id="286" r:id="rId4"/>
    <p:sldId id="310" r:id="rId5"/>
    <p:sldId id="305" r:id="rId6"/>
    <p:sldId id="304" r:id="rId7"/>
    <p:sldId id="311" r:id="rId8"/>
    <p:sldId id="312" r:id="rId9"/>
    <p:sldId id="313" r:id="rId10"/>
    <p:sldId id="307" r:id="rId11"/>
    <p:sldId id="306" r:id="rId12"/>
    <p:sldId id="314" r:id="rId13"/>
    <p:sldId id="308" r:id="rId14"/>
    <p:sldId id="315" r:id="rId15"/>
    <p:sldId id="316" r:id="rId16"/>
    <p:sldId id="317" r:id="rId17"/>
    <p:sldId id="318" r:id="rId18"/>
    <p:sldId id="309" r:id="rId19"/>
    <p:sldId id="319" r:id="rId20"/>
    <p:sldId id="321" r:id="rId21"/>
    <p:sldId id="322" r:id="rId22"/>
    <p:sldId id="265" r:id="rId23"/>
  </p:sldIdLst>
  <p:sldSz cx="12192000" cy="6858000"/>
  <p:notesSz cx="6858000" cy="9144000"/>
  <p:embeddedFontLst>
    <p:embeddedFont>
      <p:font typeface="나눔스퀘어" panose="020B0600000101010101" pitchFamily="50" charset="-127"/>
      <p:regular r:id="rId25"/>
    </p:embeddedFont>
    <p:embeddedFont>
      <p:font typeface="나눔스퀘어 Bold" panose="020B0600000101010101" pitchFamily="50" charset="-127"/>
      <p:bold r:id="rId26"/>
    </p:embeddedFont>
    <p:embeddedFont>
      <p:font typeface="나눔스퀘어 Extra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1700C-05B5-4CA6-896C-8F772D715F17}" v="494" dt="2021-02-16T11:02:19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수민" userId="0baf6c3f-a602-4777-acb9-2a0b93f9a1f7" providerId="ADAL" clId="{13F77A2F-89D4-1547-8E31-7F5813475D4F}"/>
    <pc:docChg chg="undo redo custSel addSld delSld modSld">
      <pc:chgData name="김수민" userId="0baf6c3f-a602-4777-acb9-2a0b93f9a1f7" providerId="ADAL" clId="{13F77A2F-89D4-1547-8E31-7F5813475D4F}" dt="2021-02-14T10:15:06.754" v="3648" actId="20577"/>
      <pc:docMkLst>
        <pc:docMk/>
      </pc:docMkLst>
      <pc:sldChg chg="modSp">
        <pc:chgData name="김수민" userId="0baf6c3f-a602-4777-acb9-2a0b93f9a1f7" providerId="ADAL" clId="{13F77A2F-89D4-1547-8E31-7F5813475D4F}" dt="2021-02-12T19:37:27.697" v="2131" actId="207"/>
        <pc:sldMkLst>
          <pc:docMk/>
          <pc:sldMk cId="3142681044" sldId="285"/>
        </pc:sldMkLst>
        <pc:spChg chg="mod">
          <ac:chgData name="김수민" userId="0baf6c3f-a602-4777-acb9-2a0b93f9a1f7" providerId="ADAL" clId="{13F77A2F-89D4-1547-8E31-7F5813475D4F}" dt="2021-02-12T19:37:27.697" v="2131" actId="207"/>
          <ac:spMkLst>
            <pc:docMk/>
            <pc:sldMk cId="3142681044" sldId="285"/>
            <ac:spMk id="5" creationId="{C697593A-71EC-4B52-98F9-84D1AEBC8586}"/>
          </ac:spMkLst>
        </pc:spChg>
      </pc:sldChg>
      <pc:sldChg chg="addSp delSp modSp">
        <pc:chgData name="김수민" userId="0baf6c3f-a602-4777-acb9-2a0b93f9a1f7" providerId="ADAL" clId="{13F77A2F-89D4-1547-8E31-7F5813475D4F}" dt="2021-02-12T19:23:43.777" v="926" actId="20577"/>
        <pc:sldMkLst>
          <pc:docMk/>
          <pc:sldMk cId="4071431913" sldId="286"/>
        </pc:sldMkLst>
        <pc:spChg chg="mod">
          <ac:chgData name="김수민" userId="0baf6c3f-a602-4777-acb9-2a0b93f9a1f7" providerId="ADAL" clId="{13F77A2F-89D4-1547-8E31-7F5813475D4F}" dt="2021-02-12T19:23:43.777" v="926" actId="20577"/>
          <ac:spMkLst>
            <pc:docMk/>
            <pc:sldMk cId="4071431913" sldId="286"/>
            <ac:spMk id="7" creationId="{4D47BC74-B536-40A8-BABD-144DEA5DE634}"/>
          </ac:spMkLst>
        </pc:spChg>
        <pc:picChg chg="add del mod">
          <ac:chgData name="김수민" userId="0baf6c3f-a602-4777-acb9-2a0b93f9a1f7" providerId="ADAL" clId="{13F77A2F-89D4-1547-8E31-7F5813475D4F}" dt="2021-02-12T18:19:50.196" v="643" actId="21"/>
          <ac:picMkLst>
            <pc:docMk/>
            <pc:sldMk cId="4071431913" sldId="286"/>
            <ac:picMk id="2" creationId="{5E17AFD4-4B1C-8845-9B15-3F45055F6D37}"/>
          </ac:picMkLst>
        </pc:picChg>
      </pc:sldChg>
      <pc:sldChg chg="del">
        <pc:chgData name="김수민" userId="0baf6c3f-a602-4777-acb9-2a0b93f9a1f7" providerId="ADAL" clId="{13F77A2F-89D4-1547-8E31-7F5813475D4F}" dt="2021-02-12T17:42:10.797" v="190" actId="2696"/>
        <pc:sldMkLst>
          <pc:docMk/>
          <pc:sldMk cId="2463864653" sldId="287"/>
        </pc:sldMkLst>
      </pc:sldChg>
      <pc:sldChg chg="del">
        <pc:chgData name="김수민" userId="0baf6c3f-a602-4777-acb9-2a0b93f9a1f7" providerId="ADAL" clId="{13F77A2F-89D4-1547-8E31-7F5813475D4F}" dt="2021-02-12T19:41:18.851" v="2302" actId="2696"/>
        <pc:sldMkLst>
          <pc:docMk/>
          <pc:sldMk cId="1663734595" sldId="288"/>
        </pc:sldMkLst>
      </pc:sldChg>
      <pc:sldChg chg="del">
        <pc:chgData name="김수민" userId="0baf6c3f-a602-4777-acb9-2a0b93f9a1f7" providerId="ADAL" clId="{13F77A2F-89D4-1547-8E31-7F5813475D4F}" dt="2021-02-12T19:41:20.091" v="2303" actId="2696"/>
        <pc:sldMkLst>
          <pc:docMk/>
          <pc:sldMk cId="1254176191" sldId="289"/>
        </pc:sldMkLst>
      </pc:sldChg>
      <pc:sldChg chg="del">
        <pc:chgData name="김수민" userId="0baf6c3f-a602-4777-acb9-2a0b93f9a1f7" providerId="ADAL" clId="{13F77A2F-89D4-1547-8E31-7F5813475D4F}" dt="2021-02-12T19:41:21.209" v="2304" actId="2696"/>
        <pc:sldMkLst>
          <pc:docMk/>
          <pc:sldMk cId="1815757016" sldId="290"/>
        </pc:sldMkLst>
      </pc:sldChg>
      <pc:sldChg chg="del">
        <pc:chgData name="김수민" userId="0baf6c3f-a602-4777-acb9-2a0b93f9a1f7" providerId="ADAL" clId="{13F77A2F-89D4-1547-8E31-7F5813475D4F}" dt="2021-02-12T19:41:22.447" v="2305" actId="2696"/>
        <pc:sldMkLst>
          <pc:docMk/>
          <pc:sldMk cId="546495399" sldId="291"/>
        </pc:sldMkLst>
      </pc:sldChg>
      <pc:sldChg chg="del">
        <pc:chgData name="김수민" userId="0baf6c3f-a602-4777-acb9-2a0b93f9a1f7" providerId="ADAL" clId="{13F77A2F-89D4-1547-8E31-7F5813475D4F}" dt="2021-02-12T19:41:23.674" v="2306" actId="2696"/>
        <pc:sldMkLst>
          <pc:docMk/>
          <pc:sldMk cId="25154397" sldId="292"/>
        </pc:sldMkLst>
      </pc:sldChg>
      <pc:sldChg chg="del">
        <pc:chgData name="김수민" userId="0baf6c3f-a602-4777-acb9-2a0b93f9a1f7" providerId="ADAL" clId="{13F77A2F-89D4-1547-8E31-7F5813475D4F}" dt="2021-02-12T19:41:24.998" v="2307" actId="2696"/>
        <pc:sldMkLst>
          <pc:docMk/>
          <pc:sldMk cId="3952343253" sldId="293"/>
        </pc:sldMkLst>
      </pc:sldChg>
      <pc:sldChg chg="del">
        <pc:chgData name="김수민" userId="0baf6c3f-a602-4777-acb9-2a0b93f9a1f7" providerId="ADAL" clId="{13F77A2F-89D4-1547-8E31-7F5813475D4F}" dt="2021-02-12T19:41:26.166" v="2308" actId="2696"/>
        <pc:sldMkLst>
          <pc:docMk/>
          <pc:sldMk cId="102317313" sldId="294"/>
        </pc:sldMkLst>
      </pc:sldChg>
      <pc:sldChg chg="del">
        <pc:chgData name="김수민" userId="0baf6c3f-a602-4777-acb9-2a0b93f9a1f7" providerId="ADAL" clId="{13F77A2F-89D4-1547-8E31-7F5813475D4F}" dt="2021-02-12T19:41:29.207" v="2310" actId="2696"/>
        <pc:sldMkLst>
          <pc:docMk/>
          <pc:sldMk cId="1786386251" sldId="296"/>
        </pc:sldMkLst>
      </pc:sldChg>
      <pc:sldChg chg="del">
        <pc:chgData name="김수민" userId="0baf6c3f-a602-4777-acb9-2a0b93f9a1f7" providerId="ADAL" clId="{13F77A2F-89D4-1547-8E31-7F5813475D4F}" dt="2021-02-12T19:41:28.010" v="2309" actId="2696"/>
        <pc:sldMkLst>
          <pc:docMk/>
          <pc:sldMk cId="780932091" sldId="297"/>
        </pc:sldMkLst>
      </pc:sldChg>
      <pc:sldChg chg="del">
        <pc:chgData name="김수민" userId="0baf6c3f-a602-4777-acb9-2a0b93f9a1f7" providerId="ADAL" clId="{13F77A2F-89D4-1547-8E31-7F5813475D4F}" dt="2021-02-12T19:41:30.463" v="2311" actId="2696"/>
        <pc:sldMkLst>
          <pc:docMk/>
          <pc:sldMk cId="1166581141" sldId="298"/>
        </pc:sldMkLst>
      </pc:sldChg>
      <pc:sldChg chg="del">
        <pc:chgData name="김수민" userId="0baf6c3f-a602-4777-acb9-2a0b93f9a1f7" providerId="ADAL" clId="{13F77A2F-89D4-1547-8E31-7F5813475D4F}" dt="2021-02-12T19:41:31.568" v="2312" actId="2696"/>
        <pc:sldMkLst>
          <pc:docMk/>
          <pc:sldMk cId="432452496" sldId="299"/>
        </pc:sldMkLst>
      </pc:sldChg>
      <pc:sldChg chg="del">
        <pc:chgData name="김수민" userId="0baf6c3f-a602-4777-acb9-2a0b93f9a1f7" providerId="ADAL" clId="{13F77A2F-89D4-1547-8E31-7F5813475D4F}" dt="2021-02-12T19:41:32.667" v="2313" actId="2696"/>
        <pc:sldMkLst>
          <pc:docMk/>
          <pc:sldMk cId="1293385924" sldId="300"/>
        </pc:sldMkLst>
      </pc:sldChg>
      <pc:sldChg chg="del">
        <pc:chgData name="김수민" userId="0baf6c3f-a602-4777-acb9-2a0b93f9a1f7" providerId="ADAL" clId="{13F77A2F-89D4-1547-8E31-7F5813475D4F}" dt="2021-02-12T19:41:34.326" v="2314" actId="2696"/>
        <pc:sldMkLst>
          <pc:docMk/>
          <pc:sldMk cId="3142935477" sldId="301"/>
        </pc:sldMkLst>
      </pc:sldChg>
      <pc:sldChg chg="del">
        <pc:chgData name="김수민" userId="0baf6c3f-a602-4777-acb9-2a0b93f9a1f7" providerId="ADAL" clId="{13F77A2F-89D4-1547-8E31-7F5813475D4F}" dt="2021-02-12T19:41:35.754" v="2315" actId="2696"/>
        <pc:sldMkLst>
          <pc:docMk/>
          <pc:sldMk cId="284050588" sldId="302"/>
        </pc:sldMkLst>
      </pc:sldChg>
      <pc:sldChg chg="addSp delSp modSp add">
        <pc:chgData name="김수민" userId="0baf6c3f-a602-4777-acb9-2a0b93f9a1f7" providerId="ADAL" clId="{13F77A2F-89D4-1547-8E31-7F5813475D4F}" dt="2021-02-12T19:21:56.319" v="824" actId="20577"/>
        <pc:sldMkLst>
          <pc:docMk/>
          <pc:sldMk cId="4097927452" sldId="304"/>
        </pc:sldMkLst>
        <pc:spChg chg="mod">
          <ac:chgData name="김수민" userId="0baf6c3f-a602-4777-acb9-2a0b93f9a1f7" providerId="ADAL" clId="{13F77A2F-89D4-1547-8E31-7F5813475D4F}" dt="2021-02-12T17:58:32.217" v="234" actId="20577"/>
          <ac:spMkLst>
            <pc:docMk/>
            <pc:sldMk cId="4097927452" sldId="304"/>
            <ac:spMk id="6" creationId="{2EB2266B-FEFF-4CF2-8FCD-19F1944AF70B}"/>
          </ac:spMkLst>
        </pc:spChg>
        <pc:spChg chg="mod">
          <ac:chgData name="김수민" userId="0baf6c3f-a602-4777-acb9-2a0b93f9a1f7" providerId="ADAL" clId="{13F77A2F-89D4-1547-8E31-7F5813475D4F}" dt="2021-02-12T19:21:56.319" v="824" actId="20577"/>
          <ac:spMkLst>
            <pc:docMk/>
            <pc:sldMk cId="4097927452" sldId="304"/>
            <ac:spMk id="7" creationId="{4D47BC74-B536-40A8-BABD-144DEA5DE634}"/>
          </ac:spMkLst>
        </pc:spChg>
        <pc:spChg chg="del">
          <ac:chgData name="김수민" userId="0baf6c3f-a602-4777-acb9-2a0b93f9a1f7" providerId="ADAL" clId="{13F77A2F-89D4-1547-8E31-7F5813475D4F}" dt="2021-02-12T17:58:36.096" v="235" actId="478"/>
          <ac:spMkLst>
            <pc:docMk/>
            <pc:sldMk cId="4097927452" sldId="304"/>
            <ac:spMk id="8" creationId="{686DAC8F-1D44-489F-8BDD-F6EE83530A77}"/>
          </ac:spMkLst>
        </pc:spChg>
        <pc:spChg chg="del">
          <ac:chgData name="김수민" userId="0baf6c3f-a602-4777-acb9-2a0b93f9a1f7" providerId="ADAL" clId="{13F77A2F-89D4-1547-8E31-7F5813475D4F}" dt="2021-02-12T17:58:36.096" v="235" actId="478"/>
          <ac:spMkLst>
            <pc:docMk/>
            <pc:sldMk cId="4097927452" sldId="304"/>
            <ac:spMk id="9" creationId="{765FE08E-7988-418D-8457-93288BBFA519}"/>
          </ac:spMkLst>
        </pc:spChg>
        <pc:spChg chg="del">
          <ac:chgData name="김수민" userId="0baf6c3f-a602-4777-acb9-2a0b93f9a1f7" providerId="ADAL" clId="{13F77A2F-89D4-1547-8E31-7F5813475D4F}" dt="2021-02-12T17:58:36.096" v="235" actId="478"/>
          <ac:spMkLst>
            <pc:docMk/>
            <pc:sldMk cId="4097927452" sldId="304"/>
            <ac:spMk id="10" creationId="{84970920-50F8-484C-B8DB-1321497AE2C2}"/>
          </ac:spMkLst>
        </pc:spChg>
        <pc:spChg chg="del">
          <ac:chgData name="김수민" userId="0baf6c3f-a602-4777-acb9-2a0b93f9a1f7" providerId="ADAL" clId="{13F77A2F-89D4-1547-8E31-7F5813475D4F}" dt="2021-02-12T17:58:36.096" v="235" actId="478"/>
          <ac:spMkLst>
            <pc:docMk/>
            <pc:sldMk cId="4097927452" sldId="304"/>
            <ac:spMk id="11" creationId="{51424BD5-A946-43AD-B0E6-8B1FA2725047}"/>
          </ac:spMkLst>
        </pc:spChg>
        <pc:spChg chg="add mod">
          <ac:chgData name="김수민" userId="0baf6c3f-a602-4777-acb9-2a0b93f9a1f7" providerId="ADAL" clId="{13F77A2F-89D4-1547-8E31-7F5813475D4F}" dt="2021-02-12T18:20:12.810" v="650" actId="1076"/>
          <ac:spMkLst>
            <pc:docMk/>
            <pc:sldMk cId="4097927452" sldId="304"/>
            <ac:spMk id="14" creationId="{AC93023D-33C0-A94F-87AB-A71DC8CDDA46}"/>
          </ac:spMkLst>
        </pc:spChg>
        <pc:spChg chg="add mod">
          <ac:chgData name="김수민" userId="0baf6c3f-a602-4777-acb9-2a0b93f9a1f7" providerId="ADAL" clId="{13F77A2F-89D4-1547-8E31-7F5813475D4F}" dt="2021-02-12T18:20:23.298" v="654" actId="1076"/>
          <ac:spMkLst>
            <pc:docMk/>
            <pc:sldMk cId="4097927452" sldId="304"/>
            <ac:spMk id="16" creationId="{CDB47599-4180-FB44-8FB3-437DA0C9F7C6}"/>
          </ac:spMkLst>
        </pc:spChg>
        <pc:spChg chg="add mod">
          <ac:chgData name="김수민" userId="0baf6c3f-a602-4777-acb9-2a0b93f9a1f7" providerId="ADAL" clId="{13F77A2F-89D4-1547-8E31-7F5813475D4F}" dt="2021-02-12T18:20:29.251" v="659" actId="20577"/>
          <ac:spMkLst>
            <pc:docMk/>
            <pc:sldMk cId="4097927452" sldId="304"/>
            <ac:spMk id="18" creationId="{961CCD9A-1D8D-4744-9E1C-8ACE7AD5CD1F}"/>
          </ac:spMkLst>
        </pc:spChg>
        <pc:spChg chg="add mod">
          <ac:chgData name="김수민" userId="0baf6c3f-a602-4777-acb9-2a0b93f9a1f7" providerId="ADAL" clId="{13F77A2F-89D4-1547-8E31-7F5813475D4F}" dt="2021-02-12T18:22:30.478" v="821" actId="207"/>
          <ac:spMkLst>
            <pc:docMk/>
            <pc:sldMk cId="4097927452" sldId="304"/>
            <ac:spMk id="19" creationId="{AE09748F-D8DC-9044-85B3-359BFB1CBCD8}"/>
          </ac:spMkLst>
        </pc:spChg>
        <pc:picChg chg="add mod">
          <ac:chgData name="김수민" userId="0baf6c3f-a602-4777-acb9-2a0b93f9a1f7" providerId="ADAL" clId="{13F77A2F-89D4-1547-8E31-7F5813475D4F}" dt="2021-02-12T18:12:47.884" v="426" actId="1076"/>
          <ac:picMkLst>
            <pc:docMk/>
            <pc:sldMk cId="4097927452" sldId="304"/>
            <ac:picMk id="2" creationId="{F5C5A86B-5416-8741-AF18-FEA1212AB515}"/>
          </ac:picMkLst>
        </pc:picChg>
        <pc:picChg chg="del">
          <ac:chgData name="김수민" userId="0baf6c3f-a602-4777-acb9-2a0b93f9a1f7" providerId="ADAL" clId="{13F77A2F-89D4-1547-8E31-7F5813475D4F}" dt="2021-02-12T17:58:37.625" v="236" actId="478"/>
          <ac:picMkLst>
            <pc:docMk/>
            <pc:sldMk cId="4097927452" sldId="304"/>
            <ac:picMk id="3" creationId="{578DF897-2DA2-45BD-8051-347241DD8224}"/>
          </ac:picMkLst>
        </pc:picChg>
        <pc:picChg chg="add mod">
          <ac:chgData name="김수민" userId="0baf6c3f-a602-4777-acb9-2a0b93f9a1f7" providerId="ADAL" clId="{13F77A2F-89D4-1547-8E31-7F5813475D4F}" dt="2021-02-12T18:19:56.449" v="645" actId="1076"/>
          <ac:picMkLst>
            <pc:docMk/>
            <pc:sldMk cId="4097927452" sldId="304"/>
            <ac:picMk id="5" creationId="{454657F1-FBD4-224E-99A4-C6AC59FFA82E}"/>
          </ac:picMkLst>
        </pc:picChg>
      </pc:sldChg>
      <pc:sldChg chg="addSp delSp modSp add">
        <pc:chgData name="김수민" userId="0baf6c3f-a602-4777-acb9-2a0b93f9a1f7" providerId="ADAL" clId="{13F77A2F-89D4-1547-8E31-7F5813475D4F}" dt="2021-02-12T19:35:37.262" v="1981" actId="20577"/>
        <pc:sldMkLst>
          <pc:docMk/>
          <pc:sldMk cId="544433632" sldId="305"/>
        </pc:sldMkLst>
        <pc:spChg chg="mod">
          <ac:chgData name="김수민" userId="0baf6c3f-a602-4777-acb9-2a0b93f9a1f7" providerId="ADAL" clId="{13F77A2F-89D4-1547-8E31-7F5813475D4F}" dt="2021-02-12T19:35:37.262" v="1981" actId="20577"/>
          <ac:spMkLst>
            <pc:docMk/>
            <pc:sldMk cId="544433632" sldId="305"/>
            <ac:spMk id="6" creationId="{2EB2266B-FEFF-4CF2-8FCD-19F1944AF70B}"/>
          </ac:spMkLst>
        </pc:spChg>
        <pc:spChg chg="mod">
          <ac:chgData name="김수민" userId="0baf6c3f-a602-4777-acb9-2a0b93f9a1f7" providerId="ADAL" clId="{13F77A2F-89D4-1547-8E31-7F5813475D4F}" dt="2021-02-12T19:35:06.595" v="1959" actId="20577"/>
          <ac:spMkLst>
            <pc:docMk/>
            <pc:sldMk cId="544433632" sldId="305"/>
            <ac:spMk id="7" creationId="{4D47BC74-B536-40A8-BABD-144DEA5DE634}"/>
          </ac:spMkLst>
        </pc:spChg>
        <pc:spChg chg="del">
          <ac:chgData name="김수민" userId="0baf6c3f-a602-4777-acb9-2a0b93f9a1f7" providerId="ADAL" clId="{13F77A2F-89D4-1547-8E31-7F5813475D4F}" dt="2021-02-12T19:22:18.750" v="827" actId="478"/>
          <ac:spMkLst>
            <pc:docMk/>
            <pc:sldMk cId="544433632" sldId="305"/>
            <ac:spMk id="14" creationId="{AC93023D-33C0-A94F-87AB-A71DC8CDDA46}"/>
          </ac:spMkLst>
        </pc:spChg>
        <pc:spChg chg="del">
          <ac:chgData name="김수민" userId="0baf6c3f-a602-4777-acb9-2a0b93f9a1f7" providerId="ADAL" clId="{13F77A2F-89D4-1547-8E31-7F5813475D4F}" dt="2021-02-12T19:22:19.942" v="828" actId="478"/>
          <ac:spMkLst>
            <pc:docMk/>
            <pc:sldMk cId="544433632" sldId="305"/>
            <ac:spMk id="16" creationId="{CDB47599-4180-FB44-8FB3-437DA0C9F7C6}"/>
          </ac:spMkLst>
        </pc:spChg>
        <pc:spChg chg="del">
          <ac:chgData name="김수민" userId="0baf6c3f-a602-4777-acb9-2a0b93f9a1f7" providerId="ADAL" clId="{13F77A2F-89D4-1547-8E31-7F5813475D4F}" dt="2021-02-12T19:22:23.253" v="829" actId="478"/>
          <ac:spMkLst>
            <pc:docMk/>
            <pc:sldMk cId="544433632" sldId="305"/>
            <ac:spMk id="18" creationId="{961CCD9A-1D8D-4744-9E1C-8ACE7AD5CD1F}"/>
          </ac:spMkLst>
        </pc:spChg>
        <pc:spChg chg="del">
          <ac:chgData name="김수민" userId="0baf6c3f-a602-4777-acb9-2a0b93f9a1f7" providerId="ADAL" clId="{13F77A2F-89D4-1547-8E31-7F5813475D4F}" dt="2021-02-12T19:22:24.532" v="830" actId="478"/>
          <ac:spMkLst>
            <pc:docMk/>
            <pc:sldMk cId="544433632" sldId="305"/>
            <ac:spMk id="19" creationId="{AE09748F-D8DC-9044-85B3-359BFB1CBCD8}"/>
          </ac:spMkLst>
        </pc:spChg>
        <pc:picChg chg="del">
          <ac:chgData name="김수민" userId="0baf6c3f-a602-4777-acb9-2a0b93f9a1f7" providerId="ADAL" clId="{13F77A2F-89D4-1547-8E31-7F5813475D4F}" dt="2021-02-12T19:22:15.199" v="826" actId="478"/>
          <ac:picMkLst>
            <pc:docMk/>
            <pc:sldMk cId="544433632" sldId="305"/>
            <ac:picMk id="2" creationId="{F5C5A86B-5416-8741-AF18-FEA1212AB515}"/>
          </ac:picMkLst>
        </pc:picChg>
        <pc:picChg chg="add mod">
          <ac:chgData name="김수민" userId="0baf6c3f-a602-4777-acb9-2a0b93f9a1f7" providerId="ADAL" clId="{13F77A2F-89D4-1547-8E31-7F5813475D4F}" dt="2021-02-12T19:34:02" v="1932" actId="1076"/>
          <ac:picMkLst>
            <pc:docMk/>
            <pc:sldMk cId="544433632" sldId="305"/>
            <ac:picMk id="3" creationId="{5BAA2F38-39C1-2C4C-B3E2-E03E457457C9}"/>
          </ac:picMkLst>
        </pc:picChg>
        <pc:picChg chg="mod">
          <ac:chgData name="김수민" userId="0baf6c3f-a602-4777-acb9-2a0b93f9a1f7" providerId="ADAL" clId="{13F77A2F-89D4-1547-8E31-7F5813475D4F}" dt="2021-02-12T19:34:04.520" v="1933" actId="1076"/>
          <ac:picMkLst>
            <pc:docMk/>
            <pc:sldMk cId="544433632" sldId="305"/>
            <ac:picMk id="5" creationId="{454657F1-FBD4-224E-99A4-C6AC59FFA82E}"/>
          </ac:picMkLst>
        </pc:picChg>
        <pc:picChg chg="add mod">
          <ac:chgData name="김수민" userId="0baf6c3f-a602-4777-acb9-2a0b93f9a1f7" providerId="ADAL" clId="{13F77A2F-89D4-1547-8E31-7F5813475D4F}" dt="2021-02-12T19:34:07.193" v="1934" actId="1076"/>
          <ac:picMkLst>
            <pc:docMk/>
            <pc:sldMk cId="544433632" sldId="305"/>
            <ac:picMk id="8" creationId="{64EF6F8D-F29F-9B40-B5D8-93F8AEA654EE}"/>
          </ac:picMkLst>
        </pc:picChg>
      </pc:sldChg>
      <pc:sldChg chg="addSp delSp modSp add">
        <pc:chgData name="김수민" userId="0baf6c3f-a602-4777-acb9-2a0b93f9a1f7" providerId="ADAL" clId="{13F77A2F-89D4-1547-8E31-7F5813475D4F}" dt="2021-02-13T15:01:44.274" v="3151" actId="20577"/>
        <pc:sldMkLst>
          <pc:docMk/>
          <pc:sldMk cId="832963415" sldId="306"/>
        </pc:sldMkLst>
        <pc:spChg chg="mod">
          <ac:chgData name="김수민" userId="0baf6c3f-a602-4777-acb9-2a0b93f9a1f7" providerId="ADAL" clId="{13F77A2F-89D4-1547-8E31-7F5813475D4F}" dt="2021-02-12T19:39:23.745" v="2243" actId="255"/>
          <ac:spMkLst>
            <pc:docMk/>
            <pc:sldMk cId="832963415" sldId="306"/>
            <ac:spMk id="6" creationId="{2EB2266B-FEFF-4CF2-8FCD-19F1944AF70B}"/>
          </ac:spMkLst>
        </pc:spChg>
        <pc:spChg chg="mod">
          <ac:chgData name="김수민" userId="0baf6c3f-a602-4777-acb9-2a0b93f9a1f7" providerId="ADAL" clId="{13F77A2F-89D4-1547-8E31-7F5813475D4F}" dt="2021-02-13T15:01:44.274" v="3151" actId="20577"/>
          <ac:spMkLst>
            <pc:docMk/>
            <pc:sldMk cId="832963415" sldId="306"/>
            <ac:spMk id="7" creationId="{4D47BC74-B536-40A8-BABD-144DEA5DE634}"/>
          </ac:spMkLst>
        </pc:spChg>
        <pc:spChg chg="mod">
          <ac:chgData name="김수민" userId="0baf6c3f-a602-4777-acb9-2a0b93f9a1f7" providerId="ADAL" clId="{13F77A2F-89D4-1547-8E31-7F5813475D4F}" dt="2021-02-12T19:37:40.843" v="2172" actId="20577"/>
          <ac:spMkLst>
            <pc:docMk/>
            <pc:sldMk cId="832963415" sldId="306"/>
            <ac:spMk id="12" creationId="{4AD28B31-31EA-4A03-A641-CDB4ABE29FDC}"/>
          </ac:spMkLst>
        </pc:spChg>
        <pc:picChg chg="add mod">
          <ac:chgData name="김수민" userId="0baf6c3f-a602-4777-acb9-2a0b93f9a1f7" providerId="ADAL" clId="{13F77A2F-89D4-1547-8E31-7F5813475D4F}" dt="2021-02-13T14:49:39.805" v="2579" actId="1076"/>
          <ac:picMkLst>
            <pc:docMk/>
            <pc:sldMk cId="832963415" sldId="306"/>
            <ac:picMk id="2" creationId="{D5A8BFAF-8DBC-684D-B108-87228D3DE044}"/>
          </ac:picMkLst>
        </pc:picChg>
        <pc:picChg chg="del">
          <ac:chgData name="김수민" userId="0baf6c3f-a602-4777-acb9-2a0b93f9a1f7" providerId="ADAL" clId="{13F77A2F-89D4-1547-8E31-7F5813475D4F}" dt="2021-02-12T19:39:37.428" v="2245" actId="478"/>
          <ac:picMkLst>
            <pc:docMk/>
            <pc:sldMk cId="832963415" sldId="306"/>
            <ac:picMk id="3" creationId="{5BAA2F38-39C1-2C4C-B3E2-E03E457457C9}"/>
          </ac:picMkLst>
        </pc:picChg>
        <pc:picChg chg="del">
          <ac:chgData name="김수민" userId="0baf6c3f-a602-4777-acb9-2a0b93f9a1f7" providerId="ADAL" clId="{13F77A2F-89D4-1547-8E31-7F5813475D4F}" dt="2021-02-12T19:39:35.815" v="2244" actId="478"/>
          <ac:picMkLst>
            <pc:docMk/>
            <pc:sldMk cId="832963415" sldId="306"/>
            <ac:picMk id="5" creationId="{454657F1-FBD4-224E-99A4-C6AC59FFA82E}"/>
          </ac:picMkLst>
        </pc:picChg>
        <pc:picChg chg="del">
          <ac:chgData name="김수민" userId="0baf6c3f-a602-4777-acb9-2a0b93f9a1f7" providerId="ADAL" clId="{13F77A2F-89D4-1547-8E31-7F5813475D4F}" dt="2021-02-12T19:38:20.332" v="2233" actId="478"/>
          <ac:picMkLst>
            <pc:docMk/>
            <pc:sldMk cId="832963415" sldId="306"/>
            <ac:picMk id="8" creationId="{64EF6F8D-F29F-9B40-B5D8-93F8AEA654EE}"/>
          </ac:picMkLst>
        </pc:picChg>
      </pc:sldChg>
      <pc:sldChg chg="modSp add">
        <pc:chgData name="김수민" userId="0baf6c3f-a602-4777-acb9-2a0b93f9a1f7" providerId="ADAL" clId="{13F77A2F-89D4-1547-8E31-7F5813475D4F}" dt="2021-02-12T19:37:19.035" v="2130" actId="207"/>
        <pc:sldMkLst>
          <pc:docMk/>
          <pc:sldMk cId="3372487399" sldId="307"/>
        </pc:sldMkLst>
        <pc:spChg chg="mod">
          <ac:chgData name="김수민" userId="0baf6c3f-a602-4777-acb9-2a0b93f9a1f7" providerId="ADAL" clId="{13F77A2F-89D4-1547-8E31-7F5813475D4F}" dt="2021-02-12T19:37:19.035" v="2130" actId="207"/>
          <ac:spMkLst>
            <pc:docMk/>
            <pc:sldMk cId="3372487399" sldId="307"/>
            <ac:spMk id="5" creationId="{C697593A-71EC-4B52-98F9-84D1AEBC8586}"/>
          </ac:spMkLst>
        </pc:spChg>
        <pc:spChg chg="mod">
          <ac:chgData name="김수민" userId="0baf6c3f-a602-4777-acb9-2a0b93f9a1f7" providerId="ADAL" clId="{13F77A2F-89D4-1547-8E31-7F5813475D4F}" dt="2021-02-12T19:37:10.653" v="2129" actId="20577"/>
          <ac:spMkLst>
            <pc:docMk/>
            <pc:sldMk cId="3372487399" sldId="307"/>
            <ac:spMk id="6" creationId="{1C0AE374-8E7F-4C61-9D2A-4483D2D96695}"/>
          </ac:spMkLst>
        </pc:spChg>
      </pc:sldChg>
      <pc:sldChg chg="addSp modSp add">
        <pc:chgData name="김수민" userId="0baf6c3f-a602-4777-acb9-2a0b93f9a1f7" providerId="ADAL" clId="{13F77A2F-89D4-1547-8E31-7F5813475D4F}" dt="2021-02-14T10:15:06.754" v="3648" actId="20577"/>
        <pc:sldMkLst>
          <pc:docMk/>
          <pc:sldMk cId="3640538554" sldId="308"/>
        </pc:sldMkLst>
        <pc:spChg chg="mod">
          <ac:chgData name="김수민" userId="0baf6c3f-a602-4777-acb9-2a0b93f9a1f7" providerId="ADAL" clId="{13F77A2F-89D4-1547-8E31-7F5813475D4F}" dt="2021-02-12T19:40:26.220" v="2273" actId="255"/>
          <ac:spMkLst>
            <pc:docMk/>
            <pc:sldMk cId="3640538554" sldId="308"/>
            <ac:spMk id="6" creationId="{2EB2266B-FEFF-4CF2-8FCD-19F1944AF70B}"/>
          </ac:spMkLst>
        </pc:spChg>
        <pc:spChg chg="mod">
          <ac:chgData name="김수민" userId="0baf6c3f-a602-4777-acb9-2a0b93f9a1f7" providerId="ADAL" clId="{13F77A2F-89D4-1547-8E31-7F5813475D4F}" dt="2021-02-14T10:15:06.754" v="3648" actId="20577"/>
          <ac:spMkLst>
            <pc:docMk/>
            <pc:sldMk cId="3640538554" sldId="308"/>
            <ac:spMk id="7" creationId="{4D47BC74-B536-40A8-BABD-144DEA5DE634}"/>
          </ac:spMkLst>
        </pc:spChg>
        <pc:picChg chg="add mod">
          <ac:chgData name="김수민" userId="0baf6c3f-a602-4777-acb9-2a0b93f9a1f7" providerId="ADAL" clId="{13F77A2F-89D4-1547-8E31-7F5813475D4F}" dt="2021-02-14T10:10:48.893" v="3437" actId="1076"/>
          <ac:picMkLst>
            <pc:docMk/>
            <pc:sldMk cId="3640538554" sldId="308"/>
            <ac:picMk id="2" creationId="{B3C0FE91-0160-8040-80FD-ECB722BBF3D7}"/>
          </ac:picMkLst>
        </pc:picChg>
        <pc:picChg chg="add mod">
          <ac:chgData name="김수민" userId="0baf6c3f-a602-4777-acb9-2a0b93f9a1f7" providerId="ADAL" clId="{13F77A2F-89D4-1547-8E31-7F5813475D4F}" dt="2021-02-14T10:10:50.329" v="3438" actId="1076"/>
          <ac:picMkLst>
            <pc:docMk/>
            <pc:sldMk cId="3640538554" sldId="308"/>
            <ac:picMk id="3" creationId="{09F84B7C-AE5C-E843-A71B-267FC90D0831}"/>
          </ac:picMkLst>
        </pc:picChg>
      </pc:sldChg>
      <pc:sldChg chg="modSp add">
        <pc:chgData name="김수민" userId="0baf6c3f-a602-4777-acb9-2a0b93f9a1f7" providerId="ADAL" clId="{13F77A2F-89D4-1547-8E31-7F5813475D4F}" dt="2021-02-12T19:40:50.910" v="2301" actId="255"/>
        <pc:sldMkLst>
          <pc:docMk/>
          <pc:sldMk cId="1620543100" sldId="309"/>
        </pc:sldMkLst>
        <pc:spChg chg="mod">
          <ac:chgData name="김수민" userId="0baf6c3f-a602-4777-acb9-2a0b93f9a1f7" providerId="ADAL" clId="{13F77A2F-89D4-1547-8E31-7F5813475D4F}" dt="2021-02-12T19:40:50.910" v="2301" actId="255"/>
          <ac:spMkLst>
            <pc:docMk/>
            <pc:sldMk cId="1620543100" sldId="309"/>
            <ac:spMk id="6" creationId="{2EB2266B-FEFF-4CF2-8FCD-19F1944AF70B}"/>
          </ac:spMkLst>
        </pc:spChg>
      </pc:sldChg>
    </pc:docChg>
  </pc:docChgLst>
  <pc:docChgLst>
    <pc:chgData name="김수민" userId="0baf6c3f-a602-4777-acb9-2a0b93f9a1f7" providerId="ADAL" clId="{6E91700C-05B5-4CA6-896C-8F772D715F17}"/>
    <pc:docChg chg="undo custSel addSld delSld modSld sldOrd">
      <pc:chgData name="김수민" userId="0baf6c3f-a602-4777-acb9-2a0b93f9a1f7" providerId="ADAL" clId="{6E91700C-05B5-4CA6-896C-8F772D715F17}" dt="2021-02-16T11:02:19.893" v="6481"/>
      <pc:docMkLst>
        <pc:docMk/>
      </pc:docMkLst>
      <pc:sldChg chg="del">
        <pc:chgData name="김수민" userId="0baf6c3f-a602-4777-acb9-2a0b93f9a1f7" providerId="ADAL" clId="{6E91700C-05B5-4CA6-896C-8F772D715F17}" dt="2021-02-16T10:34:25.588" v="6071" actId="47"/>
        <pc:sldMkLst>
          <pc:docMk/>
          <pc:sldMk cId="1674736591" sldId="280"/>
        </pc:sldMkLst>
      </pc:sldChg>
      <pc:sldChg chg="del">
        <pc:chgData name="김수민" userId="0baf6c3f-a602-4777-acb9-2a0b93f9a1f7" providerId="ADAL" clId="{6E91700C-05B5-4CA6-896C-8F772D715F17}" dt="2021-02-16T10:34:24.766" v="6070" actId="47"/>
        <pc:sldMkLst>
          <pc:docMk/>
          <pc:sldMk cId="2162866841" sldId="281"/>
        </pc:sldMkLst>
      </pc:sldChg>
      <pc:sldChg chg="addSp delSp del mod">
        <pc:chgData name="김수민" userId="0baf6c3f-a602-4777-acb9-2a0b93f9a1f7" providerId="ADAL" clId="{6E91700C-05B5-4CA6-896C-8F772D715F17}" dt="2021-02-16T10:34:24.766" v="6070" actId="47"/>
        <pc:sldMkLst>
          <pc:docMk/>
          <pc:sldMk cId="1241790526" sldId="283"/>
        </pc:sldMkLst>
        <pc:spChg chg="add del">
          <ac:chgData name="김수민" userId="0baf6c3f-a602-4777-acb9-2a0b93f9a1f7" providerId="ADAL" clId="{6E91700C-05B5-4CA6-896C-8F772D715F17}" dt="2021-02-16T09:55:19.083" v="5923" actId="478"/>
          <ac:spMkLst>
            <pc:docMk/>
            <pc:sldMk cId="1241790526" sldId="283"/>
            <ac:spMk id="2" creationId="{D3491718-C2CB-494B-81BF-A4FBFD945E19}"/>
          </ac:spMkLst>
        </pc:spChg>
        <pc:spChg chg="del">
          <ac:chgData name="김수민" userId="0baf6c3f-a602-4777-acb9-2a0b93f9a1f7" providerId="ADAL" clId="{6E91700C-05B5-4CA6-896C-8F772D715F17}" dt="2021-02-16T09:55:11.905" v="5921" actId="478"/>
          <ac:spMkLst>
            <pc:docMk/>
            <pc:sldMk cId="1241790526" sldId="283"/>
            <ac:spMk id="12" creationId="{0831BEE9-675B-49F6-8F4C-F64D7B7E3840}"/>
          </ac:spMkLst>
        </pc:spChg>
        <pc:spChg chg="del">
          <ac:chgData name="김수민" userId="0baf6c3f-a602-4777-acb9-2a0b93f9a1f7" providerId="ADAL" clId="{6E91700C-05B5-4CA6-896C-8F772D715F17}" dt="2021-02-16T09:55:11.905" v="5921" actId="478"/>
          <ac:spMkLst>
            <pc:docMk/>
            <pc:sldMk cId="1241790526" sldId="283"/>
            <ac:spMk id="13" creationId="{0DC5699A-84F8-4ADD-9F41-8E201DC5BB94}"/>
          </ac:spMkLst>
        </pc:spChg>
        <pc:spChg chg="del">
          <ac:chgData name="김수민" userId="0baf6c3f-a602-4777-acb9-2a0b93f9a1f7" providerId="ADAL" clId="{6E91700C-05B5-4CA6-896C-8F772D715F17}" dt="2021-02-16T09:55:11.905" v="5921" actId="478"/>
          <ac:spMkLst>
            <pc:docMk/>
            <pc:sldMk cId="1241790526" sldId="283"/>
            <ac:spMk id="14" creationId="{85CD0B2F-ED66-478C-8633-7B8C5A33F68A}"/>
          </ac:spMkLst>
        </pc:spChg>
      </pc:sldChg>
      <pc:sldChg chg="addSp delSp modSp mod">
        <pc:chgData name="김수민" userId="0baf6c3f-a602-4777-acb9-2a0b93f9a1f7" providerId="ADAL" clId="{6E91700C-05B5-4CA6-896C-8F772D715F17}" dt="2021-02-16T11:02:19.893" v="6481"/>
        <pc:sldMkLst>
          <pc:docMk/>
          <pc:sldMk cId="3142681044" sldId="285"/>
        </pc:sldMkLst>
        <pc:spChg chg="add del mod">
          <ac:chgData name="김수민" userId="0baf6c3f-a602-4777-acb9-2a0b93f9a1f7" providerId="ADAL" clId="{6E91700C-05B5-4CA6-896C-8F772D715F17}" dt="2021-02-16T11:02:19.893" v="6481"/>
          <ac:spMkLst>
            <pc:docMk/>
            <pc:sldMk cId="3142681044" sldId="285"/>
            <ac:spMk id="2" creationId="{CD09CFCA-388C-4EAA-8E60-2B21447DBE8F}"/>
          </ac:spMkLst>
        </pc:spChg>
        <pc:spChg chg="mod">
          <ac:chgData name="김수민" userId="0baf6c3f-a602-4777-acb9-2a0b93f9a1f7" providerId="ADAL" clId="{6E91700C-05B5-4CA6-896C-8F772D715F17}" dt="2021-02-16T09:56:00.438" v="5956" actId="20577"/>
          <ac:spMkLst>
            <pc:docMk/>
            <pc:sldMk cId="3142681044" sldId="285"/>
            <ac:spMk id="6" creationId="{1C0AE374-8E7F-4C61-9D2A-4483D2D96695}"/>
          </ac:spMkLst>
        </pc:spChg>
      </pc:sldChg>
      <pc:sldChg chg="addSp delSp modSp mod">
        <pc:chgData name="김수민" userId="0baf6c3f-a602-4777-acb9-2a0b93f9a1f7" providerId="ADAL" clId="{6E91700C-05B5-4CA6-896C-8F772D715F17}" dt="2021-02-16T10:53:14.908" v="6276"/>
        <pc:sldMkLst>
          <pc:docMk/>
          <pc:sldMk cId="4071431913" sldId="286"/>
        </pc:sldMkLst>
        <pc:spChg chg="mod">
          <ac:chgData name="김수민" userId="0baf6c3f-a602-4777-acb9-2a0b93f9a1f7" providerId="ADAL" clId="{6E91700C-05B5-4CA6-896C-8F772D715F17}" dt="2021-02-16T06:01:21.184" v="493" actId="20577"/>
          <ac:spMkLst>
            <pc:docMk/>
            <pc:sldMk cId="4071431913" sldId="286"/>
            <ac:spMk id="6" creationId="{2EB2266B-FEFF-4CF2-8FCD-19F1944AF70B}"/>
          </ac:spMkLst>
        </pc:spChg>
        <pc:spChg chg="mod">
          <ac:chgData name="김수민" userId="0baf6c3f-a602-4777-acb9-2a0b93f9a1f7" providerId="ADAL" clId="{6E91700C-05B5-4CA6-896C-8F772D715F17}" dt="2021-02-16T10:53:14.908" v="6276"/>
          <ac:spMkLst>
            <pc:docMk/>
            <pc:sldMk cId="4071431913" sldId="286"/>
            <ac:spMk id="7" creationId="{4D47BC74-B536-40A8-BABD-144DEA5DE634}"/>
          </ac:spMkLst>
        </pc:spChg>
        <pc:spChg chg="del">
          <ac:chgData name="김수민" userId="0baf6c3f-a602-4777-acb9-2a0b93f9a1f7" providerId="ADAL" clId="{6E91700C-05B5-4CA6-896C-8F772D715F17}" dt="2021-02-16T06:01:26.842" v="497" actId="478"/>
          <ac:spMkLst>
            <pc:docMk/>
            <pc:sldMk cId="4071431913" sldId="286"/>
            <ac:spMk id="8" creationId="{686DAC8F-1D44-489F-8BDD-F6EE83530A77}"/>
          </ac:spMkLst>
        </pc:spChg>
        <pc:spChg chg="del">
          <ac:chgData name="김수민" userId="0baf6c3f-a602-4777-acb9-2a0b93f9a1f7" providerId="ADAL" clId="{6E91700C-05B5-4CA6-896C-8F772D715F17}" dt="2021-02-16T06:01:26.842" v="497" actId="478"/>
          <ac:spMkLst>
            <pc:docMk/>
            <pc:sldMk cId="4071431913" sldId="286"/>
            <ac:spMk id="9" creationId="{765FE08E-7988-418D-8457-93288BBFA519}"/>
          </ac:spMkLst>
        </pc:spChg>
        <pc:spChg chg="del">
          <ac:chgData name="김수민" userId="0baf6c3f-a602-4777-acb9-2a0b93f9a1f7" providerId="ADAL" clId="{6E91700C-05B5-4CA6-896C-8F772D715F17}" dt="2021-02-16T06:01:26.842" v="497" actId="478"/>
          <ac:spMkLst>
            <pc:docMk/>
            <pc:sldMk cId="4071431913" sldId="286"/>
            <ac:spMk id="10" creationId="{84970920-50F8-484C-B8DB-1321497AE2C2}"/>
          </ac:spMkLst>
        </pc:spChg>
        <pc:spChg chg="del">
          <ac:chgData name="김수민" userId="0baf6c3f-a602-4777-acb9-2a0b93f9a1f7" providerId="ADAL" clId="{6E91700C-05B5-4CA6-896C-8F772D715F17}" dt="2021-02-16T06:01:26.842" v="497" actId="478"/>
          <ac:spMkLst>
            <pc:docMk/>
            <pc:sldMk cId="4071431913" sldId="286"/>
            <ac:spMk id="11" creationId="{51424BD5-A946-43AD-B0E6-8B1FA2725047}"/>
          </ac:spMkLst>
        </pc:spChg>
        <pc:spChg chg="mod">
          <ac:chgData name="김수민" userId="0baf6c3f-a602-4777-acb9-2a0b93f9a1f7" providerId="ADAL" clId="{6E91700C-05B5-4CA6-896C-8F772D715F17}" dt="2021-02-16T09:56:07.585" v="5959"/>
          <ac:spMkLst>
            <pc:docMk/>
            <pc:sldMk cId="4071431913" sldId="286"/>
            <ac:spMk id="12" creationId="{4AD28B31-31EA-4A03-A641-CDB4ABE29FDC}"/>
          </ac:spMkLst>
        </pc:spChg>
        <pc:spChg chg="add mod">
          <ac:chgData name="김수민" userId="0baf6c3f-a602-4777-acb9-2a0b93f9a1f7" providerId="ADAL" clId="{6E91700C-05B5-4CA6-896C-8F772D715F17}" dt="2021-02-16T06:33:00.481" v="2312" actId="208"/>
          <ac:spMkLst>
            <pc:docMk/>
            <pc:sldMk cId="4071431913" sldId="286"/>
            <ac:spMk id="15" creationId="{BAF3C4BE-3D77-49AF-A50C-277467D32434}"/>
          </ac:spMkLst>
        </pc:spChg>
        <pc:spChg chg="add mod">
          <ac:chgData name="김수민" userId="0baf6c3f-a602-4777-acb9-2a0b93f9a1f7" providerId="ADAL" clId="{6E91700C-05B5-4CA6-896C-8F772D715F17}" dt="2021-02-16T06:33:05.059" v="2314" actId="14100"/>
          <ac:spMkLst>
            <pc:docMk/>
            <pc:sldMk cId="4071431913" sldId="286"/>
            <ac:spMk id="16" creationId="{BCC8D57F-7711-4F34-A9B0-C751F54FCC35}"/>
          </ac:spMkLst>
        </pc:spChg>
        <pc:picChg chg="add mod">
          <ac:chgData name="김수민" userId="0baf6c3f-a602-4777-acb9-2a0b93f9a1f7" providerId="ADAL" clId="{6E91700C-05B5-4CA6-896C-8F772D715F17}" dt="2021-02-16T06:17:23.391" v="1500" actId="1076"/>
          <ac:picMkLst>
            <pc:docMk/>
            <pc:sldMk cId="4071431913" sldId="286"/>
            <ac:picMk id="2" creationId="{F97649AE-370A-4E24-9BB1-2F0110FBF586}"/>
          </ac:picMkLst>
        </pc:picChg>
        <pc:picChg chg="del">
          <ac:chgData name="김수민" userId="0baf6c3f-a602-4777-acb9-2a0b93f9a1f7" providerId="ADAL" clId="{6E91700C-05B5-4CA6-896C-8F772D715F17}" dt="2021-02-16T06:01:23.132" v="494" actId="478"/>
          <ac:picMkLst>
            <pc:docMk/>
            <pc:sldMk cId="4071431913" sldId="286"/>
            <ac:picMk id="3" creationId="{578DF897-2DA2-45BD-8051-347241DD8224}"/>
          </ac:picMkLst>
        </pc:picChg>
        <pc:picChg chg="add del mod">
          <ac:chgData name="김수민" userId="0baf6c3f-a602-4777-acb9-2a0b93f9a1f7" providerId="ADAL" clId="{6E91700C-05B5-4CA6-896C-8F772D715F17}" dt="2021-02-16T06:18:07.701" v="1502" actId="478"/>
          <ac:picMkLst>
            <pc:docMk/>
            <pc:sldMk cId="4071431913" sldId="286"/>
            <ac:picMk id="5" creationId="{FBA9CFF1-779A-49CD-AF1D-66C19C7D7724}"/>
          </ac:picMkLst>
        </pc:picChg>
        <pc:picChg chg="add mod">
          <ac:chgData name="김수민" userId="0baf6c3f-a602-4777-acb9-2a0b93f9a1f7" providerId="ADAL" clId="{6E91700C-05B5-4CA6-896C-8F772D715F17}" dt="2021-02-16T06:18:42.765" v="1510" actId="1076"/>
          <ac:picMkLst>
            <pc:docMk/>
            <pc:sldMk cId="4071431913" sldId="286"/>
            <ac:picMk id="13" creationId="{5E616260-A8B1-4DB1-8676-71868276D88C}"/>
          </ac:picMkLst>
        </pc:picChg>
        <pc:picChg chg="add mod">
          <ac:chgData name="김수민" userId="0baf6c3f-a602-4777-acb9-2a0b93f9a1f7" providerId="ADAL" clId="{6E91700C-05B5-4CA6-896C-8F772D715F17}" dt="2021-02-16T06:18:41.752" v="1509" actId="1076"/>
          <ac:picMkLst>
            <pc:docMk/>
            <pc:sldMk cId="4071431913" sldId="286"/>
            <ac:picMk id="14" creationId="{17693E5F-28D7-4D4D-9C4F-FFA63BCCAB9D}"/>
          </ac:picMkLst>
        </pc:picChg>
      </pc:sldChg>
      <pc:sldChg chg="del">
        <pc:chgData name="김수민" userId="0baf6c3f-a602-4777-acb9-2a0b93f9a1f7" providerId="ADAL" clId="{6E91700C-05B5-4CA6-896C-8F772D715F17}" dt="2021-02-16T06:01:04.754" v="467" actId="47"/>
        <pc:sldMkLst>
          <pc:docMk/>
          <pc:sldMk cId="3040305819" sldId="303"/>
        </pc:sldMkLst>
      </pc:sldChg>
      <pc:sldChg chg="delSp modSp mod">
        <pc:chgData name="김수민" userId="0baf6c3f-a602-4777-acb9-2a0b93f9a1f7" providerId="ADAL" clId="{6E91700C-05B5-4CA6-896C-8F772D715F17}" dt="2021-02-16T10:40:35.536" v="6243" actId="20577"/>
        <pc:sldMkLst>
          <pc:docMk/>
          <pc:sldMk cId="4097927452" sldId="304"/>
        </pc:sldMkLst>
        <pc:spChg chg="mod">
          <ac:chgData name="김수민" userId="0baf6c3f-a602-4777-acb9-2a0b93f9a1f7" providerId="ADAL" clId="{6E91700C-05B5-4CA6-896C-8F772D715F17}" dt="2021-02-16T10:40:35.536" v="6243" actId="20577"/>
          <ac:spMkLst>
            <pc:docMk/>
            <pc:sldMk cId="4097927452" sldId="304"/>
            <ac:spMk id="7" creationId="{4D47BC74-B536-40A8-BABD-144DEA5DE634}"/>
          </ac:spMkLst>
        </pc:spChg>
        <pc:spChg chg="mod">
          <ac:chgData name="김수민" userId="0baf6c3f-a602-4777-acb9-2a0b93f9a1f7" providerId="ADAL" clId="{6E91700C-05B5-4CA6-896C-8F772D715F17}" dt="2021-02-16T09:56:11.775" v="5961"/>
          <ac:spMkLst>
            <pc:docMk/>
            <pc:sldMk cId="4097927452" sldId="304"/>
            <ac:spMk id="12" creationId="{4AD28B31-31EA-4A03-A641-CDB4ABE29FDC}"/>
          </ac:spMkLst>
        </pc:spChg>
        <pc:spChg chg="del">
          <ac:chgData name="김수민" userId="0baf6c3f-a602-4777-acb9-2a0b93f9a1f7" providerId="ADAL" clId="{6E91700C-05B5-4CA6-896C-8F772D715F17}" dt="2021-02-16T06:22:28.267" v="1620" actId="478"/>
          <ac:spMkLst>
            <pc:docMk/>
            <pc:sldMk cId="4097927452" sldId="304"/>
            <ac:spMk id="19" creationId="{AE09748F-D8DC-9044-85B3-359BFB1CBCD8}"/>
          </ac:spMkLst>
        </pc:spChg>
        <pc:picChg chg="mod">
          <ac:chgData name="김수민" userId="0baf6c3f-a602-4777-acb9-2a0b93f9a1f7" providerId="ADAL" clId="{6E91700C-05B5-4CA6-896C-8F772D715F17}" dt="2021-02-16T06:22:15.416" v="1619" actId="1076"/>
          <ac:picMkLst>
            <pc:docMk/>
            <pc:sldMk cId="4097927452" sldId="304"/>
            <ac:picMk id="5" creationId="{454657F1-FBD4-224E-99A4-C6AC59FFA82E}"/>
          </ac:picMkLst>
        </pc:picChg>
      </pc:sldChg>
      <pc:sldChg chg="addSp delSp modSp mod ord">
        <pc:chgData name="김수민" userId="0baf6c3f-a602-4777-acb9-2a0b93f9a1f7" providerId="ADAL" clId="{6E91700C-05B5-4CA6-896C-8F772D715F17}" dt="2021-02-16T10:41:59.118" v="6250" actId="21"/>
        <pc:sldMkLst>
          <pc:docMk/>
          <pc:sldMk cId="544433632" sldId="305"/>
        </pc:sldMkLst>
        <pc:spChg chg="mod">
          <ac:chgData name="김수민" userId="0baf6c3f-a602-4777-acb9-2a0b93f9a1f7" providerId="ADAL" clId="{6E91700C-05B5-4CA6-896C-8F772D715F17}" dt="2021-02-16T10:41:52.665" v="6247" actId="21"/>
          <ac:spMkLst>
            <pc:docMk/>
            <pc:sldMk cId="544433632" sldId="305"/>
            <ac:spMk id="7" creationId="{4D47BC74-B536-40A8-BABD-144DEA5DE634}"/>
          </ac:spMkLst>
        </pc:spChg>
        <pc:spChg chg="mod">
          <ac:chgData name="김수민" userId="0baf6c3f-a602-4777-acb9-2a0b93f9a1f7" providerId="ADAL" clId="{6E91700C-05B5-4CA6-896C-8F772D715F17}" dt="2021-02-16T09:56:19.439" v="5965"/>
          <ac:spMkLst>
            <pc:docMk/>
            <pc:sldMk cId="544433632" sldId="305"/>
            <ac:spMk id="12" creationId="{4AD28B31-31EA-4A03-A641-CDB4ABE29FDC}"/>
          </ac:spMkLst>
        </pc:spChg>
        <pc:picChg chg="del">
          <ac:chgData name="김수민" userId="0baf6c3f-a602-4777-acb9-2a0b93f9a1f7" providerId="ADAL" clId="{6E91700C-05B5-4CA6-896C-8F772D715F17}" dt="2021-02-16T10:41:59.118" v="6250" actId="21"/>
          <ac:picMkLst>
            <pc:docMk/>
            <pc:sldMk cId="544433632" sldId="305"/>
            <ac:picMk id="3" creationId="{5BAA2F38-39C1-2C4C-B3E2-E03E457457C9}"/>
          </ac:picMkLst>
        </pc:picChg>
        <pc:cxnChg chg="add">
          <ac:chgData name="김수민" userId="0baf6c3f-a602-4777-acb9-2a0b93f9a1f7" providerId="ADAL" clId="{6E91700C-05B5-4CA6-896C-8F772D715F17}" dt="2021-02-16T06:36:08.284" v="2465" actId="11529"/>
          <ac:cxnSpMkLst>
            <pc:docMk/>
            <pc:sldMk cId="544433632" sldId="305"/>
            <ac:cxnSpMk id="9" creationId="{3F4CC7BF-D7DE-4ED5-A665-8BAC26C35DFB}"/>
          </ac:cxnSpMkLst>
        </pc:cxnChg>
        <pc:cxnChg chg="add">
          <ac:chgData name="김수민" userId="0baf6c3f-a602-4777-acb9-2a0b93f9a1f7" providerId="ADAL" clId="{6E91700C-05B5-4CA6-896C-8F772D715F17}" dt="2021-02-16T06:36:12.421" v="2466" actId="11529"/>
          <ac:cxnSpMkLst>
            <pc:docMk/>
            <pc:sldMk cId="544433632" sldId="305"/>
            <ac:cxnSpMk id="11" creationId="{2A5FA4A2-FD34-4F53-8D58-B3C0A6EAACA7}"/>
          </ac:cxnSpMkLst>
        </pc:cxnChg>
      </pc:sldChg>
      <pc:sldChg chg="addSp modSp mod">
        <pc:chgData name="김수민" userId="0baf6c3f-a602-4777-acb9-2a0b93f9a1f7" providerId="ADAL" clId="{6E91700C-05B5-4CA6-896C-8F772D715F17}" dt="2021-02-16T10:54:48.389" v="6370" actId="20577"/>
        <pc:sldMkLst>
          <pc:docMk/>
          <pc:sldMk cId="832963415" sldId="306"/>
        </pc:sldMkLst>
        <pc:spChg chg="add mod">
          <ac:chgData name="김수민" userId="0baf6c3f-a602-4777-acb9-2a0b93f9a1f7" providerId="ADAL" clId="{6E91700C-05B5-4CA6-896C-8F772D715F17}" dt="2021-02-16T06:50:47.969" v="2590" actId="1076"/>
          <ac:spMkLst>
            <pc:docMk/>
            <pc:sldMk cId="832963415" sldId="306"/>
            <ac:spMk id="5" creationId="{4C723EF3-2851-4525-A332-E9D61C598CB3}"/>
          </ac:spMkLst>
        </pc:spChg>
        <pc:spChg chg="mod">
          <ac:chgData name="김수민" userId="0baf6c3f-a602-4777-acb9-2a0b93f9a1f7" providerId="ADAL" clId="{6E91700C-05B5-4CA6-896C-8F772D715F17}" dt="2021-02-16T10:54:48.389" v="6370" actId="20577"/>
          <ac:spMkLst>
            <pc:docMk/>
            <pc:sldMk cId="832963415" sldId="306"/>
            <ac:spMk id="7" creationId="{4D47BC74-B536-40A8-BABD-144DEA5DE634}"/>
          </ac:spMkLst>
        </pc:spChg>
        <pc:spChg chg="add mod">
          <ac:chgData name="김수민" userId="0baf6c3f-a602-4777-acb9-2a0b93f9a1f7" providerId="ADAL" clId="{6E91700C-05B5-4CA6-896C-8F772D715F17}" dt="2021-02-16T06:51:01.549" v="2620" actId="1076"/>
          <ac:spMkLst>
            <pc:docMk/>
            <pc:sldMk cId="832963415" sldId="306"/>
            <ac:spMk id="8" creationId="{1F1562DB-5121-46B9-A893-5FADBBB70E5B}"/>
          </ac:spMkLst>
        </pc:spChg>
        <pc:spChg chg="add mod">
          <ac:chgData name="김수민" userId="0baf6c3f-a602-4777-acb9-2a0b93f9a1f7" providerId="ADAL" clId="{6E91700C-05B5-4CA6-896C-8F772D715F17}" dt="2021-02-16T06:51:38.762" v="2622" actId="207"/>
          <ac:spMkLst>
            <pc:docMk/>
            <pc:sldMk cId="832963415" sldId="306"/>
            <ac:spMk id="9" creationId="{A37342CC-492A-481F-90F9-E83F9B0A9D81}"/>
          </ac:spMkLst>
        </pc:spChg>
        <pc:spChg chg="add mod">
          <ac:chgData name="김수민" userId="0baf6c3f-a602-4777-acb9-2a0b93f9a1f7" providerId="ADAL" clId="{6E91700C-05B5-4CA6-896C-8F772D715F17}" dt="2021-02-16T06:59:35.566" v="2680" actId="1076"/>
          <ac:spMkLst>
            <pc:docMk/>
            <pc:sldMk cId="832963415" sldId="306"/>
            <ac:spMk id="10" creationId="{16F9FBE6-452B-438E-A9BC-80EF729C6488}"/>
          </ac:spMkLst>
        </pc:spChg>
        <pc:spChg chg="add mod">
          <ac:chgData name="김수민" userId="0baf6c3f-a602-4777-acb9-2a0b93f9a1f7" providerId="ADAL" clId="{6E91700C-05B5-4CA6-896C-8F772D715F17}" dt="2021-02-16T06:51:45.434" v="2624" actId="14100"/>
          <ac:spMkLst>
            <pc:docMk/>
            <pc:sldMk cId="832963415" sldId="306"/>
            <ac:spMk id="11" creationId="{1A49D8AF-8245-4B8C-864E-7D0D9B248243}"/>
          </ac:spMkLst>
        </pc:spChg>
        <pc:picChg chg="mod">
          <ac:chgData name="김수민" userId="0baf6c3f-a602-4777-acb9-2a0b93f9a1f7" providerId="ADAL" clId="{6E91700C-05B5-4CA6-896C-8F772D715F17}" dt="2021-02-16T06:50:50.345" v="2592" actId="1076"/>
          <ac:picMkLst>
            <pc:docMk/>
            <pc:sldMk cId="832963415" sldId="306"/>
            <ac:picMk id="2" creationId="{D5A8BFAF-8DBC-684D-B108-87228D3DE044}"/>
          </ac:picMkLst>
        </pc:picChg>
        <pc:picChg chg="add mod">
          <ac:chgData name="김수민" userId="0baf6c3f-a602-4777-acb9-2a0b93f9a1f7" providerId="ADAL" clId="{6E91700C-05B5-4CA6-896C-8F772D715F17}" dt="2021-02-16T06:50:44.685" v="2589" actId="1076"/>
          <ac:picMkLst>
            <pc:docMk/>
            <pc:sldMk cId="832963415" sldId="306"/>
            <ac:picMk id="3" creationId="{F6FA7FE4-CEFF-4B06-9B5E-B185573B7608}"/>
          </ac:picMkLst>
        </pc:picChg>
      </pc:sldChg>
      <pc:sldChg chg="modSp mod">
        <pc:chgData name="김수민" userId="0baf6c3f-a602-4777-acb9-2a0b93f9a1f7" providerId="ADAL" clId="{6E91700C-05B5-4CA6-896C-8F772D715F17}" dt="2021-02-16T09:55:46.601" v="5939" actId="20577"/>
        <pc:sldMkLst>
          <pc:docMk/>
          <pc:sldMk cId="3372487399" sldId="307"/>
        </pc:sldMkLst>
        <pc:spChg chg="mod">
          <ac:chgData name="김수민" userId="0baf6c3f-a602-4777-acb9-2a0b93f9a1f7" providerId="ADAL" clId="{6E91700C-05B5-4CA6-896C-8F772D715F17}" dt="2021-02-16T09:55:46.601" v="5939" actId="20577"/>
          <ac:spMkLst>
            <pc:docMk/>
            <pc:sldMk cId="3372487399" sldId="307"/>
            <ac:spMk id="6" creationId="{1C0AE374-8E7F-4C61-9D2A-4483D2D96695}"/>
          </ac:spMkLst>
        </pc:spChg>
      </pc:sldChg>
      <pc:sldChg chg="addSp delSp modSp mod">
        <pc:chgData name="김수민" userId="0baf6c3f-a602-4777-acb9-2a0b93f9a1f7" providerId="ADAL" clId="{6E91700C-05B5-4CA6-896C-8F772D715F17}" dt="2021-02-16T10:56:53.897" v="6479" actId="113"/>
        <pc:sldMkLst>
          <pc:docMk/>
          <pc:sldMk cId="3640538554" sldId="308"/>
        </pc:sldMkLst>
        <pc:spChg chg="add mod">
          <ac:chgData name="김수민" userId="0baf6c3f-a602-4777-acb9-2a0b93f9a1f7" providerId="ADAL" clId="{6E91700C-05B5-4CA6-896C-8F772D715F17}" dt="2021-02-16T07:09:01.528" v="2882" actId="1036"/>
          <ac:spMkLst>
            <pc:docMk/>
            <pc:sldMk cId="3640538554" sldId="308"/>
            <ac:spMk id="5" creationId="{44B53EEE-B5FB-4E70-9818-4E034ACE77F6}"/>
          </ac:spMkLst>
        </pc:spChg>
        <pc:spChg chg="mod">
          <ac:chgData name="김수민" userId="0baf6c3f-a602-4777-acb9-2a0b93f9a1f7" providerId="ADAL" clId="{6E91700C-05B5-4CA6-896C-8F772D715F17}" dt="2021-02-16T10:56:53.897" v="6479" actId="113"/>
          <ac:spMkLst>
            <pc:docMk/>
            <pc:sldMk cId="3640538554" sldId="308"/>
            <ac:spMk id="7" creationId="{4D47BC74-B536-40A8-BABD-144DEA5DE634}"/>
          </ac:spMkLst>
        </pc:spChg>
        <pc:spChg chg="add mod">
          <ac:chgData name="김수민" userId="0baf6c3f-a602-4777-acb9-2a0b93f9a1f7" providerId="ADAL" clId="{6E91700C-05B5-4CA6-896C-8F772D715F17}" dt="2021-02-16T07:09:01.528" v="2882" actId="1036"/>
          <ac:spMkLst>
            <pc:docMk/>
            <pc:sldMk cId="3640538554" sldId="308"/>
            <ac:spMk id="9" creationId="{E29E8FB4-C24A-4F04-A3CD-CBB271FF4961}"/>
          </ac:spMkLst>
        </pc:spChg>
        <pc:picChg chg="del mod">
          <ac:chgData name="김수민" userId="0baf6c3f-a602-4777-acb9-2a0b93f9a1f7" providerId="ADAL" clId="{6E91700C-05B5-4CA6-896C-8F772D715F17}" dt="2021-02-16T05:59:27.734" v="277" actId="478"/>
          <ac:picMkLst>
            <pc:docMk/>
            <pc:sldMk cId="3640538554" sldId="308"/>
            <ac:picMk id="2" creationId="{B3C0FE91-0160-8040-80FD-ECB722BBF3D7}"/>
          </ac:picMkLst>
        </pc:picChg>
        <pc:picChg chg="mod modCrop">
          <ac:chgData name="김수민" userId="0baf6c3f-a602-4777-acb9-2a0b93f9a1f7" providerId="ADAL" clId="{6E91700C-05B5-4CA6-896C-8F772D715F17}" dt="2021-02-16T07:09:01.528" v="2882" actId="1036"/>
          <ac:picMkLst>
            <pc:docMk/>
            <pc:sldMk cId="3640538554" sldId="308"/>
            <ac:picMk id="3" creationId="{09F84B7C-AE5C-E843-A71B-267FC90D0831}"/>
          </ac:picMkLst>
        </pc:picChg>
      </pc:sldChg>
      <pc:sldChg chg="addSp modSp mod">
        <pc:chgData name="김수민" userId="0baf6c3f-a602-4777-acb9-2a0b93f9a1f7" providerId="ADAL" clId="{6E91700C-05B5-4CA6-896C-8F772D715F17}" dt="2021-02-16T09:54:45.301" v="5919" actId="113"/>
        <pc:sldMkLst>
          <pc:docMk/>
          <pc:sldMk cId="1620543100" sldId="309"/>
        </pc:sldMkLst>
        <pc:spChg chg="add mod">
          <ac:chgData name="김수민" userId="0baf6c3f-a602-4777-acb9-2a0b93f9a1f7" providerId="ADAL" clId="{6E91700C-05B5-4CA6-896C-8F772D715F17}" dt="2021-02-16T07:52:59.825" v="4661" actId="207"/>
          <ac:spMkLst>
            <pc:docMk/>
            <pc:sldMk cId="1620543100" sldId="309"/>
            <ac:spMk id="3" creationId="{69085380-BA8F-470F-A968-B3018CDF24DF}"/>
          </ac:spMkLst>
        </pc:spChg>
        <pc:spChg chg="mod">
          <ac:chgData name="김수민" userId="0baf6c3f-a602-4777-acb9-2a0b93f9a1f7" providerId="ADAL" clId="{6E91700C-05B5-4CA6-896C-8F772D715F17}" dt="2021-02-16T09:54:45.301" v="5919" actId="113"/>
          <ac:spMkLst>
            <pc:docMk/>
            <pc:sldMk cId="1620543100" sldId="309"/>
            <ac:spMk id="7" creationId="{4D47BC74-B536-40A8-BABD-144DEA5DE634}"/>
          </ac:spMkLst>
        </pc:spChg>
        <pc:spChg chg="add mod">
          <ac:chgData name="김수민" userId="0baf6c3f-a602-4777-acb9-2a0b93f9a1f7" providerId="ADAL" clId="{6E91700C-05B5-4CA6-896C-8F772D715F17}" dt="2021-02-16T07:58:05.428" v="5077" actId="571"/>
          <ac:spMkLst>
            <pc:docMk/>
            <pc:sldMk cId="1620543100" sldId="309"/>
            <ac:spMk id="8" creationId="{F2652DAC-F8AE-4FD2-A9AC-58A9E696C5D4}"/>
          </ac:spMkLst>
        </pc:spChg>
        <pc:picChg chg="add mod">
          <ac:chgData name="김수민" userId="0baf6c3f-a602-4777-acb9-2a0b93f9a1f7" providerId="ADAL" clId="{6E91700C-05B5-4CA6-896C-8F772D715F17}" dt="2021-02-16T07:52:53.522" v="4659" actId="14100"/>
          <ac:picMkLst>
            <pc:docMk/>
            <pc:sldMk cId="1620543100" sldId="309"/>
            <ac:picMk id="2" creationId="{8C19579D-72B2-47E0-90CA-7397936C8FBE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10:42:08.722" v="6254" actId="1076"/>
        <pc:sldMkLst>
          <pc:docMk/>
          <pc:sldMk cId="101618967" sldId="310"/>
        </pc:sldMkLst>
        <pc:spChg chg="add mod">
          <ac:chgData name="김수민" userId="0baf6c3f-a602-4777-acb9-2a0b93f9a1f7" providerId="ADAL" clId="{6E91700C-05B5-4CA6-896C-8F772D715F17}" dt="2021-02-16T10:42:05.581" v="6253" actId="1076"/>
          <ac:spMkLst>
            <pc:docMk/>
            <pc:sldMk cId="101618967" sldId="310"/>
            <ac:spMk id="5" creationId="{08A5A5B6-6515-4DE0-8E53-07FE9455A5B9}"/>
          </ac:spMkLst>
        </pc:spChg>
        <pc:spChg chg="mod">
          <ac:chgData name="김수민" userId="0baf6c3f-a602-4777-acb9-2a0b93f9a1f7" providerId="ADAL" clId="{6E91700C-05B5-4CA6-896C-8F772D715F17}" dt="2021-02-16T10:41:56.643" v="6249" actId="20577"/>
          <ac:spMkLst>
            <pc:docMk/>
            <pc:sldMk cId="101618967" sldId="310"/>
            <ac:spMk id="7" creationId="{4D47BC74-B536-40A8-BABD-144DEA5DE634}"/>
          </ac:spMkLst>
        </pc:spChg>
        <pc:spChg chg="add del mod">
          <ac:chgData name="김수민" userId="0baf6c3f-a602-4777-acb9-2a0b93f9a1f7" providerId="ADAL" clId="{6E91700C-05B5-4CA6-896C-8F772D715F17}" dt="2021-02-16T10:42:05.581" v="6253" actId="1076"/>
          <ac:spMkLst>
            <pc:docMk/>
            <pc:sldMk cId="101618967" sldId="310"/>
            <ac:spMk id="8" creationId="{686DAC8F-1D44-489F-8BDD-F6EE83530A77}"/>
          </ac:spMkLst>
        </pc:spChg>
        <pc:spChg chg="add del mod">
          <ac:chgData name="김수민" userId="0baf6c3f-a602-4777-acb9-2a0b93f9a1f7" providerId="ADAL" clId="{6E91700C-05B5-4CA6-896C-8F772D715F17}" dt="2021-02-16T10:42:05.581" v="6253" actId="1076"/>
          <ac:spMkLst>
            <pc:docMk/>
            <pc:sldMk cId="101618967" sldId="310"/>
            <ac:spMk id="9" creationId="{765FE08E-7988-418D-8457-93288BBFA519}"/>
          </ac:spMkLst>
        </pc:spChg>
        <pc:spChg chg="add del mod">
          <ac:chgData name="김수민" userId="0baf6c3f-a602-4777-acb9-2a0b93f9a1f7" providerId="ADAL" clId="{6E91700C-05B5-4CA6-896C-8F772D715F17}" dt="2021-02-16T10:42:05.581" v="6253" actId="1076"/>
          <ac:spMkLst>
            <pc:docMk/>
            <pc:sldMk cId="101618967" sldId="310"/>
            <ac:spMk id="10" creationId="{84970920-50F8-484C-B8DB-1321497AE2C2}"/>
          </ac:spMkLst>
        </pc:spChg>
        <pc:spChg chg="add del mod">
          <ac:chgData name="김수민" userId="0baf6c3f-a602-4777-acb9-2a0b93f9a1f7" providerId="ADAL" clId="{6E91700C-05B5-4CA6-896C-8F772D715F17}" dt="2021-02-16T10:42:05.581" v="6253" actId="1076"/>
          <ac:spMkLst>
            <pc:docMk/>
            <pc:sldMk cId="101618967" sldId="310"/>
            <ac:spMk id="11" creationId="{51424BD5-A946-43AD-B0E6-8B1FA2725047}"/>
          </ac:spMkLst>
        </pc:spChg>
        <pc:spChg chg="mod">
          <ac:chgData name="김수민" userId="0baf6c3f-a602-4777-acb9-2a0b93f9a1f7" providerId="ADAL" clId="{6E91700C-05B5-4CA6-896C-8F772D715F17}" dt="2021-02-16T09:56:09.570" v="5960"/>
          <ac:spMkLst>
            <pc:docMk/>
            <pc:sldMk cId="101618967" sldId="310"/>
            <ac:spMk id="12" creationId="{4AD28B31-31EA-4A03-A641-CDB4ABE29FDC}"/>
          </ac:spMkLst>
        </pc:spChg>
        <pc:spChg chg="add mod">
          <ac:chgData name="김수민" userId="0baf6c3f-a602-4777-acb9-2a0b93f9a1f7" providerId="ADAL" clId="{6E91700C-05B5-4CA6-896C-8F772D715F17}" dt="2021-02-16T10:42:05.581" v="6253" actId="1076"/>
          <ac:spMkLst>
            <pc:docMk/>
            <pc:sldMk cId="101618967" sldId="310"/>
            <ac:spMk id="13" creationId="{CB985F2B-8DF1-4A88-A473-17E0E7700E04}"/>
          </ac:spMkLst>
        </pc:spChg>
        <pc:picChg chg="add mod">
          <ac:chgData name="김수민" userId="0baf6c3f-a602-4777-acb9-2a0b93f9a1f7" providerId="ADAL" clId="{6E91700C-05B5-4CA6-896C-8F772D715F17}" dt="2021-02-16T10:42:05.581" v="6253" actId="1076"/>
          <ac:picMkLst>
            <pc:docMk/>
            <pc:sldMk cId="101618967" sldId="310"/>
            <ac:picMk id="2" creationId="{EFDDDD0E-0C57-4BF2-B8E7-A30A31F364B7}"/>
          </ac:picMkLst>
        </pc:picChg>
        <pc:picChg chg="mod">
          <ac:chgData name="김수민" userId="0baf6c3f-a602-4777-acb9-2a0b93f9a1f7" providerId="ADAL" clId="{6E91700C-05B5-4CA6-896C-8F772D715F17}" dt="2021-02-16T10:42:05.581" v="6253" actId="1076"/>
          <ac:picMkLst>
            <pc:docMk/>
            <pc:sldMk cId="101618967" sldId="310"/>
            <ac:picMk id="3" creationId="{578DF897-2DA2-45BD-8051-347241DD8224}"/>
          </ac:picMkLst>
        </pc:picChg>
        <pc:picChg chg="add mod">
          <ac:chgData name="김수민" userId="0baf6c3f-a602-4777-acb9-2a0b93f9a1f7" providerId="ADAL" clId="{6E91700C-05B5-4CA6-896C-8F772D715F17}" dt="2021-02-16T10:42:08.722" v="6254" actId="1076"/>
          <ac:picMkLst>
            <pc:docMk/>
            <pc:sldMk cId="101618967" sldId="310"/>
            <ac:picMk id="14" creationId="{C6124C24-024F-4639-96FC-ADA4942AC709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10:07:00.018" v="6068" actId="207"/>
        <pc:sldMkLst>
          <pc:docMk/>
          <pc:sldMk cId="3326534023" sldId="311"/>
        </pc:sldMkLst>
        <pc:spChg chg="mod">
          <ac:chgData name="김수민" userId="0baf6c3f-a602-4777-acb9-2a0b93f9a1f7" providerId="ADAL" clId="{6E91700C-05B5-4CA6-896C-8F772D715F17}" dt="2021-02-16T06:25:00.909" v="1822"/>
          <ac:spMkLst>
            <pc:docMk/>
            <pc:sldMk cId="3326534023" sldId="311"/>
            <ac:spMk id="6" creationId="{2EB2266B-FEFF-4CF2-8FCD-19F1944AF70B}"/>
          </ac:spMkLst>
        </pc:spChg>
        <pc:spChg chg="mod">
          <ac:chgData name="김수민" userId="0baf6c3f-a602-4777-acb9-2a0b93f9a1f7" providerId="ADAL" clId="{6E91700C-05B5-4CA6-896C-8F772D715F17}" dt="2021-02-16T10:07:00.018" v="6068" actId="207"/>
          <ac:spMkLst>
            <pc:docMk/>
            <pc:sldMk cId="3326534023" sldId="311"/>
            <ac:spMk id="7" creationId="{4D47BC74-B536-40A8-BABD-144DEA5DE634}"/>
          </ac:spMkLst>
        </pc:spChg>
        <pc:spChg chg="add">
          <ac:chgData name="김수민" userId="0baf6c3f-a602-4777-acb9-2a0b93f9a1f7" providerId="ADAL" clId="{6E91700C-05B5-4CA6-896C-8F772D715F17}" dt="2021-02-16T06:26:05.604" v="1926" actId="11529"/>
          <ac:spMkLst>
            <pc:docMk/>
            <pc:sldMk cId="3326534023" sldId="311"/>
            <ac:spMk id="9" creationId="{4C2185D2-F1F3-42E0-8287-1F520E3364E4}"/>
          </ac:spMkLst>
        </pc:spChg>
        <pc:spChg chg="add mod">
          <ac:chgData name="김수민" userId="0baf6c3f-a602-4777-acb9-2a0b93f9a1f7" providerId="ADAL" clId="{6E91700C-05B5-4CA6-896C-8F772D715F17}" dt="2021-02-16T06:26:17.457" v="1954" actId="113"/>
          <ac:spMkLst>
            <pc:docMk/>
            <pc:sldMk cId="3326534023" sldId="311"/>
            <ac:spMk id="10" creationId="{BFDDB9F1-FEA4-4FED-814B-96448CBB79D3}"/>
          </ac:spMkLst>
        </pc:spChg>
        <pc:spChg chg="add mod">
          <ac:chgData name="김수민" userId="0baf6c3f-a602-4777-acb9-2a0b93f9a1f7" providerId="ADAL" clId="{6E91700C-05B5-4CA6-896C-8F772D715F17}" dt="2021-02-16T06:26:50.182" v="1979" actId="1582"/>
          <ac:spMkLst>
            <pc:docMk/>
            <pc:sldMk cId="3326534023" sldId="311"/>
            <ac:spMk id="11" creationId="{7F123C3D-12FE-45EB-8AE2-8DC4E85290F2}"/>
          </ac:spMkLst>
        </pc:spChg>
        <pc:spChg chg="mod">
          <ac:chgData name="김수민" userId="0baf6c3f-a602-4777-acb9-2a0b93f9a1f7" providerId="ADAL" clId="{6E91700C-05B5-4CA6-896C-8F772D715F17}" dt="2021-02-16T09:56:13.389" v="5962"/>
          <ac:spMkLst>
            <pc:docMk/>
            <pc:sldMk cId="3326534023" sldId="311"/>
            <ac:spMk id="12" creationId="{4AD28B31-31EA-4A03-A641-CDB4ABE29FDC}"/>
          </ac:spMkLst>
        </pc:spChg>
        <pc:spChg chg="del">
          <ac:chgData name="김수민" userId="0baf6c3f-a602-4777-acb9-2a0b93f9a1f7" providerId="ADAL" clId="{6E91700C-05B5-4CA6-896C-8F772D715F17}" dt="2021-02-16T06:24:56.982" v="1814" actId="478"/>
          <ac:spMkLst>
            <pc:docMk/>
            <pc:sldMk cId="3326534023" sldId="311"/>
            <ac:spMk id="14" creationId="{AC93023D-33C0-A94F-87AB-A71DC8CDDA46}"/>
          </ac:spMkLst>
        </pc:spChg>
        <pc:spChg chg="add mod">
          <ac:chgData name="김수민" userId="0baf6c3f-a602-4777-acb9-2a0b93f9a1f7" providerId="ADAL" clId="{6E91700C-05B5-4CA6-896C-8F772D715F17}" dt="2021-02-16T06:26:27.196" v="1973" actId="1076"/>
          <ac:spMkLst>
            <pc:docMk/>
            <pc:sldMk cId="3326534023" sldId="311"/>
            <ac:spMk id="15" creationId="{8E8FCB7D-D57D-4B49-857A-3E21378B1921}"/>
          </ac:spMkLst>
        </pc:spChg>
        <pc:spChg chg="del">
          <ac:chgData name="김수민" userId="0baf6c3f-a602-4777-acb9-2a0b93f9a1f7" providerId="ADAL" clId="{6E91700C-05B5-4CA6-896C-8F772D715F17}" dt="2021-02-16T06:24:56.982" v="1814" actId="478"/>
          <ac:spMkLst>
            <pc:docMk/>
            <pc:sldMk cId="3326534023" sldId="311"/>
            <ac:spMk id="16" creationId="{CDB47599-4180-FB44-8FB3-437DA0C9F7C6}"/>
          </ac:spMkLst>
        </pc:spChg>
        <pc:spChg chg="add mod">
          <ac:chgData name="김수민" userId="0baf6c3f-a602-4777-acb9-2a0b93f9a1f7" providerId="ADAL" clId="{6E91700C-05B5-4CA6-896C-8F772D715F17}" dt="2021-02-16T06:26:52.458" v="1980" actId="571"/>
          <ac:spMkLst>
            <pc:docMk/>
            <pc:sldMk cId="3326534023" sldId="311"/>
            <ac:spMk id="17" creationId="{300D4744-5499-472F-860E-BD62702D77AE}"/>
          </ac:spMkLst>
        </pc:spChg>
        <pc:spChg chg="del">
          <ac:chgData name="김수민" userId="0baf6c3f-a602-4777-acb9-2a0b93f9a1f7" providerId="ADAL" clId="{6E91700C-05B5-4CA6-896C-8F772D715F17}" dt="2021-02-16T06:24:56.982" v="1814" actId="478"/>
          <ac:spMkLst>
            <pc:docMk/>
            <pc:sldMk cId="3326534023" sldId="311"/>
            <ac:spMk id="18" creationId="{961CCD9A-1D8D-4744-9E1C-8ACE7AD5CD1F}"/>
          </ac:spMkLst>
        </pc:spChg>
        <pc:spChg chg="add mod">
          <ac:chgData name="김수민" userId="0baf6c3f-a602-4777-acb9-2a0b93f9a1f7" providerId="ADAL" clId="{6E91700C-05B5-4CA6-896C-8F772D715F17}" dt="2021-02-16T06:26:55.375" v="1981" actId="571"/>
          <ac:spMkLst>
            <pc:docMk/>
            <pc:sldMk cId="3326534023" sldId="311"/>
            <ac:spMk id="19" creationId="{CF70FA62-A872-4E4D-8988-EAD3A1F9C151}"/>
          </ac:spMkLst>
        </pc:spChg>
        <pc:spChg chg="add mod">
          <ac:chgData name="김수민" userId="0baf6c3f-a602-4777-acb9-2a0b93f9a1f7" providerId="ADAL" clId="{6E91700C-05B5-4CA6-896C-8F772D715F17}" dt="2021-02-16T06:27:04.075" v="1986" actId="1036"/>
          <ac:spMkLst>
            <pc:docMk/>
            <pc:sldMk cId="3326534023" sldId="311"/>
            <ac:spMk id="20" creationId="{82A7FEB1-85BD-40BB-BD1F-5B8E924A17F6}"/>
          </ac:spMkLst>
        </pc:spChg>
        <pc:spChg chg="add mod">
          <ac:chgData name="김수민" userId="0baf6c3f-a602-4777-acb9-2a0b93f9a1f7" providerId="ADAL" clId="{6E91700C-05B5-4CA6-896C-8F772D715F17}" dt="2021-02-16T06:27:06.126" v="1987" actId="571"/>
          <ac:spMkLst>
            <pc:docMk/>
            <pc:sldMk cId="3326534023" sldId="311"/>
            <ac:spMk id="21" creationId="{6E88F883-06D2-40E8-A6F8-7271069A453E}"/>
          </ac:spMkLst>
        </pc:spChg>
        <pc:picChg chg="del">
          <ac:chgData name="김수민" userId="0baf6c3f-a602-4777-acb9-2a0b93f9a1f7" providerId="ADAL" clId="{6E91700C-05B5-4CA6-896C-8F772D715F17}" dt="2021-02-16T06:24:55.768" v="1813" actId="478"/>
          <ac:picMkLst>
            <pc:docMk/>
            <pc:sldMk cId="3326534023" sldId="311"/>
            <ac:picMk id="2" creationId="{F5C5A86B-5416-8741-AF18-FEA1212AB515}"/>
          </ac:picMkLst>
        </pc:picChg>
        <pc:picChg chg="add mod">
          <ac:chgData name="김수민" userId="0baf6c3f-a602-4777-acb9-2a0b93f9a1f7" providerId="ADAL" clId="{6E91700C-05B5-4CA6-896C-8F772D715F17}" dt="2021-02-16T06:25:47.825" v="1921" actId="1076"/>
          <ac:picMkLst>
            <pc:docMk/>
            <pc:sldMk cId="3326534023" sldId="311"/>
            <ac:picMk id="3" creationId="{4B080E8E-9CD8-4904-B38B-803252B3D8D8}"/>
          </ac:picMkLst>
        </pc:picChg>
        <pc:picChg chg="del">
          <ac:chgData name="김수민" userId="0baf6c3f-a602-4777-acb9-2a0b93f9a1f7" providerId="ADAL" clId="{6E91700C-05B5-4CA6-896C-8F772D715F17}" dt="2021-02-16T06:24:57.724" v="1815" actId="478"/>
          <ac:picMkLst>
            <pc:docMk/>
            <pc:sldMk cId="3326534023" sldId="311"/>
            <ac:picMk id="5" creationId="{454657F1-FBD4-224E-99A4-C6AC59FFA82E}"/>
          </ac:picMkLst>
        </pc:picChg>
        <pc:picChg chg="add mod">
          <ac:chgData name="김수민" userId="0baf6c3f-a602-4777-acb9-2a0b93f9a1f7" providerId="ADAL" clId="{6E91700C-05B5-4CA6-896C-8F772D715F17}" dt="2021-02-16T06:26:40.820" v="1976" actId="1076"/>
          <ac:picMkLst>
            <pc:docMk/>
            <pc:sldMk cId="3326534023" sldId="311"/>
            <ac:picMk id="8" creationId="{8C1E5F60-474F-45C6-93DF-2C976294FF1A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10:07:02.909" v="6069" actId="207"/>
        <pc:sldMkLst>
          <pc:docMk/>
          <pc:sldMk cId="222853376" sldId="312"/>
        </pc:sldMkLst>
        <pc:spChg chg="mod">
          <ac:chgData name="김수민" userId="0baf6c3f-a602-4777-acb9-2a0b93f9a1f7" providerId="ADAL" clId="{6E91700C-05B5-4CA6-896C-8F772D715F17}" dt="2021-02-16T10:07:02.909" v="6069" actId="207"/>
          <ac:spMkLst>
            <pc:docMk/>
            <pc:sldMk cId="222853376" sldId="312"/>
            <ac:spMk id="7" creationId="{4D47BC74-B536-40A8-BABD-144DEA5DE634}"/>
          </ac:spMkLst>
        </pc:spChg>
        <pc:spChg chg="mod">
          <ac:chgData name="김수민" userId="0baf6c3f-a602-4777-acb9-2a0b93f9a1f7" providerId="ADAL" clId="{6E91700C-05B5-4CA6-896C-8F772D715F17}" dt="2021-02-16T06:28:29.955" v="2042" actId="1076"/>
          <ac:spMkLst>
            <pc:docMk/>
            <pc:sldMk cId="222853376" sldId="312"/>
            <ac:spMk id="9" creationId="{4C2185D2-F1F3-42E0-8287-1F520E3364E4}"/>
          </ac:spMkLst>
        </pc:spChg>
        <pc:spChg chg="mod">
          <ac:chgData name="김수민" userId="0baf6c3f-a602-4777-acb9-2a0b93f9a1f7" providerId="ADAL" clId="{6E91700C-05B5-4CA6-896C-8F772D715F17}" dt="2021-02-16T06:28:14.073" v="2037" actId="6549"/>
          <ac:spMkLst>
            <pc:docMk/>
            <pc:sldMk cId="222853376" sldId="312"/>
            <ac:spMk id="10" creationId="{BFDDB9F1-FEA4-4FED-814B-96448CBB79D3}"/>
          </ac:spMkLst>
        </pc:spChg>
        <pc:spChg chg="mod">
          <ac:chgData name="김수민" userId="0baf6c3f-a602-4777-acb9-2a0b93f9a1f7" providerId="ADAL" clId="{6E91700C-05B5-4CA6-896C-8F772D715F17}" dt="2021-02-16T06:29:01.551" v="2050" actId="1076"/>
          <ac:spMkLst>
            <pc:docMk/>
            <pc:sldMk cId="222853376" sldId="312"/>
            <ac:spMk id="11" creationId="{7F123C3D-12FE-45EB-8AE2-8DC4E85290F2}"/>
          </ac:spMkLst>
        </pc:spChg>
        <pc:spChg chg="mod">
          <ac:chgData name="김수민" userId="0baf6c3f-a602-4777-acb9-2a0b93f9a1f7" providerId="ADAL" clId="{6E91700C-05B5-4CA6-896C-8F772D715F17}" dt="2021-02-16T09:56:14.946" v="5963"/>
          <ac:spMkLst>
            <pc:docMk/>
            <pc:sldMk cId="222853376" sldId="312"/>
            <ac:spMk id="12" creationId="{4AD28B31-31EA-4A03-A641-CDB4ABE29FDC}"/>
          </ac:spMkLst>
        </pc:spChg>
        <pc:spChg chg="mod">
          <ac:chgData name="김수민" userId="0baf6c3f-a602-4777-acb9-2a0b93f9a1f7" providerId="ADAL" clId="{6E91700C-05B5-4CA6-896C-8F772D715F17}" dt="2021-02-16T06:29:05.712" v="2051" actId="1076"/>
          <ac:spMkLst>
            <pc:docMk/>
            <pc:sldMk cId="222853376" sldId="312"/>
            <ac:spMk id="17" creationId="{300D4744-5499-472F-860E-BD62702D77AE}"/>
          </ac:spMkLst>
        </pc:spChg>
        <pc:spChg chg="mod">
          <ac:chgData name="김수민" userId="0baf6c3f-a602-4777-acb9-2a0b93f9a1f7" providerId="ADAL" clId="{6E91700C-05B5-4CA6-896C-8F772D715F17}" dt="2021-02-16T06:29:10.421" v="2053" actId="14100"/>
          <ac:spMkLst>
            <pc:docMk/>
            <pc:sldMk cId="222853376" sldId="312"/>
            <ac:spMk id="19" creationId="{CF70FA62-A872-4E4D-8988-EAD3A1F9C151}"/>
          </ac:spMkLst>
        </pc:spChg>
        <pc:spChg chg="mod">
          <ac:chgData name="김수민" userId="0baf6c3f-a602-4777-acb9-2a0b93f9a1f7" providerId="ADAL" clId="{6E91700C-05B5-4CA6-896C-8F772D715F17}" dt="2021-02-16T06:28:59.376" v="2049" actId="14100"/>
          <ac:spMkLst>
            <pc:docMk/>
            <pc:sldMk cId="222853376" sldId="312"/>
            <ac:spMk id="20" creationId="{82A7FEB1-85BD-40BB-BD1F-5B8E924A17F6}"/>
          </ac:spMkLst>
        </pc:spChg>
        <pc:spChg chg="mod">
          <ac:chgData name="김수민" userId="0baf6c3f-a602-4777-acb9-2a0b93f9a1f7" providerId="ADAL" clId="{6E91700C-05B5-4CA6-896C-8F772D715F17}" dt="2021-02-16T06:28:51.156" v="2047" actId="14100"/>
          <ac:spMkLst>
            <pc:docMk/>
            <pc:sldMk cId="222853376" sldId="312"/>
            <ac:spMk id="21" creationId="{6E88F883-06D2-40E8-A6F8-7271069A453E}"/>
          </ac:spMkLst>
        </pc:spChg>
        <pc:spChg chg="add mod">
          <ac:chgData name="김수민" userId="0baf6c3f-a602-4777-acb9-2a0b93f9a1f7" providerId="ADAL" clId="{6E91700C-05B5-4CA6-896C-8F772D715F17}" dt="2021-02-16T06:29:21.394" v="2061" actId="1037"/>
          <ac:spMkLst>
            <pc:docMk/>
            <pc:sldMk cId="222853376" sldId="312"/>
            <ac:spMk id="22" creationId="{D2EB4259-778C-481D-ABED-5A48CCDC492B}"/>
          </ac:spMkLst>
        </pc:spChg>
        <pc:spChg chg="add mod">
          <ac:chgData name="김수민" userId="0baf6c3f-a602-4777-acb9-2a0b93f9a1f7" providerId="ADAL" clId="{6E91700C-05B5-4CA6-896C-8F772D715F17}" dt="2021-02-16T06:32:38.187" v="2299" actId="571"/>
          <ac:spMkLst>
            <pc:docMk/>
            <pc:sldMk cId="222853376" sldId="312"/>
            <ac:spMk id="24" creationId="{0B90AF10-4244-4C47-BFE3-BAEC4694CF72}"/>
          </ac:spMkLst>
        </pc:spChg>
        <pc:spChg chg="add mod">
          <ac:chgData name="김수민" userId="0baf6c3f-a602-4777-acb9-2a0b93f9a1f7" providerId="ADAL" clId="{6E91700C-05B5-4CA6-896C-8F772D715F17}" dt="2021-02-16T06:32:46.766" v="2308" actId="1038"/>
          <ac:spMkLst>
            <pc:docMk/>
            <pc:sldMk cId="222853376" sldId="312"/>
            <ac:spMk id="25" creationId="{0DF92B08-6A2D-4960-9804-29E39435F67E}"/>
          </ac:spMkLst>
        </pc:spChg>
        <pc:picChg chg="add del mod">
          <ac:chgData name="김수민" userId="0baf6c3f-a602-4777-acb9-2a0b93f9a1f7" providerId="ADAL" clId="{6E91700C-05B5-4CA6-896C-8F772D715F17}" dt="2021-02-16T06:28:14.749" v="2038" actId="478"/>
          <ac:picMkLst>
            <pc:docMk/>
            <pc:sldMk cId="222853376" sldId="312"/>
            <ac:picMk id="2" creationId="{9913C51C-B7C6-4222-ADF7-BFF6ECB78240}"/>
          </ac:picMkLst>
        </pc:picChg>
        <pc:picChg chg="del">
          <ac:chgData name="김수민" userId="0baf6c3f-a602-4777-acb9-2a0b93f9a1f7" providerId="ADAL" clId="{6E91700C-05B5-4CA6-896C-8F772D715F17}" dt="2021-02-16T06:27:34.732" v="2016" actId="478"/>
          <ac:picMkLst>
            <pc:docMk/>
            <pc:sldMk cId="222853376" sldId="312"/>
            <ac:picMk id="3" creationId="{4B080E8E-9CD8-4904-B38B-803252B3D8D8}"/>
          </ac:picMkLst>
        </pc:picChg>
        <pc:picChg chg="add mod ord">
          <ac:chgData name="김수민" userId="0baf6c3f-a602-4777-acb9-2a0b93f9a1f7" providerId="ADAL" clId="{6E91700C-05B5-4CA6-896C-8F772D715F17}" dt="2021-02-16T06:28:46.158" v="2045" actId="167"/>
          <ac:picMkLst>
            <pc:docMk/>
            <pc:sldMk cId="222853376" sldId="312"/>
            <ac:picMk id="5" creationId="{0FA9C7F4-25FC-4D54-88FB-F35CF255D246}"/>
          </ac:picMkLst>
        </pc:picChg>
        <pc:picChg chg="del">
          <ac:chgData name="김수민" userId="0baf6c3f-a602-4777-acb9-2a0b93f9a1f7" providerId="ADAL" clId="{6E91700C-05B5-4CA6-896C-8F772D715F17}" dt="2021-02-16T06:27:51.640" v="2030" actId="478"/>
          <ac:picMkLst>
            <pc:docMk/>
            <pc:sldMk cId="222853376" sldId="312"/>
            <ac:picMk id="8" creationId="{8C1E5F60-474F-45C6-93DF-2C976294FF1A}"/>
          </ac:picMkLst>
        </pc:picChg>
        <pc:picChg chg="add mod">
          <ac:chgData name="김수민" userId="0baf6c3f-a602-4777-acb9-2a0b93f9a1f7" providerId="ADAL" clId="{6E91700C-05B5-4CA6-896C-8F772D715F17}" dt="2021-02-16T06:28:28.656" v="2041" actId="1076"/>
          <ac:picMkLst>
            <pc:docMk/>
            <pc:sldMk cId="222853376" sldId="312"/>
            <ac:picMk id="13" creationId="{F274B9FD-A3DA-4D19-8AA1-E64793DDC0C8}"/>
          </ac:picMkLst>
        </pc:picChg>
        <pc:picChg chg="add mod">
          <ac:chgData name="김수민" userId="0baf6c3f-a602-4777-acb9-2a0b93f9a1f7" providerId="ADAL" clId="{6E91700C-05B5-4CA6-896C-8F772D715F17}" dt="2021-02-16T06:32:38.187" v="2299" actId="571"/>
          <ac:picMkLst>
            <pc:docMk/>
            <pc:sldMk cId="222853376" sldId="312"/>
            <ac:picMk id="23" creationId="{B461FF7D-F9A1-48BB-B376-65274FBE83C2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10:06:34.076" v="6061" actId="207"/>
        <pc:sldMkLst>
          <pc:docMk/>
          <pc:sldMk cId="1634349830" sldId="313"/>
        </pc:sldMkLst>
        <pc:spChg chg="mod">
          <ac:chgData name="김수민" userId="0baf6c3f-a602-4777-acb9-2a0b93f9a1f7" providerId="ADAL" clId="{6E91700C-05B5-4CA6-896C-8F772D715F17}" dt="2021-02-16T10:06:34.076" v="6061" actId="207"/>
          <ac:spMkLst>
            <pc:docMk/>
            <pc:sldMk cId="1634349830" sldId="313"/>
            <ac:spMk id="7" creationId="{4D47BC74-B536-40A8-BABD-144DEA5DE634}"/>
          </ac:spMkLst>
        </pc:spChg>
        <pc:spChg chg="add mod">
          <ac:chgData name="김수민" userId="0baf6c3f-a602-4777-acb9-2a0b93f9a1f7" providerId="ADAL" clId="{6E91700C-05B5-4CA6-896C-8F772D715F17}" dt="2021-02-16T06:31:30.516" v="2171" actId="1076"/>
          <ac:spMkLst>
            <pc:docMk/>
            <pc:sldMk cId="1634349830" sldId="313"/>
            <ac:spMk id="8" creationId="{60916381-CC42-4CAF-8BC4-7B95F6C74CE0}"/>
          </ac:spMkLst>
        </pc:spChg>
        <pc:spChg chg="mod">
          <ac:chgData name="김수민" userId="0baf6c3f-a602-4777-acb9-2a0b93f9a1f7" providerId="ADAL" clId="{6E91700C-05B5-4CA6-896C-8F772D715F17}" dt="2021-02-16T06:31:21.848" v="2153" actId="14100"/>
          <ac:spMkLst>
            <pc:docMk/>
            <pc:sldMk cId="1634349830" sldId="313"/>
            <ac:spMk id="11" creationId="{7F123C3D-12FE-45EB-8AE2-8DC4E85290F2}"/>
          </ac:spMkLst>
        </pc:spChg>
        <pc:spChg chg="mod">
          <ac:chgData name="김수민" userId="0baf6c3f-a602-4777-acb9-2a0b93f9a1f7" providerId="ADAL" clId="{6E91700C-05B5-4CA6-896C-8F772D715F17}" dt="2021-02-16T09:56:17.006" v="5964"/>
          <ac:spMkLst>
            <pc:docMk/>
            <pc:sldMk cId="1634349830" sldId="313"/>
            <ac:spMk id="12" creationId="{4AD28B31-31EA-4A03-A641-CDB4ABE29FDC}"/>
          </ac:spMkLst>
        </pc:spChg>
        <pc:spChg chg="mod">
          <ac:chgData name="김수민" userId="0baf6c3f-a602-4777-acb9-2a0b93f9a1f7" providerId="ADAL" clId="{6E91700C-05B5-4CA6-896C-8F772D715F17}" dt="2021-02-16T06:30:59.259" v="2147" actId="1038"/>
          <ac:spMkLst>
            <pc:docMk/>
            <pc:sldMk cId="1634349830" sldId="313"/>
            <ac:spMk id="17" creationId="{300D4744-5499-472F-860E-BD62702D77AE}"/>
          </ac:spMkLst>
        </pc:spChg>
        <pc:spChg chg="mod">
          <ac:chgData name="김수민" userId="0baf6c3f-a602-4777-acb9-2a0b93f9a1f7" providerId="ADAL" clId="{6E91700C-05B5-4CA6-896C-8F772D715F17}" dt="2021-02-16T06:30:52.318" v="2141" actId="14100"/>
          <ac:spMkLst>
            <pc:docMk/>
            <pc:sldMk cId="1634349830" sldId="313"/>
            <ac:spMk id="19" creationId="{CF70FA62-A872-4E4D-8988-EAD3A1F9C151}"/>
          </ac:spMkLst>
        </pc:spChg>
        <pc:spChg chg="del">
          <ac:chgData name="김수민" userId="0baf6c3f-a602-4777-acb9-2a0b93f9a1f7" providerId="ADAL" clId="{6E91700C-05B5-4CA6-896C-8F772D715F17}" dt="2021-02-16T06:30:21.485" v="2132" actId="478"/>
          <ac:spMkLst>
            <pc:docMk/>
            <pc:sldMk cId="1634349830" sldId="313"/>
            <ac:spMk id="20" creationId="{82A7FEB1-85BD-40BB-BD1F-5B8E924A17F6}"/>
          </ac:spMkLst>
        </pc:spChg>
        <pc:spChg chg="mod">
          <ac:chgData name="김수민" userId="0baf6c3f-a602-4777-acb9-2a0b93f9a1f7" providerId="ADAL" clId="{6E91700C-05B5-4CA6-896C-8F772D715F17}" dt="2021-02-16T06:31:17.189" v="2151" actId="14100"/>
          <ac:spMkLst>
            <pc:docMk/>
            <pc:sldMk cId="1634349830" sldId="313"/>
            <ac:spMk id="21" creationId="{6E88F883-06D2-40E8-A6F8-7271069A453E}"/>
          </ac:spMkLst>
        </pc:spChg>
        <pc:spChg chg="mod">
          <ac:chgData name="김수민" userId="0baf6c3f-a602-4777-acb9-2a0b93f9a1f7" providerId="ADAL" clId="{6E91700C-05B5-4CA6-896C-8F772D715F17}" dt="2021-02-16T06:30:18.209" v="2131" actId="1036"/>
          <ac:spMkLst>
            <pc:docMk/>
            <pc:sldMk cId="1634349830" sldId="313"/>
            <ac:spMk id="22" creationId="{D2EB4259-778C-481D-ABED-5A48CCDC492B}"/>
          </ac:spMkLst>
        </pc:spChg>
        <pc:spChg chg="add mod">
          <ac:chgData name="김수민" userId="0baf6c3f-a602-4777-acb9-2a0b93f9a1f7" providerId="ADAL" clId="{6E91700C-05B5-4CA6-896C-8F772D715F17}" dt="2021-02-16T06:31:38.614" v="2178" actId="20577"/>
          <ac:spMkLst>
            <pc:docMk/>
            <pc:sldMk cId="1634349830" sldId="313"/>
            <ac:spMk id="23" creationId="{CA707F10-54E1-4162-AE33-5E114289BEA3}"/>
          </ac:spMkLst>
        </pc:spChg>
        <pc:spChg chg="add mod">
          <ac:chgData name="김수민" userId="0baf6c3f-a602-4777-acb9-2a0b93f9a1f7" providerId="ADAL" clId="{6E91700C-05B5-4CA6-896C-8F772D715F17}" dt="2021-02-16T06:31:48.072" v="2205"/>
          <ac:spMkLst>
            <pc:docMk/>
            <pc:sldMk cId="1634349830" sldId="313"/>
            <ac:spMk id="24" creationId="{E7FB8D47-CC4B-4923-96AD-854440747874}"/>
          </ac:spMkLst>
        </pc:spChg>
        <pc:spChg chg="add mod">
          <ac:chgData name="김수민" userId="0baf6c3f-a602-4777-acb9-2a0b93f9a1f7" providerId="ADAL" clId="{6E91700C-05B5-4CA6-896C-8F772D715F17}" dt="2021-02-16T06:31:51.213" v="2217" actId="20577"/>
          <ac:spMkLst>
            <pc:docMk/>
            <pc:sldMk cId="1634349830" sldId="313"/>
            <ac:spMk id="25" creationId="{22C25952-47E0-4D04-9089-644DFF7911A2}"/>
          </ac:spMkLst>
        </pc:spChg>
        <pc:picChg chg="add mod ord">
          <ac:chgData name="김수민" userId="0baf6c3f-a602-4777-acb9-2a0b93f9a1f7" providerId="ADAL" clId="{6E91700C-05B5-4CA6-896C-8F772D715F17}" dt="2021-02-16T06:30:10.899" v="2127" actId="1076"/>
          <ac:picMkLst>
            <pc:docMk/>
            <pc:sldMk cId="1634349830" sldId="313"/>
            <ac:picMk id="2" creationId="{B5CEDD17-49C9-4CAF-9C9F-6D4502E590E3}"/>
          </ac:picMkLst>
        </pc:picChg>
        <pc:picChg chg="add mod ord">
          <ac:chgData name="김수민" userId="0baf6c3f-a602-4777-acb9-2a0b93f9a1f7" providerId="ADAL" clId="{6E91700C-05B5-4CA6-896C-8F772D715F17}" dt="2021-02-16T06:30:48.012" v="2138" actId="1076"/>
          <ac:picMkLst>
            <pc:docMk/>
            <pc:sldMk cId="1634349830" sldId="313"/>
            <ac:picMk id="3" creationId="{1ECC4641-A849-4FAB-BFF3-A6F29A266B92}"/>
          </ac:picMkLst>
        </pc:picChg>
        <pc:picChg chg="del">
          <ac:chgData name="김수민" userId="0baf6c3f-a602-4777-acb9-2a0b93f9a1f7" providerId="ADAL" clId="{6E91700C-05B5-4CA6-896C-8F772D715F17}" dt="2021-02-16T06:30:23.203" v="2133" actId="478"/>
          <ac:picMkLst>
            <pc:docMk/>
            <pc:sldMk cId="1634349830" sldId="313"/>
            <ac:picMk id="5" creationId="{0FA9C7F4-25FC-4D54-88FB-F35CF255D246}"/>
          </ac:picMkLst>
        </pc:picChg>
        <pc:picChg chg="del">
          <ac:chgData name="김수민" userId="0baf6c3f-a602-4777-acb9-2a0b93f9a1f7" providerId="ADAL" clId="{6E91700C-05B5-4CA6-896C-8F772D715F17}" dt="2021-02-16T06:30:03.324" v="2122" actId="478"/>
          <ac:picMkLst>
            <pc:docMk/>
            <pc:sldMk cId="1634349830" sldId="313"/>
            <ac:picMk id="13" creationId="{F274B9FD-A3DA-4D19-8AA1-E64793DDC0C8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10:55:48.712" v="6460" actId="6549"/>
        <pc:sldMkLst>
          <pc:docMk/>
          <pc:sldMk cId="1473652360" sldId="314"/>
        </pc:sldMkLst>
        <pc:spChg chg="mod">
          <ac:chgData name="김수민" userId="0baf6c3f-a602-4777-acb9-2a0b93f9a1f7" providerId="ADAL" clId="{6E91700C-05B5-4CA6-896C-8F772D715F17}" dt="2021-02-16T07:06:31.063" v="2720" actId="1076"/>
          <ac:spMkLst>
            <pc:docMk/>
            <pc:sldMk cId="1473652360" sldId="314"/>
            <ac:spMk id="5" creationId="{4C723EF3-2851-4525-A332-E9D61C598CB3}"/>
          </ac:spMkLst>
        </pc:spChg>
        <pc:spChg chg="mod">
          <ac:chgData name="김수민" userId="0baf6c3f-a602-4777-acb9-2a0b93f9a1f7" providerId="ADAL" clId="{6E91700C-05B5-4CA6-896C-8F772D715F17}" dt="2021-02-16T10:55:48.712" v="6460" actId="6549"/>
          <ac:spMkLst>
            <pc:docMk/>
            <pc:sldMk cId="1473652360" sldId="314"/>
            <ac:spMk id="7" creationId="{4D47BC74-B536-40A8-BABD-144DEA5DE634}"/>
          </ac:spMkLst>
        </pc:spChg>
        <pc:spChg chg="del">
          <ac:chgData name="김수민" userId="0baf6c3f-a602-4777-acb9-2a0b93f9a1f7" providerId="ADAL" clId="{6E91700C-05B5-4CA6-896C-8F772D715F17}" dt="2021-02-16T07:06:13.437" v="2683" actId="478"/>
          <ac:spMkLst>
            <pc:docMk/>
            <pc:sldMk cId="1473652360" sldId="314"/>
            <ac:spMk id="8" creationId="{1F1562DB-5121-46B9-A893-5FADBBB70E5B}"/>
          </ac:spMkLst>
        </pc:spChg>
        <pc:spChg chg="del">
          <ac:chgData name="김수민" userId="0baf6c3f-a602-4777-acb9-2a0b93f9a1f7" providerId="ADAL" clId="{6E91700C-05B5-4CA6-896C-8F772D715F17}" dt="2021-02-16T07:06:13.437" v="2683" actId="478"/>
          <ac:spMkLst>
            <pc:docMk/>
            <pc:sldMk cId="1473652360" sldId="314"/>
            <ac:spMk id="9" creationId="{A37342CC-492A-481F-90F9-E83F9B0A9D81}"/>
          </ac:spMkLst>
        </pc:spChg>
        <pc:spChg chg="del">
          <ac:chgData name="김수민" userId="0baf6c3f-a602-4777-acb9-2a0b93f9a1f7" providerId="ADAL" clId="{6E91700C-05B5-4CA6-896C-8F772D715F17}" dt="2021-02-16T07:06:13.437" v="2683" actId="478"/>
          <ac:spMkLst>
            <pc:docMk/>
            <pc:sldMk cId="1473652360" sldId="314"/>
            <ac:spMk id="11" creationId="{1A49D8AF-8245-4B8C-864E-7D0D9B248243}"/>
          </ac:spMkLst>
        </pc:spChg>
        <pc:picChg chg="del">
          <ac:chgData name="김수민" userId="0baf6c3f-a602-4777-acb9-2a0b93f9a1f7" providerId="ADAL" clId="{6E91700C-05B5-4CA6-896C-8F772D715F17}" dt="2021-02-16T07:06:12.358" v="2682" actId="478"/>
          <ac:picMkLst>
            <pc:docMk/>
            <pc:sldMk cId="1473652360" sldId="314"/>
            <ac:picMk id="2" creationId="{D5A8BFAF-8DBC-684D-B108-87228D3DE044}"/>
          </ac:picMkLst>
        </pc:picChg>
        <pc:picChg chg="del">
          <ac:chgData name="김수민" userId="0baf6c3f-a602-4777-acb9-2a0b93f9a1f7" providerId="ADAL" clId="{6E91700C-05B5-4CA6-896C-8F772D715F17}" dt="2021-02-16T07:06:14.066" v="2684" actId="478"/>
          <ac:picMkLst>
            <pc:docMk/>
            <pc:sldMk cId="1473652360" sldId="314"/>
            <ac:picMk id="3" creationId="{F6FA7FE4-CEFF-4B06-9B5E-B185573B7608}"/>
          </ac:picMkLst>
        </pc:picChg>
        <pc:picChg chg="add mod">
          <ac:chgData name="김수민" userId="0baf6c3f-a602-4777-acb9-2a0b93f9a1f7" providerId="ADAL" clId="{6E91700C-05B5-4CA6-896C-8F772D715F17}" dt="2021-02-16T07:06:21.506" v="2688" actId="1076"/>
          <ac:picMkLst>
            <pc:docMk/>
            <pc:sldMk cId="1473652360" sldId="314"/>
            <ac:picMk id="13" creationId="{4EEBE17C-2734-409C-A019-BBEFCBE849AA}"/>
          </ac:picMkLst>
        </pc:picChg>
        <pc:picChg chg="add mod">
          <ac:chgData name="김수민" userId="0baf6c3f-a602-4777-acb9-2a0b93f9a1f7" providerId="ADAL" clId="{6E91700C-05B5-4CA6-896C-8F772D715F17}" dt="2021-02-16T07:06:45.122" v="2722" actId="1076"/>
          <ac:picMkLst>
            <pc:docMk/>
            <pc:sldMk cId="1473652360" sldId="314"/>
            <ac:picMk id="14" creationId="{665856C8-BB97-47E0-865E-AFD27E6591DF}"/>
          </ac:picMkLst>
        </pc:picChg>
        <pc:cxnChg chg="add mod">
          <ac:chgData name="김수민" userId="0baf6c3f-a602-4777-acb9-2a0b93f9a1f7" providerId="ADAL" clId="{6E91700C-05B5-4CA6-896C-8F772D715F17}" dt="2021-02-16T07:06:54.693" v="2726" actId="208"/>
          <ac:cxnSpMkLst>
            <pc:docMk/>
            <pc:sldMk cId="1473652360" sldId="314"/>
            <ac:cxnSpMk id="16" creationId="{B9B28906-CF3D-4950-A04B-507028219318}"/>
          </ac:cxnSpMkLst>
        </pc:cxnChg>
      </pc:sldChg>
      <pc:sldChg chg="addSp delSp modSp add mod">
        <pc:chgData name="김수민" userId="0baf6c3f-a602-4777-acb9-2a0b93f9a1f7" providerId="ADAL" clId="{6E91700C-05B5-4CA6-896C-8F772D715F17}" dt="2021-02-16T07:32:54.189" v="3599" actId="20577"/>
        <pc:sldMkLst>
          <pc:docMk/>
          <pc:sldMk cId="3392735966" sldId="315"/>
        </pc:sldMkLst>
        <pc:spChg chg="del">
          <ac:chgData name="김수민" userId="0baf6c3f-a602-4777-acb9-2a0b93f9a1f7" providerId="ADAL" clId="{6E91700C-05B5-4CA6-896C-8F772D715F17}" dt="2021-02-16T07:26:36.915" v="3255" actId="478"/>
          <ac:spMkLst>
            <pc:docMk/>
            <pc:sldMk cId="3392735966" sldId="315"/>
            <ac:spMk id="5" creationId="{44B53EEE-B5FB-4E70-9818-4E034ACE77F6}"/>
          </ac:spMkLst>
        </pc:spChg>
        <pc:spChg chg="mod">
          <ac:chgData name="김수민" userId="0baf6c3f-a602-4777-acb9-2a0b93f9a1f7" providerId="ADAL" clId="{6E91700C-05B5-4CA6-896C-8F772D715F17}" dt="2021-02-16T07:32:54.189" v="3599" actId="20577"/>
          <ac:spMkLst>
            <pc:docMk/>
            <pc:sldMk cId="3392735966" sldId="315"/>
            <ac:spMk id="6" creationId="{2EB2266B-FEFF-4CF2-8FCD-19F1944AF70B}"/>
          </ac:spMkLst>
        </pc:spChg>
        <pc:spChg chg="mod">
          <ac:chgData name="김수민" userId="0baf6c3f-a602-4777-acb9-2a0b93f9a1f7" providerId="ADAL" clId="{6E91700C-05B5-4CA6-896C-8F772D715F17}" dt="2021-02-16T07:30:58.561" v="3526" actId="20577"/>
          <ac:spMkLst>
            <pc:docMk/>
            <pc:sldMk cId="3392735966" sldId="315"/>
            <ac:spMk id="7" creationId="{4D47BC74-B536-40A8-BABD-144DEA5DE634}"/>
          </ac:spMkLst>
        </pc:spChg>
        <pc:spChg chg="add">
          <ac:chgData name="김수민" userId="0baf6c3f-a602-4777-acb9-2a0b93f9a1f7" providerId="ADAL" clId="{6E91700C-05B5-4CA6-896C-8F772D715F17}" dt="2021-02-16T07:31:07.665" v="3530" actId="11529"/>
          <ac:spMkLst>
            <pc:docMk/>
            <pc:sldMk cId="3392735966" sldId="315"/>
            <ac:spMk id="8" creationId="{68F4C1F7-0D72-4322-8F45-07F77C4C7DF8}"/>
          </ac:spMkLst>
        </pc:spChg>
        <pc:spChg chg="del">
          <ac:chgData name="김수민" userId="0baf6c3f-a602-4777-acb9-2a0b93f9a1f7" providerId="ADAL" clId="{6E91700C-05B5-4CA6-896C-8F772D715F17}" dt="2021-02-16T07:26:36.915" v="3255" actId="478"/>
          <ac:spMkLst>
            <pc:docMk/>
            <pc:sldMk cId="3392735966" sldId="315"/>
            <ac:spMk id="9" creationId="{E29E8FB4-C24A-4F04-A3CD-CBB271FF4961}"/>
          </ac:spMkLst>
        </pc:spChg>
        <pc:picChg chg="add mod">
          <ac:chgData name="김수민" userId="0baf6c3f-a602-4777-acb9-2a0b93f9a1f7" providerId="ADAL" clId="{6E91700C-05B5-4CA6-896C-8F772D715F17}" dt="2021-02-16T07:31:04.712" v="3529" actId="1076"/>
          <ac:picMkLst>
            <pc:docMk/>
            <pc:sldMk cId="3392735966" sldId="315"/>
            <ac:picMk id="2" creationId="{B63B0DB9-33CA-4AA3-A042-21860C693D43}"/>
          </ac:picMkLst>
        </pc:picChg>
        <pc:picChg chg="del">
          <ac:chgData name="김수민" userId="0baf6c3f-a602-4777-acb9-2a0b93f9a1f7" providerId="ADAL" clId="{6E91700C-05B5-4CA6-896C-8F772D715F17}" dt="2021-02-16T07:26:36.915" v="3255" actId="478"/>
          <ac:picMkLst>
            <pc:docMk/>
            <pc:sldMk cId="3392735966" sldId="315"/>
            <ac:picMk id="3" creationId="{09F84B7C-AE5C-E843-A71B-267FC90D0831}"/>
          </ac:picMkLst>
        </pc:picChg>
        <pc:picChg chg="add mod">
          <ac:chgData name="김수민" userId="0baf6c3f-a602-4777-acb9-2a0b93f9a1f7" providerId="ADAL" clId="{6E91700C-05B5-4CA6-896C-8F772D715F17}" dt="2021-02-16T07:31:28.444" v="3534" actId="1076"/>
          <ac:picMkLst>
            <pc:docMk/>
            <pc:sldMk cId="3392735966" sldId="315"/>
            <ac:picMk id="10" creationId="{A853DE57-3898-461F-B9FB-9B41E8960935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07:40:16.557" v="4246" actId="14100"/>
        <pc:sldMkLst>
          <pc:docMk/>
          <pc:sldMk cId="2349716722" sldId="316"/>
        </pc:sldMkLst>
        <pc:spChg chg="add mod">
          <ac:chgData name="김수민" userId="0baf6c3f-a602-4777-acb9-2a0b93f9a1f7" providerId="ADAL" clId="{6E91700C-05B5-4CA6-896C-8F772D715F17}" dt="2021-02-16T07:31:56.916" v="3541" actId="1076"/>
          <ac:spMkLst>
            <pc:docMk/>
            <pc:sldMk cId="2349716722" sldId="316"/>
            <ac:spMk id="5" creationId="{5D7D2B3E-9CEE-40E6-A0CD-BC54E5284718}"/>
          </ac:spMkLst>
        </pc:spChg>
        <pc:spChg chg="mod">
          <ac:chgData name="김수민" userId="0baf6c3f-a602-4777-acb9-2a0b93f9a1f7" providerId="ADAL" clId="{6E91700C-05B5-4CA6-896C-8F772D715F17}" dt="2021-02-16T07:32:58.262" v="3607" actId="20577"/>
          <ac:spMkLst>
            <pc:docMk/>
            <pc:sldMk cId="2349716722" sldId="316"/>
            <ac:spMk id="6" creationId="{2EB2266B-FEFF-4CF2-8FCD-19F1944AF70B}"/>
          </ac:spMkLst>
        </pc:spChg>
        <pc:spChg chg="mod">
          <ac:chgData name="김수민" userId="0baf6c3f-a602-4777-acb9-2a0b93f9a1f7" providerId="ADAL" clId="{6E91700C-05B5-4CA6-896C-8F772D715F17}" dt="2021-02-16T07:33:37.256" v="3651" actId="20577"/>
          <ac:spMkLst>
            <pc:docMk/>
            <pc:sldMk cId="2349716722" sldId="316"/>
            <ac:spMk id="7" creationId="{4D47BC74-B536-40A8-BABD-144DEA5DE634}"/>
          </ac:spMkLst>
        </pc:spChg>
        <pc:spChg chg="add mod">
          <ac:chgData name="김수민" userId="0baf6c3f-a602-4777-acb9-2a0b93f9a1f7" providerId="ADAL" clId="{6E91700C-05B5-4CA6-896C-8F772D715F17}" dt="2021-02-16T07:40:16.557" v="4246" actId="14100"/>
          <ac:spMkLst>
            <pc:docMk/>
            <pc:sldMk cId="2349716722" sldId="316"/>
            <ac:spMk id="13" creationId="{AEC09015-7BD9-4BB6-B326-481CD534F46A}"/>
          </ac:spMkLst>
        </pc:spChg>
        <pc:picChg chg="del">
          <ac:chgData name="김수민" userId="0baf6c3f-a602-4777-acb9-2a0b93f9a1f7" providerId="ADAL" clId="{6E91700C-05B5-4CA6-896C-8F772D715F17}" dt="2021-02-16T07:31:49.624" v="3536" actId="478"/>
          <ac:picMkLst>
            <pc:docMk/>
            <pc:sldMk cId="2349716722" sldId="316"/>
            <ac:picMk id="2" creationId="{B63B0DB9-33CA-4AA3-A042-21860C693D43}"/>
          </ac:picMkLst>
        </pc:picChg>
        <pc:picChg chg="add mod">
          <ac:chgData name="김수민" userId="0baf6c3f-a602-4777-acb9-2a0b93f9a1f7" providerId="ADAL" clId="{6E91700C-05B5-4CA6-896C-8F772D715F17}" dt="2021-02-16T07:31:52.792" v="3538" actId="1076"/>
          <ac:picMkLst>
            <pc:docMk/>
            <pc:sldMk cId="2349716722" sldId="316"/>
            <ac:picMk id="3" creationId="{19FF9812-9B42-4B9D-964D-284E69CDEED6}"/>
          </ac:picMkLst>
        </pc:picChg>
        <pc:picChg chg="add mod">
          <ac:chgData name="김수민" userId="0baf6c3f-a602-4777-acb9-2a0b93f9a1f7" providerId="ADAL" clId="{6E91700C-05B5-4CA6-896C-8F772D715F17}" dt="2021-02-16T07:32:27.841" v="3546" actId="14100"/>
          <ac:picMkLst>
            <pc:docMk/>
            <pc:sldMk cId="2349716722" sldId="316"/>
            <ac:picMk id="9" creationId="{329661D8-11EB-4A33-9884-EDC21117B129}"/>
          </ac:picMkLst>
        </pc:picChg>
        <pc:picChg chg="del">
          <ac:chgData name="김수민" userId="0baf6c3f-a602-4777-acb9-2a0b93f9a1f7" providerId="ADAL" clId="{6E91700C-05B5-4CA6-896C-8F772D715F17}" dt="2021-02-16T07:31:58.367" v="3542" actId="478"/>
          <ac:picMkLst>
            <pc:docMk/>
            <pc:sldMk cId="2349716722" sldId="316"/>
            <ac:picMk id="10" creationId="{A853DE57-3898-461F-B9FB-9B41E8960935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07:41:57.113" v="4318" actId="1076"/>
        <pc:sldMkLst>
          <pc:docMk/>
          <pc:sldMk cId="143543996" sldId="317"/>
        </pc:sldMkLst>
        <pc:spChg chg="del">
          <ac:chgData name="김수민" userId="0baf6c3f-a602-4777-acb9-2a0b93f9a1f7" providerId="ADAL" clId="{6E91700C-05B5-4CA6-896C-8F772D715F17}" dt="2021-02-16T07:33:56.864" v="3698" actId="478"/>
          <ac:spMkLst>
            <pc:docMk/>
            <pc:sldMk cId="143543996" sldId="317"/>
            <ac:spMk id="5" creationId="{5D7D2B3E-9CEE-40E6-A0CD-BC54E5284718}"/>
          </ac:spMkLst>
        </pc:spChg>
        <pc:spChg chg="mod">
          <ac:chgData name="김수민" userId="0baf6c3f-a602-4777-acb9-2a0b93f9a1f7" providerId="ADAL" clId="{6E91700C-05B5-4CA6-896C-8F772D715F17}" dt="2021-02-16T07:33:02.785" v="3617" actId="20577"/>
          <ac:spMkLst>
            <pc:docMk/>
            <pc:sldMk cId="143543996" sldId="317"/>
            <ac:spMk id="6" creationId="{2EB2266B-FEFF-4CF2-8FCD-19F1944AF70B}"/>
          </ac:spMkLst>
        </pc:spChg>
        <pc:spChg chg="mod">
          <ac:chgData name="김수민" userId="0baf6c3f-a602-4777-acb9-2a0b93f9a1f7" providerId="ADAL" clId="{6E91700C-05B5-4CA6-896C-8F772D715F17}" dt="2021-02-16T07:38:58.851" v="4211"/>
          <ac:spMkLst>
            <pc:docMk/>
            <pc:sldMk cId="143543996" sldId="317"/>
            <ac:spMk id="7" creationId="{4D47BC74-B536-40A8-BABD-144DEA5DE634}"/>
          </ac:spMkLst>
        </pc:spChg>
        <pc:spChg chg="del">
          <ac:chgData name="김수민" userId="0baf6c3f-a602-4777-acb9-2a0b93f9a1f7" providerId="ADAL" clId="{6E91700C-05B5-4CA6-896C-8F772D715F17}" dt="2021-02-16T07:33:57.584" v="3699" actId="478"/>
          <ac:spMkLst>
            <pc:docMk/>
            <pc:sldMk cId="143543996" sldId="317"/>
            <ac:spMk id="8" creationId="{68F4C1F7-0D72-4322-8F45-07F77C4C7DF8}"/>
          </ac:spMkLst>
        </pc:spChg>
        <pc:spChg chg="add mod">
          <ac:chgData name="김수민" userId="0baf6c3f-a602-4777-acb9-2a0b93f9a1f7" providerId="ADAL" clId="{6E91700C-05B5-4CA6-896C-8F772D715F17}" dt="2021-02-16T07:34:15.249" v="3711" actId="1076"/>
          <ac:spMkLst>
            <pc:docMk/>
            <pc:sldMk cId="143543996" sldId="317"/>
            <ac:spMk id="10" creationId="{27495A6E-8D7D-4AFA-98E6-ED96A67A2AA4}"/>
          </ac:spMkLst>
        </pc:spChg>
        <pc:spChg chg="add mod">
          <ac:chgData name="김수민" userId="0baf6c3f-a602-4777-acb9-2a0b93f9a1f7" providerId="ADAL" clId="{6E91700C-05B5-4CA6-896C-8F772D715F17}" dt="2021-02-16T07:34:35.197" v="3752" actId="1076"/>
          <ac:spMkLst>
            <pc:docMk/>
            <pc:sldMk cId="143543996" sldId="317"/>
            <ac:spMk id="11" creationId="{95C3D3E6-E156-4623-8AB9-0D133953497B}"/>
          </ac:spMkLst>
        </pc:spChg>
        <pc:spChg chg="add mod">
          <ac:chgData name="김수민" userId="0baf6c3f-a602-4777-acb9-2a0b93f9a1f7" providerId="ADAL" clId="{6E91700C-05B5-4CA6-896C-8F772D715F17}" dt="2021-02-16T07:34:22.197" v="3713" actId="14100"/>
          <ac:spMkLst>
            <pc:docMk/>
            <pc:sldMk cId="143543996" sldId="317"/>
            <ac:spMk id="13" creationId="{4D6208B3-A64E-441D-9275-8FE72E160757}"/>
          </ac:spMkLst>
        </pc:spChg>
        <pc:spChg chg="add mod">
          <ac:chgData name="김수민" userId="0baf6c3f-a602-4777-acb9-2a0b93f9a1f7" providerId="ADAL" clId="{6E91700C-05B5-4CA6-896C-8F772D715F17}" dt="2021-02-16T07:35:27.704" v="3875" actId="14100"/>
          <ac:spMkLst>
            <pc:docMk/>
            <pc:sldMk cId="143543996" sldId="317"/>
            <ac:spMk id="14" creationId="{A784B97D-AD36-425D-BCD9-5436B85A7A04}"/>
          </ac:spMkLst>
        </pc:spChg>
        <pc:spChg chg="add mod">
          <ac:chgData name="김수민" userId="0baf6c3f-a602-4777-acb9-2a0b93f9a1f7" providerId="ADAL" clId="{6E91700C-05B5-4CA6-896C-8F772D715F17}" dt="2021-02-16T07:35:35.665" v="3877" actId="14100"/>
          <ac:spMkLst>
            <pc:docMk/>
            <pc:sldMk cId="143543996" sldId="317"/>
            <ac:spMk id="15" creationId="{1757A835-307B-4ED2-A92E-4C7AB70753FF}"/>
          </ac:spMkLst>
        </pc:spChg>
        <pc:spChg chg="add mod">
          <ac:chgData name="김수민" userId="0baf6c3f-a602-4777-acb9-2a0b93f9a1f7" providerId="ADAL" clId="{6E91700C-05B5-4CA6-896C-8F772D715F17}" dt="2021-02-16T07:36:55.975" v="4047"/>
          <ac:spMkLst>
            <pc:docMk/>
            <pc:sldMk cId="143543996" sldId="317"/>
            <ac:spMk id="16" creationId="{31B5D075-03AF-472C-B087-E45C977B7FD0}"/>
          </ac:spMkLst>
        </pc:spChg>
        <pc:spChg chg="add del mod">
          <ac:chgData name="김수민" userId="0baf6c3f-a602-4777-acb9-2a0b93f9a1f7" providerId="ADAL" clId="{6E91700C-05B5-4CA6-896C-8F772D715F17}" dt="2021-02-16T07:41:44.625" v="4312" actId="478"/>
          <ac:spMkLst>
            <pc:docMk/>
            <pc:sldMk cId="143543996" sldId="317"/>
            <ac:spMk id="20" creationId="{1DCD8DF6-DD6A-47C8-8467-5CDE201B6A9E}"/>
          </ac:spMkLst>
        </pc:spChg>
        <pc:spChg chg="add del">
          <ac:chgData name="김수민" userId="0baf6c3f-a602-4777-acb9-2a0b93f9a1f7" providerId="ADAL" clId="{6E91700C-05B5-4CA6-896C-8F772D715F17}" dt="2021-02-16T07:38:07.472" v="4141" actId="478"/>
          <ac:spMkLst>
            <pc:docMk/>
            <pc:sldMk cId="143543996" sldId="317"/>
            <ac:spMk id="21" creationId="{0500D0FC-C70D-4E47-A4BA-B983D0CA84F7}"/>
          </ac:spMkLst>
        </pc:spChg>
        <pc:spChg chg="add del mod">
          <ac:chgData name="김수민" userId="0baf6c3f-a602-4777-acb9-2a0b93f9a1f7" providerId="ADAL" clId="{6E91700C-05B5-4CA6-896C-8F772D715F17}" dt="2021-02-16T07:41:44.625" v="4312" actId="478"/>
          <ac:spMkLst>
            <pc:docMk/>
            <pc:sldMk cId="143543996" sldId="317"/>
            <ac:spMk id="22" creationId="{9B01F1D2-A2EE-421A-963D-33B5D316197A}"/>
          </ac:spMkLst>
        </pc:spChg>
        <pc:spChg chg="add del mod">
          <ac:chgData name="김수민" userId="0baf6c3f-a602-4777-acb9-2a0b93f9a1f7" providerId="ADAL" clId="{6E91700C-05B5-4CA6-896C-8F772D715F17}" dt="2021-02-16T07:41:44.625" v="4312" actId="478"/>
          <ac:spMkLst>
            <pc:docMk/>
            <pc:sldMk cId="143543996" sldId="317"/>
            <ac:spMk id="23" creationId="{B5151291-806E-45EC-91B9-C54790E9DD68}"/>
          </ac:spMkLst>
        </pc:spChg>
        <pc:spChg chg="add del mod">
          <ac:chgData name="김수민" userId="0baf6c3f-a602-4777-acb9-2a0b93f9a1f7" providerId="ADAL" clId="{6E91700C-05B5-4CA6-896C-8F772D715F17}" dt="2021-02-16T07:41:44.625" v="4312" actId="478"/>
          <ac:spMkLst>
            <pc:docMk/>
            <pc:sldMk cId="143543996" sldId="317"/>
            <ac:spMk id="24" creationId="{D0243BAE-233F-4299-9A77-9CAD9DE5666C}"/>
          </ac:spMkLst>
        </pc:spChg>
        <pc:spChg chg="add del mod">
          <ac:chgData name="김수민" userId="0baf6c3f-a602-4777-acb9-2a0b93f9a1f7" providerId="ADAL" clId="{6E91700C-05B5-4CA6-896C-8F772D715F17}" dt="2021-02-16T07:41:44.625" v="4312" actId="478"/>
          <ac:spMkLst>
            <pc:docMk/>
            <pc:sldMk cId="143543996" sldId="317"/>
            <ac:spMk id="26" creationId="{9D419EF5-10D2-4492-AA07-A5C1699E97A3}"/>
          </ac:spMkLst>
        </pc:spChg>
        <pc:spChg chg="add mod">
          <ac:chgData name="김수민" userId="0baf6c3f-a602-4777-acb9-2a0b93f9a1f7" providerId="ADAL" clId="{6E91700C-05B5-4CA6-896C-8F772D715F17}" dt="2021-02-16T07:39:50.989" v="4239" actId="571"/>
          <ac:spMkLst>
            <pc:docMk/>
            <pc:sldMk cId="143543996" sldId="317"/>
            <ac:spMk id="28" creationId="{2CE6BA42-711E-401E-B48D-38EAA3FCC4CB}"/>
          </ac:spMkLst>
        </pc:spChg>
        <pc:spChg chg="add del mod">
          <ac:chgData name="김수민" userId="0baf6c3f-a602-4777-acb9-2a0b93f9a1f7" providerId="ADAL" clId="{6E91700C-05B5-4CA6-896C-8F772D715F17}" dt="2021-02-16T07:41:44.625" v="4312" actId="478"/>
          <ac:spMkLst>
            <pc:docMk/>
            <pc:sldMk cId="143543996" sldId="317"/>
            <ac:spMk id="29" creationId="{66322640-4D2D-47EE-AC03-C15ED261F7B6}"/>
          </ac:spMkLst>
        </pc:spChg>
        <pc:spChg chg="add mod">
          <ac:chgData name="김수민" userId="0baf6c3f-a602-4777-acb9-2a0b93f9a1f7" providerId="ADAL" clId="{6E91700C-05B5-4CA6-896C-8F772D715F17}" dt="2021-02-16T07:41:57.113" v="4318" actId="1076"/>
          <ac:spMkLst>
            <pc:docMk/>
            <pc:sldMk cId="143543996" sldId="317"/>
            <ac:spMk id="31" creationId="{EA0EE324-120F-46D6-8807-31D877D6F1FD}"/>
          </ac:spMkLst>
        </pc:spChg>
        <pc:picChg chg="add mod">
          <ac:chgData name="김수민" userId="0baf6c3f-a602-4777-acb9-2a0b93f9a1f7" providerId="ADAL" clId="{6E91700C-05B5-4CA6-896C-8F772D715F17}" dt="2021-02-16T07:34:15.249" v="3711" actId="1076"/>
          <ac:picMkLst>
            <pc:docMk/>
            <pc:sldMk cId="143543996" sldId="317"/>
            <ac:picMk id="2" creationId="{E13BC822-7C17-492D-A41C-261390005D28}"/>
          </ac:picMkLst>
        </pc:picChg>
        <pc:picChg chg="del">
          <ac:chgData name="김수민" userId="0baf6c3f-a602-4777-acb9-2a0b93f9a1f7" providerId="ADAL" clId="{6E91700C-05B5-4CA6-896C-8F772D715F17}" dt="2021-02-16T07:33:56.051" v="3697" actId="478"/>
          <ac:picMkLst>
            <pc:docMk/>
            <pc:sldMk cId="143543996" sldId="317"/>
            <ac:picMk id="3" creationId="{19FF9812-9B42-4B9D-964D-284E69CDEED6}"/>
          </ac:picMkLst>
        </pc:picChg>
        <pc:picChg chg="del">
          <ac:chgData name="김수민" userId="0baf6c3f-a602-4777-acb9-2a0b93f9a1f7" providerId="ADAL" clId="{6E91700C-05B5-4CA6-896C-8F772D715F17}" dt="2021-02-16T07:33:58.191" v="3700" actId="478"/>
          <ac:picMkLst>
            <pc:docMk/>
            <pc:sldMk cId="143543996" sldId="317"/>
            <ac:picMk id="9" creationId="{329661D8-11EB-4A33-9884-EDC21117B129}"/>
          </ac:picMkLst>
        </pc:picChg>
        <pc:picChg chg="add del mod">
          <ac:chgData name="김수민" userId="0baf6c3f-a602-4777-acb9-2a0b93f9a1f7" providerId="ADAL" clId="{6E91700C-05B5-4CA6-896C-8F772D715F17}" dt="2021-02-16T07:41:44.625" v="4312" actId="478"/>
          <ac:picMkLst>
            <pc:docMk/>
            <pc:sldMk cId="143543996" sldId="317"/>
            <ac:picMk id="17" creationId="{0523C42D-5F63-44B4-8389-0D7C1E64D7EF}"/>
          </ac:picMkLst>
        </pc:picChg>
        <pc:picChg chg="add del mod">
          <ac:chgData name="김수민" userId="0baf6c3f-a602-4777-acb9-2a0b93f9a1f7" providerId="ADAL" clId="{6E91700C-05B5-4CA6-896C-8F772D715F17}" dt="2021-02-16T07:41:44.625" v="4312" actId="478"/>
          <ac:picMkLst>
            <pc:docMk/>
            <pc:sldMk cId="143543996" sldId="317"/>
            <ac:picMk id="25" creationId="{13887970-C79B-4F5B-A5B2-2BE46DB5ED1A}"/>
          </ac:picMkLst>
        </pc:picChg>
        <pc:picChg chg="add mod">
          <ac:chgData name="김수민" userId="0baf6c3f-a602-4777-acb9-2a0b93f9a1f7" providerId="ADAL" clId="{6E91700C-05B5-4CA6-896C-8F772D715F17}" dt="2021-02-16T07:39:50.989" v="4239" actId="571"/>
          <ac:picMkLst>
            <pc:docMk/>
            <pc:sldMk cId="143543996" sldId="317"/>
            <ac:picMk id="27" creationId="{64948A56-7CEF-4FCF-B4B2-73A5612542AF}"/>
          </ac:picMkLst>
        </pc:picChg>
        <pc:picChg chg="add mod">
          <ac:chgData name="김수민" userId="0baf6c3f-a602-4777-acb9-2a0b93f9a1f7" providerId="ADAL" clId="{6E91700C-05B5-4CA6-896C-8F772D715F17}" dt="2021-02-16T07:41:57.113" v="4318" actId="1076"/>
          <ac:picMkLst>
            <pc:docMk/>
            <pc:sldMk cId="143543996" sldId="317"/>
            <ac:picMk id="30" creationId="{5FE9543C-43CA-4F9C-A7A4-887C35147E98}"/>
          </ac:picMkLst>
        </pc:picChg>
        <pc:cxnChg chg="add del">
          <ac:chgData name="김수민" userId="0baf6c3f-a602-4777-acb9-2a0b93f9a1f7" providerId="ADAL" clId="{6E91700C-05B5-4CA6-896C-8F772D715F17}" dt="2021-02-16T07:37:57.123" v="4136" actId="478"/>
          <ac:cxnSpMkLst>
            <pc:docMk/>
            <pc:sldMk cId="143543996" sldId="317"/>
            <ac:cxnSpMk id="19" creationId="{32367094-EF69-448A-82CD-F727A5844277}"/>
          </ac:cxnSpMkLst>
        </pc:cxnChg>
      </pc:sldChg>
      <pc:sldChg chg="add del">
        <pc:chgData name="김수민" userId="0baf6c3f-a602-4777-acb9-2a0b93f9a1f7" providerId="ADAL" clId="{6E91700C-05B5-4CA6-896C-8F772D715F17}" dt="2021-02-16T07:37:48.684" v="4132" actId="47"/>
        <pc:sldMkLst>
          <pc:docMk/>
          <pc:sldMk cId="773708111" sldId="318"/>
        </pc:sldMkLst>
      </pc:sldChg>
      <pc:sldChg chg="addSp delSp modSp add mod">
        <pc:chgData name="김수민" userId="0baf6c3f-a602-4777-acb9-2a0b93f9a1f7" providerId="ADAL" clId="{6E91700C-05B5-4CA6-896C-8F772D715F17}" dt="2021-02-16T07:42:37.419" v="4363" actId="1036"/>
        <pc:sldMkLst>
          <pc:docMk/>
          <pc:sldMk cId="1790347452" sldId="318"/>
        </pc:sldMkLst>
        <pc:spChg chg="add del">
          <ac:chgData name="김수민" userId="0baf6c3f-a602-4777-acb9-2a0b93f9a1f7" providerId="ADAL" clId="{6E91700C-05B5-4CA6-896C-8F772D715F17}" dt="2021-02-16T07:40:45.144" v="4253" actId="478"/>
          <ac:spMkLst>
            <pc:docMk/>
            <pc:sldMk cId="1790347452" sldId="318"/>
            <ac:spMk id="5" creationId="{3369178F-57B7-47D2-A6A2-BE465B833815}"/>
          </ac:spMkLst>
        </pc:spChg>
        <pc:spChg chg="mod">
          <ac:chgData name="김수민" userId="0baf6c3f-a602-4777-acb9-2a0b93f9a1f7" providerId="ADAL" clId="{6E91700C-05B5-4CA6-896C-8F772D715F17}" dt="2021-02-16T07:39:02.507" v="4225" actId="20577"/>
          <ac:spMkLst>
            <pc:docMk/>
            <pc:sldMk cId="1790347452" sldId="318"/>
            <ac:spMk id="7" creationId="{4D47BC74-B536-40A8-BABD-144DEA5DE634}"/>
          </ac:spMkLst>
        </pc:spChg>
        <pc:spChg chg="add del mod">
          <ac:chgData name="김수민" userId="0baf6c3f-a602-4777-acb9-2a0b93f9a1f7" providerId="ADAL" clId="{6E91700C-05B5-4CA6-896C-8F772D715F17}" dt="2021-02-16T07:41:42.019" v="4311" actId="21"/>
          <ac:spMkLst>
            <pc:docMk/>
            <pc:sldMk cId="1790347452" sldId="318"/>
            <ac:spMk id="8" creationId="{A0BDC739-F01B-4744-9CD1-23EB605C5707}"/>
          </ac:spMkLst>
        </pc:spChg>
        <pc:spChg chg="del">
          <ac:chgData name="김수민" userId="0baf6c3f-a602-4777-acb9-2a0b93f9a1f7" providerId="ADAL" clId="{6E91700C-05B5-4CA6-896C-8F772D715F17}" dt="2021-02-16T07:39:05.275" v="4227" actId="478"/>
          <ac:spMkLst>
            <pc:docMk/>
            <pc:sldMk cId="1790347452" sldId="318"/>
            <ac:spMk id="10" creationId="{27495A6E-8D7D-4AFA-98E6-ED96A67A2AA4}"/>
          </ac:spMkLst>
        </pc:spChg>
        <pc:spChg chg="del">
          <ac:chgData name="김수민" userId="0baf6c3f-a602-4777-acb9-2a0b93f9a1f7" providerId="ADAL" clId="{6E91700C-05B5-4CA6-896C-8F772D715F17}" dt="2021-02-16T07:39:05.275" v="4227" actId="478"/>
          <ac:spMkLst>
            <pc:docMk/>
            <pc:sldMk cId="1790347452" sldId="318"/>
            <ac:spMk id="11" creationId="{95C3D3E6-E156-4623-8AB9-0D133953497B}"/>
          </ac:spMkLst>
        </pc:spChg>
        <pc:spChg chg="del">
          <ac:chgData name="김수민" userId="0baf6c3f-a602-4777-acb9-2a0b93f9a1f7" providerId="ADAL" clId="{6E91700C-05B5-4CA6-896C-8F772D715F17}" dt="2021-02-16T07:39:05.275" v="4227" actId="478"/>
          <ac:spMkLst>
            <pc:docMk/>
            <pc:sldMk cId="1790347452" sldId="318"/>
            <ac:spMk id="13" creationId="{4D6208B3-A64E-441D-9275-8FE72E160757}"/>
          </ac:spMkLst>
        </pc:spChg>
        <pc:spChg chg="del">
          <ac:chgData name="김수민" userId="0baf6c3f-a602-4777-acb9-2a0b93f9a1f7" providerId="ADAL" clId="{6E91700C-05B5-4CA6-896C-8F772D715F17}" dt="2021-02-16T07:39:05.275" v="4227" actId="478"/>
          <ac:spMkLst>
            <pc:docMk/>
            <pc:sldMk cId="1790347452" sldId="318"/>
            <ac:spMk id="14" creationId="{A784B97D-AD36-425D-BCD9-5436B85A7A04}"/>
          </ac:spMkLst>
        </pc:spChg>
        <pc:spChg chg="del">
          <ac:chgData name="김수민" userId="0baf6c3f-a602-4777-acb9-2a0b93f9a1f7" providerId="ADAL" clId="{6E91700C-05B5-4CA6-896C-8F772D715F17}" dt="2021-02-16T07:39:05.275" v="4227" actId="478"/>
          <ac:spMkLst>
            <pc:docMk/>
            <pc:sldMk cId="1790347452" sldId="318"/>
            <ac:spMk id="15" creationId="{1757A835-307B-4ED2-A92E-4C7AB70753FF}"/>
          </ac:spMkLst>
        </pc:spChg>
        <pc:spChg chg="del">
          <ac:chgData name="김수민" userId="0baf6c3f-a602-4777-acb9-2a0b93f9a1f7" providerId="ADAL" clId="{6E91700C-05B5-4CA6-896C-8F772D715F17}" dt="2021-02-16T07:39:05.275" v="4227" actId="478"/>
          <ac:spMkLst>
            <pc:docMk/>
            <pc:sldMk cId="1790347452" sldId="318"/>
            <ac:spMk id="16" creationId="{31B5D075-03AF-472C-B087-E45C977B7FD0}"/>
          </ac:spMkLst>
        </pc:spChg>
        <pc:spChg chg="del">
          <ac:chgData name="김수민" userId="0baf6c3f-a602-4777-acb9-2a0b93f9a1f7" providerId="ADAL" clId="{6E91700C-05B5-4CA6-896C-8F772D715F17}" dt="2021-02-16T07:39:06.861" v="4228" actId="478"/>
          <ac:spMkLst>
            <pc:docMk/>
            <pc:sldMk cId="1790347452" sldId="318"/>
            <ac:spMk id="20" creationId="{1DCD8DF6-DD6A-47C8-8467-5CDE201B6A9E}"/>
          </ac:spMkLst>
        </pc:spChg>
        <pc:spChg chg="del">
          <ac:chgData name="김수민" userId="0baf6c3f-a602-4777-acb9-2a0b93f9a1f7" providerId="ADAL" clId="{6E91700C-05B5-4CA6-896C-8F772D715F17}" dt="2021-02-16T07:39:09.788" v="4229" actId="478"/>
          <ac:spMkLst>
            <pc:docMk/>
            <pc:sldMk cId="1790347452" sldId="318"/>
            <ac:spMk id="22" creationId="{9B01F1D2-A2EE-421A-963D-33B5D316197A}"/>
          </ac:spMkLst>
        </pc:spChg>
        <pc:spChg chg="del">
          <ac:chgData name="김수민" userId="0baf6c3f-a602-4777-acb9-2a0b93f9a1f7" providerId="ADAL" clId="{6E91700C-05B5-4CA6-896C-8F772D715F17}" dt="2021-02-16T07:39:06.861" v="4228" actId="478"/>
          <ac:spMkLst>
            <pc:docMk/>
            <pc:sldMk cId="1790347452" sldId="318"/>
            <ac:spMk id="23" creationId="{B5151291-806E-45EC-91B9-C54790E9DD68}"/>
          </ac:spMkLst>
        </pc:spChg>
        <pc:spChg chg="del">
          <ac:chgData name="김수민" userId="0baf6c3f-a602-4777-acb9-2a0b93f9a1f7" providerId="ADAL" clId="{6E91700C-05B5-4CA6-896C-8F772D715F17}" dt="2021-02-16T07:39:06.861" v="4228" actId="478"/>
          <ac:spMkLst>
            <pc:docMk/>
            <pc:sldMk cId="1790347452" sldId="318"/>
            <ac:spMk id="24" creationId="{D0243BAE-233F-4299-9A77-9CAD9DE5666C}"/>
          </ac:spMkLst>
        </pc:spChg>
        <pc:spChg chg="add mod">
          <ac:chgData name="김수민" userId="0baf6c3f-a602-4777-acb9-2a0b93f9a1f7" providerId="ADAL" clId="{6E91700C-05B5-4CA6-896C-8F772D715F17}" dt="2021-02-16T07:42:33.977" v="4355" actId="1036"/>
          <ac:spMkLst>
            <pc:docMk/>
            <pc:sldMk cId="1790347452" sldId="318"/>
            <ac:spMk id="25" creationId="{9695E172-111F-42A0-9A53-C773BFF6EA52}"/>
          </ac:spMkLst>
        </pc:spChg>
        <pc:spChg chg="add mod">
          <ac:chgData name="김수민" userId="0baf6c3f-a602-4777-acb9-2a0b93f9a1f7" providerId="ADAL" clId="{6E91700C-05B5-4CA6-896C-8F772D715F17}" dt="2021-02-16T07:42:37.419" v="4363" actId="1036"/>
          <ac:spMkLst>
            <pc:docMk/>
            <pc:sldMk cId="1790347452" sldId="318"/>
            <ac:spMk id="26" creationId="{0D3828C8-006A-4A1B-9256-D7DA3EAF057E}"/>
          </ac:spMkLst>
        </pc:spChg>
        <pc:spChg chg="add mod">
          <ac:chgData name="김수민" userId="0baf6c3f-a602-4777-acb9-2a0b93f9a1f7" providerId="ADAL" clId="{6E91700C-05B5-4CA6-896C-8F772D715F17}" dt="2021-02-16T07:42:37.419" v="4363" actId="1036"/>
          <ac:spMkLst>
            <pc:docMk/>
            <pc:sldMk cId="1790347452" sldId="318"/>
            <ac:spMk id="27" creationId="{E254CDF5-EBB0-4AA1-B03F-752CF0AF830B}"/>
          </ac:spMkLst>
        </pc:spChg>
        <pc:spChg chg="add mod">
          <ac:chgData name="김수민" userId="0baf6c3f-a602-4777-acb9-2a0b93f9a1f7" providerId="ADAL" clId="{6E91700C-05B5-4CA6-896C-8F772D715F17}" dt="2021-02-16T07:42:37.419" v="4363" actId="1036"/>
          <ac:spMkLst>
            <pc:docMk/>
            <pc:sldMk cId="1790347452" sldId="318"/>
            <ac:spMk id="28" creationId="{D3B57EA8-34D1-43B1-A95E-871697517810}"/>
          </ac:spMkLst>
        </pc:spChg>
        <pc:spChg chg="add del mod">
          <ac:chgData name="김수민" userId="0baf6c3f-a602-4777-acb9-2a0b93f9a1f7" providerId="ADAL" clId="{6E91700C-05B5-4CA6-896C-8F772D715F17}" dt="2021-02-16T07:42:18.049" v="4326" actId="478"/>
          <ac:spMkLst>
            <pc:docMk/>
            <pc:sldMk cId="1790347452" sldId="318"/>
            <ac:spMk id="30" creationId="{8DF6D623-053F-4579-A652-61FAEBCFBAB2}"/>
          </ac:spMkLst>
        </pc:spChg>
        <pc:spChg chg="add mod">
          <ac:chgData name="김수민" userId="0baf6c3f-a602-4777-acb9-2a0b93f9a1f7" providerId="ADAL" clId="{6E91700C-05B5-4CA6-896C-8F772D715F17}" dt="2021-02-16T07:42:24.733" v="4330" actId="14100"/>
          <ac:spMkLst>
            <pc:docMk/>
            <pc:sldMk cId="1790347452" sldId="318"/>
            <ac:spMk id="31" creationId="{A1CFE2D6-5016-4C60-8EB2-2FB80DC3299A}"/>
          </ac:spMkLst>
        </pc:spChg>
        <pc:picChg chg="del">
          <ac:chgData name="김수민" userId="0baf6c3f-a602-4777-acb9-2a0b93f9a1f7" providerId="ADAL" clId="{6E91700C-05B5-4CA6-896C-8F772D715F17}" dt="2021-02-16T07:39:04.172" v="4226" actId="478"/>
          <ac:picMkLst>
            <pc:docMk/>
            <pc:sldMk cId="1790347452" sldId="318"/>
            <ac:picMk id="2" creationId="{E13BC822-7C17-492D-A41C-261390005D28}"/>
          </ac:picMkLst>
        </pc:picChg>
        <pc:picChg chg="add del mod">
          <ac:chgData name="김수민" userId="0baf6c3f-a602-4777-acb9-2a0b93f9a1f7" providerId="ADAL" clId="{6E91700C-05B5-4CA6-896C-8F772D715F17}" dt="2021-02-16T07:41:42.019" v="4311" actId="21"/>
          <ac:picMkLst>
            <pc:docMk/>
            <pc:sldMk cId="1790347452" sldId="318"/>
            <ac:picMk id="3" creationId="{E4B2A819-6FFB-4EF8-BDA3-69A5E6F75AE0}"/>
          </ac:picMkLst>
        </pc:picChg>
        <pc:picChg chg="del">
          <ac:chgData name="김수민" userId="0baf6c3f-a602-4777-acb9-2a0b93f9a1f7" providerId="ADAL" clId="{6E91700C-05B5-4CA6-896C-8F772D715F17}" dt="2021-02-16T07:39:06.861" v="4228" actId="478"/>
          <ac:picMkLst>
            <pc:docMk/>
            <pc:sldMk cId="1790347452" sldId="318"/>
            <ac:picMk id="17" creationId="{0523C42D-5F63-44B4-8389-0D7C1E64D7EF}"/>
          </ac:picMkLst>
        </pc:picChg>
        <pc:picChg chg="add mod">
          <ac:chgData name="김수민" userId="0baf6c3f-a602-4777-acb9-2a0b93f9a1f7" providerId="ADAL" clId="{6E91700C-05B5-4CA6-896C-8F772D715F17}" dt="2021-02-16T07:42:37.419" v="4363" actId="1036"/>
          <ac:picMkLst>
            <pc:docMk/>
            <pc:sldMk cId="1790347452" sldId="318"/>
            <ac:picMk id="21" creationId="{2A069B8E-C840-42F1-95A4-13320AE08C5F}"/>
          </ac:picMkLst>
        </pc:picChg>
        <pc:picChg chg="add mod">
          <ac:chgData name="김수민" userId="0baf6c3f-a602-4777-acb9-2a0b93f9a1f7" providerId="ADAL" clId="{6E91700C-05B5-4CA6-896C-8F772D715F17}" dt="2021-02-16T07:42:20.217" v="4328" actId="1076"/>
          <ac:picMkLst>
            <pc:docMk/>
            <pc:sldMk cId="1790347452" sldId="318"/>
            <ac:picMk id="29" creationId="{CB4FE629-1048-4B21-9C4A-4688349851E8}"/>
          </ac:picMkLst>
        </pc:picChg>
      </pc:sldChg>
      <pc:sldChg chg="addSp delSp modSp add mod">
        <pc:chgData name="김수민" userId="0baf6c3f-a602-4777-acb9-2a0b93f9a1f7" providerId="ADAL" clId="{6E91700C-05B5-4CA6-896C-8F772D715F17}" dt="2021-02-16T09:54:55.124" v="5920"/>
        <pc:sldMkLst>
          <pc:docMk/>
          <pc:sldMk cId="712736580" sldId="319"/>
        </pc:sldMkLst>
        <pc:spChg chg="del">
          <ac:chgData name="김수민" userId="0baf6c3f-a602-4777-acb9-2a0b93f9a1f7" providerId="ADAL" clId="{6E91700C-05B5-4CA6-896C-8F772D715F17}" dt="2021-02-16T08:09:40.435" v="5120" actId="478"/>
          <ac:spMkLst>
            <pc:docMk/>
            <pc:sldMk cId="712736580" sldId="319"/>
            <ac:spMk id="3" creationId="{69085380-BA8F-470F-A968-B3018CDF24DF}"/>
          </ac:spMkLst>
        </pc:spChg>
        <pc:spChg chg="mod">
          <ac:chgData name="김수민" userId="0baf6c3f-a602-4777-acb9-2a0b93f9a1f7" providerId="ADAL" clId="{6E91700C-05B5-4CA6-896C-8F772D715F17}" dt="2021-02-16T08:10:22.778" v="5166" actId="1076"/>
          <ac:spMkLst>
            <pc:docMk/>
            <pc:sldMk cId="712736580" sldId="319"/>
            <ac:spMk id="4" creationId="{44106AD9-D71A-4897-A5D8-C47C5752653C}"/>
          </ac:spMkLst>
        </pc:spChg>
        <pc:spChg chg="mod">
          <ac:chgData name="김수민" userId="0baf6c3f-a602-4777-acb9-2a0b93f9a1f7" providerId="ADAL" clId="{6E91700C-05B5-4CA6-896C-8F772D715F17}" dt="2021-02-16T08:10:22.778" v="5166" actId="1076"/>
          <ac:spMkLst>
            <pc:docMk/>
            <pc:sldMk cId="712736580" sldId="319"/>
            <ac:spMk id="6" creationId="{2EB2266B-FEFF-4CF2-8FCD-19F1944AF70B}"/>
          </ac:spMkLst>
        </pc:spChg>
        <pc:spChg chg="mod">
          <ac:chgData name="김수민" userId="0baf6c3f-a602-4777-acb9-2a0b93f9a1f7" providerId="ADAL" clId="{6E91700C-05B5-4CA6-896C-8F772D715F17}" dt="2021-02-16T09:54:55.124" v="5920"/>
          <ac:spMkLst>
            <pc:docMk/>
            <pc:sldMk cId="712736580" sldId="319"/>
            <ac:spMk id="7" creationId="{4D47BC74-B536-40A8-BABD-144DEA5DE634}"/>
          </ac:spMkLst>
        </pc:spChg>
        <pc:spChg chg="del">
          <ac:chgData name="김수민" userId="0baf6c3f-a602-4777-acb9-2a0b93f9a1f7" providerId="ADAL" clId="{6E91700C-05B5-4CA6-896C-8F772D715F17}" dt="2021-02-16T08:09:40.435" v="5120" actId="478"/>
          <ac:spMkLst>
            <pc:docMk/>
            <pc:sldMk cId="712736580" sldId="319"/>
            <ac:spMk id="8" creationId="{F2652DAC-F8AE-4FD2-A9AC-58A9E696C5D4}"/>
          </ac:spMkLst>
        </pc:spChg>
        <pc:spChg chg="add mod">
          <ac:chgData name="김수민" userId="0baf6c3f-a602-4777-acb9-2a0b93f9a1f7" providerId="ADAL" clId="{6E91700C-05B5-4CA6-896C-8F772D715F17}" dt="2021-02-16T08:10:34.416" v="5171" actId="1076"/>
          <ac:spMkLst>
            <pc:docMk/>
            <pc:sldMk cId="712736580" sldId="319"/>
            <ac:spMk id="9" creationId="{038A7F46-9BCE-4DB7-B728-F3F99FB45F33}"/>
          </ac:spMkLst>
        </pc:spChg>
        <pc:spChg chg="add mod">
          <ac:chgData name="김수민" userId="0baf6c3f-a602-4777-acb9-2a0b93f9a1f7" providerId="ADAL" clId="{6E91700C-05B5-4CA6-896C-8F772D715F17}" dt="2021-02-16T08:10:34.416" v="5171" actId="1076"/>
          <ac:spMkLst>
            <pc:docMk/>
            <pc:sldMk cId="712736580" sldId="319"/>
            <ac:spMk id="11" creationId="{4A2BD787-4A5D-4528-AF9F-27C43A226575}"/>
          </ac:spMkLst>
        </pc:spChg>
        <pc:spChg chg="mod">
          <ac:chgData name="김수민" userId="0baf6c3f-a602-4777-acb9-2a0b93f9a1f7" providerId="ADAL" clId="{6E91700C-05B5-4CA6-896C-8F772D715F17}" dt="2021-02-16T08:10:22.778" v="5166" actId="1076"/>
          <ac:spMkLst>
            <pc:docMk/>
            <pc:sldMk cId="712736580" sldId="319"/>
            <ac:spMk id="12" creationId="{4AD28B31-31EA-4A03-A641-CDB4ABE29FDC}"/>
          </ac:spMkLst>
        </pc:spChg>
        <pc:spChg chg="add mod">
          <ac:chgData name="김수민" userId="0baf6c3f-a602-4777-acb9-2a0b93f9a1f7" providerId="ADAL" clId="{6E91700C-05B5-4CA6-896C-8F772D715F17}" dt="2021-02-16T08:10:34.416" v="5171" actId="1076"/>
          <ac:spMkLst>
            <pc:docMk/>
            <pc:sldMk cId="712736580" sldId="319"/>
            <ac:spMk id="14" creationId="{FF5D9F0E-BE5C-4871-B7DE-764143C7EC1E}"/>
          </ac:spMkLst>
        </pc:spChg>
        <pc:picChg chg="del">
          <ac:chgData name="김수민" userId="0baf6c3f-a602-4777-acb9-2a0b93f9a1f7" providerId="ADAL" clId="{6E91700C-05B5-4CA6-896C-8F772D715F17}" dt="2021-02-16T08:09:40.435" v="5120" actId="478"/>
          <ac:picMkLst>
            <pc:docMk/>
            <pc:sldMk cId="712736580" sldId="319"/>
            <ac:picMk id="2" creationId="{8C19579D-72B2-47E0-90CA-7397936C8FBE}"/>
          </ac:picMkLst>
        </pc:picChg>
        <pc:picChg chg="add mod">
          <ac:chgData name="김수민" userId="0baf6c3f-a602-4777-acb9-2a0b93f9a1f7" providerId="ADAL" clId="{6E91700C-05B5-4CA6-896C-8F772D715F17}" dt="2021-02-16T08:10:34.416" v="5171" actId="1076"/>
          <ac:picMkLst>
            <pc:docMk/>
            <pc:sldMk cId="712736580" sldId="319"/>
            <ac:picMk id="5" creationId="{ACA69C0F-908A-4970-8DBF-DEFEDD0055EA}"/>
          </ac:picMkLst>
        </pc:picChg>
        <pc:picChg chg="add del">
          <ac:chgData name="김수민" userId="0baf6c3f-a602-4777-acb9-2a0b93f9a1f7" providerId="ADAL" clId="{6E91700C-05B5-4CA6-896C-8F772D715F17}" dt="2021-02-16T08:11:01.942" v="5173" actId="478"/>
          <ac:picMkLst>
            <pc:docMk/>
            <pc:sldMk cId="712736580" sldId="319"/>
            <ac:picMk id="15" creationId="{36A23C45-BA09-40E1-90ED-69F83E19748D}"/>
          </ac:picMkLst>
        </pc:picChg>
        <pc:picChg chg="add mod">
          <ac:chgData name="김수민" userId="0baf6c3f-a602-4777-acb9-2a0b93f9a1f7" providerId="ADAL" clId="{6E91700C-05B5-4CA6-896C-8F772D715F17}" dt="2021-02-16T08:11:15.899" v="5176" actId="1076"/>
          <ac:picMkLst>
            <pc:docMk/>
            <pc:sldMk cId="712736580" sldId="319"/>
            <ac:picMk id="16" creationId="{3239C5FB-117E-464A-9896-E393EA2E3C4A}"/>
          </ac:picMkLst>
        </pc:picChg>
        <pc:cxnChg chg="add mod">
          <ac:chgData name="김수민" userId="0baf6c3f-a602-4777-acb9-2a0b93f9a1f7" providerId="ADAL" clId="{6E91700C-05B5-4CA6-896C-8F772D715F17}" dt="2021-02-16T08:10:34.416" v="5171" actId="1076"/>
          <ac:cxnSpMkLst>
            <pc:docMk/>
            <pc:sldMk cId="712736580" sldId="319"/>
            <ac:cxnSpMk id="13" creationId="{73564FC0-F916-47BB-B929-AACC98DAB21D}"/>
          </ac:cxnSpMkLst>
        </pc:cxnChg>
      </pc:sldChg>
      <pc:sldChg chg="delSp modSp add del mod">
        <pc:chgData name="김수민" userId="0baf6c3f-a602-4777-acb9-2a0b93f9a1f7" providerId="ADAL" clId="{6E91700C-05B5-4CA6-896C-8F772D715F17}" dt="2021-02-16T09:45:56.519" v="5418" actId="47"/>
        <pc:sldMkLst>
          <pc:docMk/>
          <pc:sldMk cId="2757367258" sldId="320"/>
        </pc:sldMkLst>
        <pc:spChg chg="mod">
          <ac:chgData name="김수민" userId="0baf6c3f-a602-4777-acb9-2a0b93f9a1f7" providerId="ADAL" clId="{6E91700C-05B5-4CA6-896C-8F772D715F17}" dt="2021-02-16T08:39:17.062" v="5180" actId="20577"/>
          <ac:spMkLst>
            <pc:docMk/>
            <pc:sldMk cId="2757367258" sldId="320"/>
            <ac:spMk id="7" creationId="{4D47BC74-B536-40A8-BABD-144DEA5DE634}"/>
          </ac:spMkLst>
        </pc:spChg>
        <pc:spChg chg="del">
          <ac:chgData name="김수민" userId="0baf6c3f-a602-4777-acb9-2a0b93f9a1f7" providerId="ADAL" clId="{6E91700C-05B5-4CA6-896C-8F772D715F17}" dt="2021-02-16T08:39:10.698" v="5178" actId="478"/>
          <ac:spMkLst>
            <pc:docMk/>
            <pc:sldMk cId="2757367258" sldId="320"/>
            <ac:spMk id="9" creationId="{038A7F46-9BCE-4DB7-B728-F3F99FB45F33}"/>
          </ac:spMkLst>
        </pc:spChg>
        <pc:spChg chg="del">
          <ac:chgData name="김수민" userId="0baf6c3f-a602-4777-acb9-2a0b93f9a1f7" providerId="ADAL" clId="{6E91700C-05B5-4CA6-896C-8F772D715F17}" dt="2021-02-16T08:39:10.698" v="5178" actId="478"/>
          <ac:spMkLst>
            <pc:docMk/>
            <pc:sldMk cId="2757367258" sldId="320"/>
            <ac:spMk id="11" creationId="{4A2BD787-4A5D-4528-AF9F-27C43A226575}"/>
          </ac:spMkLst>
        </pc:spChg>
        <pc:spChg chg="del">
          <ac:chgData name="김수민" userId="0baf6c3f-a602-4777-acb9-2a0b93f9a1f7" providerId="ADAL" clId="{6E91700C-05B5-4CA6-896C-8F772D715F17}" dt="2021-02-16T08:39:10.698" v="5178" actId="478"/>
          <ac:spMkLst>
            <pc:docMk/>
            <pc:sldMk cId="2757367258" sldId="320"/>
            <ac:spMk id="14" creationId="{FF5D9F0E-BE5C-4871-B7DE-764143C7EC1E}"/>
          </ac:spMkLst>
        </pc:spChg>
        <pc:picChg chg="del">
          <ac:chgData name="김수민" userId="0baf6c3f-a602-4777-acb9-2a0b93f9a1f7" providerId="ADAL" clId="{6E91700C-05B5-4CA6-896C-8F772D715F17}" dt="2021-02-16T08:39:10.698" v="5178" actId="478"/>
          <ac:picMkLst>
            <pc:docMk/>
            <pc:sldMk cId="2757367258" sldId="320"/>
            <ac:picMk id="5" creationId="{ACA69C0F-908A-4970-8DBF-DEFEDD0055EA}"/>
          </ac:picMkLst>
        </pc:picChg>
        <pc:picChg chg="del">
          <ac:chgData name="김수민" userId="0baf6c3f-a602-4777-acb9-2a0b93f9a1f7" providerId="ADAL" clId="{6E91700C-05B5-4CA6-896C-8F772D715F17}" dt="2021-02-16T08:39:10.698" v="5178" actId="478"/>
          <ac:picMkLst>
            <pc:docMk/>
            <pc:sldMk cId="2757367258" sldId="320"/>
            <ac:picMk id="16" creationId="{3239C5FB-117E-464A-9896-E393EA2E3C4A}"/>
          </ac:picMkLst>
        </pc:picChg>
        <pc:cxnChg chg="del">
          <ac:chgData name="김수민" userId="0baf6c3f-a602-4777-acb9-2a0b93f9a1f7" providerId="ADAL" clId="{6E91700C-05B5-4CA6-896C-8F772D715F17}" dt="2021-02-16T08:39:10.698" v="5178" actId="478"/>
          <ac:cxnSpMkLst>
            <pc:docMk/>
            <pc:sldMk cId="2757367258" sldId="320"/>
            <ac:cxnSpMk id="13" creationId="{73564FC0-F916-47BB-B929-AACC98DAB21D}"/>
          </ac:cxnSpMkLst>
        </pc:cxnChg>
      </pc:sldChg>
      <pc:sldChg chg="addSp delSp modSp add mod">
        <pc:chgData name="김수민" userId="0baf6c3f-a602-4777-acb9-2a0b93f9a1f7" providerId="ADAL" clId="{6E91700C-05B5-4CA6-896C-8F772D715F17}" dt="2021-02-16T09:52:52.673" v="5624" actId="15"/>
        <pc:sldMkLst>
          <pc:docMk/>
          <pc:sldMk cId="1523260812" sldId="321"/>
        </pc:sldMkLst>
        <pc:spChg chg="add mod">
          <ac:chgData name="김수민" userId="0baf6c3f-a602-4777-acb9-2a0b93f9a1f7" providerId="ADAL" clId="{6E91700C-05B5-4CA6-896C-8F772D715F17}" dt="2021-02-16T09:39:32.899" v="5299" actId="1035"/>
          <ac:spMkLst>
            <pc:docMk/>
            <pc:sldMk cId="1523260812" sldId="321"/>
            <ac:spMk id="3" creationId="{59CB1CFD-D25C-45E3-A236-1AF8C53DBF3B}"/>
          </ac:spMkLst>
        </pc:spChg>
        <pc:spChg chg="mod">
          <ac:chgData name="김수민" userId="0baf6c3f-a602-4777-acb9-2a0b93f9a1f7" providerId="ADAL" clId="{6E91700C-05B5-4CA6-896C-8F772D715F17}" dt="2021-02-16T09:52:52.673" v="5624" actId="15"/>
          <ac:spMkLst>
            <pc:docMk/>
            <pc:sldMk cId="1523260812" sldId="321"/>
            <ac:spMk id="7" creationId="{4D47BC74-B536-40A8-BABD-144DEA5DE634}"/>
          </ac:spMkLst>
        </pc:spChg>
        <pc:spChg chg="del">
          <ac:chgData name="김수민" userId="0baf6c3f-a602-4777-acb9-2a0b93f9a1f7" providerId="ADAL" clId="{6E91700C-05B5-4CA6-896C-8F772D715F17}" dt="2021-02-16T09:38:07.389" v="5282" actId="478"/>
          <ac:spMkLst>
            <pc:docMk/>
            <pc:sldMk cId="1523260812" sldId="321"/>
            <ac:spMk id="9" creationId="{038A7F46-9BCE-4DB7-B728-F3F99FB45F33}"/>
          </ac:spMkLst>
        </pc:spChg>
        <pc:spChg chg="del">
          <ac:chgData name="김수민" userId="0baf6c3f-a602-4777-acb9-2a0b93f9a1f7" providerId="ADAL" clId="{6E91700C-05B5-4CA6-896C-8F772D715F17}" dt="2021-02-16T09:38:07.389" v="5282" actId="478"/>
          <ac:spMkLst>
            <pc:docMk/>
            <pc:sldMk cId="1523260812" sldId="321"/>
            <ac:spMk id="11" creationId="{4A2BD787-4A5D-4528-AF9F-27C43A226575}"/>
          </ac:spMkLst>
        </pc:spChg>
        <pc:spChg chg="del">
          <ac:chgData name="김수민" userId="0baf6c3f-a602-4777-acb9-2a0b93f9a1f7" providerId="ADAL" clId="{6E91700C-05B5-4CA6-896C-8F772D715F17}" dt="2021-02-16T09:38:07.389" v="5282" actId="478"/>
          <ac:spMkLst>
            <pc:docMk/>
            <pc:sldMk cId="1523260812" sldId="321"/>
            <ac:spMk id="14" creationId="{FF5D9F0E-BE5C-4871-B7DE-764143C7EC1E}"/>
          </ac:spMkLst>
        </pc:spChg>
        <pc:spChg chg="add mod">
          <ac:chgData name="김수민" userId="0baf6c3f-a602-4777-acb9-2a0b93f9a1f7" providerId="ADAL" clId="{6E91700C-05B5-4CA6-896C-8F772D715F17}" dt="2021-02-16T09:41:17.153" v="5417" actId="14100"/>
          <ac:spMkLst>
            <pc:docMk/>
            <pc:sldMk cId="1523260812" sldId="321"/>
            <ac:spMk id="15" creationId="{E30F1477-749D-4D6E-A0E6-EC8BF9860D75}"/>
          </ac:spMkLst>
        </pc:spChg>
        <pc:spChg chg="add mod">
          <ac:chgData name="김수민" userId="0baf6c3f-a602-4777-acb9-2a0b93f9a1f7" providerId="ADAL" clId="{6E91700C-05B5-4CA6-896C-8F772D715F17}" dt="2021-02-16T09:46:06.801" v="5419" actId="571"/>
          <ac:spMkLst>
            <pc:docMk/>
            <pc:sldMk cId="1523260812" sldId="321"/>
            <ac:spMk id="17" creationId="{F7989274-0330-4E0F-882C-2143DC1B0A42}"/>
          </ac:spMkLst>
        </pc:spChg>
        <pc:spChg chg="add mod">
          <ac:chgData name="김수민" userId="0baf6c3f-a602-4777-acb9-2a0b93f9a1f7" providerId="ADAL" clId="{6E91700C-05B5-4CA6-896C-8F772D715F17}" dt="2021-02-16T09:49:30.746" v="5424" actId="14100"/>
          <ac:spMkLst>
            <pc:docMk/>
            <pc:sldMk cId="1523260812" sldId="321"/>
            <ac:spMk id="18" creationId="{B535805C-3AD2-4EB6-B2CE-A9BA3B3A37B3}"/>
          </ac:spMkLst>
        </pc:spChg>
        <pc:spChg chg="add mod">
          <ac:chgData name="김수민" userId="0baf6c3f-a602-4777-acb9-2a0b93f9a1f7" providerId="ADAL" clId="{6E91700C-05B5-4CA6-896C-8F772D715F17}" dt="2021-02-16T09:49:23.867" v="5421" actId="571"/>
          <ac:spMkLst>
            <pc:docMk/>
            <pc:sldMk cId="1523260812" sldId="321"/>
            <ac:spMk id="19" creationId="{D808A5F7-BCE8-45B6-8B06-C5DF68E04F5E}"/>
          </ac:spMkLst>
        </pc:spChg>
        <pc:spChg chg="add mod">
          <ac:chgData name="김수민" userId="0baf6c3f-a602-4777-acb9-2a0b93f9a1f7" providerId="ADAL" clId="{6E91700C-05B5-4CA6-896C-8F772D715F17}" dt="2021-02-16T09:49:38.935" v="5429" actId="1035"/>
          <ac:spMkLst>
            <pc:docMk/>
            <pc:sldMk cId="1523260812" sldId="321"/>
            <ac:spMk id="20" creationId="{83E93E43-BCA0-42A3-B2B0-A2AA463E6DEE}"/>
          </ac:spMkLst>
        </pc:spChg>
        <pc:spChg chg="add mod">
          <ac:chgData name="김수민" userId="0baf6c3f-a602-4777-acb9-2a0b93f9a1f7" providerId="ADAL" clId="{6E91700C-05B5-4CA6-896C-8F772D715F17}" dt="2021-02-16T09:50:31.441" v="5444" actId="14100"/>
          <ac:spMkLst>
            <pc:docMk/>
            <pc:sldMk cId="1523260812" sldId="321"/>
            <ac:spMk id="21" creationId="{A54E6F14-E476-4D9F-94C5-F706C5E8ECB2}"/>
          </ac:spMkLst>
        </pc:spChg>
        <pc:spChg chg="add mod">
          <ac:chgData name="김수민" userId="0baf6c3f-a602-4777-acb9-2a0b93f9a1f7" providerId="ADAL" clId="{6E91700C-05B5-4CA6-896C-8F772D715F17}" dt="2021-02-16T09:50:03.385" v="5435" actId="571"/>
          <ac:spMkLst>
            <pc:docMk/>
            <pc:sldMk cId="1523260812" sldId="321"/>
            <ac:spMk id="23" creationId="{F0F33425-A0CF-433D-A1E8-F35024133DA2}"/>
          </ac:spMkLst>
        </pc:spChg>
        <pc:spChg chg="add mod">
          <ac:chgData name="김수민" userId="0baf6c3f-a602-4777-acb9-2a0b93f9a1f7" providerId="ADAL" clId="{6E91700C-05B5-4CA6-896C-8F772D715F17}" dt="2021-02-16T09:50:05.996" v="5437" actId="571"/>
          <ac:spMkLst>
            <pc:docMk/>
            <pc:sldMk cId="1523260812" sldId="321"/>
            <ac:spMk id="25" creationId="{EB9A8525-3565-424A-9F40-47D736D81F63}"/>
          </ac:spMkLst>
        </pc:spChg>
        <pc:spChg chg="add mod">
          <ac:chgData name="김수민" userId="0baf6c3f-a602-4777-acb9-2a0b93f9a1f7" providerId="ADAL" clId="{6E91700C-05B5-4CA6-896C-8F772D715F17}" dt="2021-02-16T09:50:14.210" v="5439" actId="14100"/>
          <ac:spMkLst>
            <pc:docMk/>
            <pc:sldMk cId="1523260812" sldId="321"/>
            <ac:spMk id="26" creationId="{31823E97-6A7C-47F6-9391-BB0BD11D9C3A}"/>
          </ac:spMkLst>
        </pc:spChg>
        <pc:spChg chg="add mod">
          <ac:chgData name="김수민" userId="0baf6c3f-a602-4777-acb9-2a0b93f9a1f7" providerId="ADAL" clId="{6E91700C-05B5-4CA6-896C-8F772D715F17}" dt="2021-02-16T09:50:41.911" v="5447" actId="208"/>
          <ac:spMkLst>
            <pc:docMk/>
            <pc:sldMk cId="1523260812" sldId="321"/>
            <ac:spMk id="27" creationId="{2FF963E2-9F5C-414A-AF7D-2686B9F90DB8}"/>
          </ac:spMkLst>
        </pc:spChg>
        <pc:spChg chg="add mod">
          <ac:chgData name="김수민" userId="0baf6c3f-a602-4777-acb9-2a0b93f9a1f7" providerId="ADAL" clId="{6E91700C-05B5-4CA6-896C-8F772D715F17}" dt="2021-02-16T09:50:39.406" v="5446" actId="208"/>
          <ac:spMkLst>
            <pc:docMk/>
            <pc:sldMk cId="1523260812" sldId="321"/>
            <ac:spMk id="28" creationId="{848CDC21-58B7-44F0-8659-7F845D8FBB0C}"/>
          </ac:spMkLst>
        </pc:spChg>
        <pc:spChg chg="add mod">
          <ac:chgData name="김수민" userId="0baf6c3f-a602-4777-acb9-2a0b93f9a1f7" providerId="ADAL" clId="{6E91700C-05B5-4CA6-896C-8F772D715F17}" dt="2021-02-16T09:50:49.742" v="5449" actId="1035"/>
          <ac:spMkLst>
            <pc:docMk/>
            <pc:sldMk cId="1523260812" sldId="321"/>
            <ac:spMk id="29" creationId="{F0B5797B-5B0D-4B52-92DF-D181B6D3DD2F}"/>
          </ac:spMkLst>
        </pc:spChg>
        <pc:spChg chg="add mod">
          <ac:chgData name="김수민" userId="0baf6c3f-a602-4777-acb9-2a0b93f9a1f7" providerId="ADAL" clId="{6E91700C-05B5-4CA6-896C-8F772D715F17}" dt="2021-02-16T09:50:49.742" v="5449" actId="1035"/>
          <ac:spMkLst>
            <pc:docMk/>
            <pc:sldMk cId="1523260812" sldId="321"/>
            <ac:spMk id="30" creationId="{0C1396E7-70D5-46C2-9432-25A8D65B8379}"/>
          </ac:spMkLst>
        </pc:spChg>
        <pc:spChg chg="add mod">
          <ac:chgData name="김수민" userId="0baf6c3f-a602-4777-acb9-2a0b93f9a1f7" providerId="ADAL" clId="{6E91700C-05B5-4CA6-896C-8F772D715F17}" dt="2021-02-16T09:50:58.630" v="5451" actId="1035"/>
          <ac:spMkLst>
            <pc:docMk/>
            <pc:sldMk cId="1523260812" sldId="321"/>
            <ac:spMk id="31" creationId="{F5B5BD0B-C7DF-4572-81F4-90A60CBE222E}"/>
          </ac:spMkLst>
        </pc:spChg>
        <pc:spChg chg="add mod">
          <ac:chgData name="김수민" userId="0baf6c3f-a602-4777-acb9-2a0b93f9a1f7" providerId="ADAL" clId="{6E91700C-05B5-4CA6-896C-8F772D715F17}" dt="2021-02-16T09:50:58.630" v="5451" actId="1035"/>
          <ac:spMkLst>
            <pc:docMk/>
            <pc:sldMk cId="1523260812" sldId="321"/>
            <ac:spMk id="32" creationId="{768061D5-9BC7-4379-9150-94BDA43024FF}"/>
          </ac:spMkLst>
        </pc:spChg>
        <pc:picChg chg="add mod">
          <ac:chgData name="김수민" userId="0baf6c3f-a602-4777-acb9-2a0b93f9a1f7" providerId="ADAL" clId="{6E91700C-05B5-4CA6-896C-8F772D715F17}" dt="2021-02-16T09:39:22.301" v="5293" actId="1076"/>
          <ac:picMkLst>
            <pc:docMk/>
            <pc:sldMk cId="1523260812" sldId="321"/>
            <ac:picMk id="2" creationId="{16F0CB38-42BF-44AC-B30E-426B38D39DDB}"/>
          </ac:picMkLst>
        </pc:picChg>
        <pc:picChg chg="del">
          <ac:chgData name="김수민" userId="0baf6c3f-a602-4777-acb9-2a0b93f9a1f7" providerId="ADAL" clId="{6E91700C-05B5-4CA6-896C-8F772D715F17}" dt="2021-02-16T09:38:07.389" v="5282" actId="478"/>
          <ac:picMkLst>
            <pc:docMk/>
            <pc:sldMk cId="1523260812" sldId="321"/>
            <ac:picMk id="5" creationId="{ACA69C0F-908A-4970-8DBF-DEFEDD0055EA}"/>
          </ac:picMkLst>
        </pc:picChg>
        <pc:picChg chg="del">
          <ac:chgData name="김수민" userId="0baf6c3f-a602-4777-acb9-2a0b93f9a1f7" providerId="ADAL" clId="{6E91700C-05B5-4CA6-896C-8F772D715F17}" dt="2021-02-16T09:38:07.389" v="5282" actId="478"/>
          <ac:picMkLst>
            <pc:docMk/>
            <pc:sldMk cId="1523260812" sldId="321"/>
            <ac:picMk id="16" creationId="{3239C5FB-117E-464A-9896-E393EA2E3C4A}"/>
          </ac:picMkLst>
        </pc:picChg>
        <pc:picChg chg="add mod">
          <ac:chgData name="김수민" userId="0baf6c3f-a602-4777-acb9-2a0b93f9a1f7" providerId="ADAL" clId="{6E91700C-05B5-4CA6-896C-8F772D715F17}" dt="2021-02-16T09:50:03.385" v="5435" actId="571"/>
          <ac:picMkLst>
            <pc:docMk/>
            <pc:sldMk cId="1523260812" sldId="321"/>
            <ac:picMk id="22" creationId="{CFB591CA-2EF9-4020-B42E-76F7C6932858}"/>
          </ac:picMkLst>
        </pc:picChg>
        <pc:picChg chg="add mod">
          <ac:chgData name="김수민" userId="0baf6c3f-a602-4777-acb9-2a0b93f9a1f7" providerId="ADAL" clId="{6E91700C-05B5-4CA6-896C-8F772D715F17}" dt="2021-02-16T09:50:05.996" v="5437" actId="571"/>
          <ac:picMkLst>
            <pc:docMk/>
            <pc:sldMk cId="1523260812" sldId="321"/>
            <ac:picMk id="24" creationId="{CA75CFD1-A772-4321-9C69-26FDF568E347}"/>
          </ac:picMkLst>
        </pc:picChg>
        <pc:cxnChg chg="del">
          <ac:chgData name="김수민" userId="0baf6c3f-a602-4777-acb9-2a0b93f9a1f7" providerId="ADAL" clId="{6E91700C-05B5-4CA6-896C-8F772D715F17}" dt="2021-02-16T09:38:07.389" v="5282" actId="478"/>
          <ac:cxnSpMkLst>
            <pc:docMk/>
            <pc:sldMk cId="1523260812" sldId="321"/>
            <ac:cxnSpMk id="13" creationId="{73564FC0-F916-47BB-B929-AACC98DAB21D}"/>
          </ac:cxnSpMkLst>
        </pc:cxnChg>
      </pc:sldChg>
      <pc:sldChg chg="addSp delSp modSp add mod">
        <pc:chgData name="김수민" userId="0baf6c3f-a602-4777-acb9-2a0b93f9a1f7" providerId="ADAL" clId="{6E91700C-05B5-4CA6-896C-8F772D715F17}" dt="2021-02-16T10:00:07.733" v="6052" actId="1076"/>
        <pc:sldMkLst>
          <pc:docMk/>
          <pc:sldMk cId="3486645897" sldId="322"/>
        </pc:sldMkLst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3" creationId="{59CB1CFD-D25C-45E3-A236-1AF8C53DBF3B}"/>
          </ac:spMkLst>
        </pc:spChg>
        <pc:spChg chg="mod">
          <ac:chgData name="김수민" userId="0baf6c3f-a602-4777-acb9-2a0b93f9a1f7" providerId="ADAL" clId="{6E91700C-05B5-4CA6-896C-8F772D715F17}" dt="2021-02-16T10:00:04.668" v="6051" actId="20577"/>
          <ac:spMkLst>
            <pc:docMk/>
            <pc:sldMk cId="3486645897" sldId="322"/>
            <ac:spMk id="7" creationId="{4D47BC74-B536-40A8-BABD-144DEA5DE634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15" creationId="{E30F1477-749D-4D6E-A0E6-EC8BF9860D75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17" creationId="{F7989274-0330-4E0F-882C-2143DC1B0A42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18" creationId="{B535805C-3AD2-4EB6-B2CE-A9BA3B3A37B3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19" creationId="{D808A5F7-BCE8-45B6-8B06-C5DF68E04F5E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20" creationId="{83E93E43-BCA0-42A3-B2B0-A2AA463E6DEE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21" creationId="{A54E6F14-E476-4D9F-94C5-F706C5E8ECB2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26" creationId="{31823E97-6A7C-47F6-9391-BB0BD11D9C3A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27" creationId="{2FF963E2-9F5C-414A-AF7D-2686B9F90DB8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28" creationId="{848CDC21-58B7-44F0-8659-7F845D8FBB0C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29" creationId="{F0B5797B-5B0D-4B52-92DF-D181B6D3DD2F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30" creationId="{0C1396E7-70D5-46C2-9432-25A8D65B8379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31" creationId="{F5B5BD0B-C7DF-4572-81F4-90A60CBE222E}"/>
          </ac:spMkLst>
        </pc:spChg>
        <pc:spChg chg="del">
          <ac:chgData name="김수민" userId="0baf6c3f-a602-4777-acb9-2a0b93f9a1f7" providerId="ADAL" clId="{6E91700C-05B5-4CA6-896C-8F772D715F17}" dt="2021-02-16T09:59:29.670" v="5968" actId="478"/>
          <ac:spMkLst>
            <pc:docMk/>
            <pc:sldMk cId="3486645897" sldId="322"/>
            <ac:spMk id="32" creationId="{768061D5-9BC7-4379-9150-94BDA43024FF}"/>
          </ac:spMkLst>
        </pc:spChg>
        <pc:picChg chg="del">
          <ac:chgData name="김수민" userId="0baf6c3f-a602-4777-acb9-2a0b93f9a1f7" providerId="ADAL" clId="{6E91700C-05B5-4CA6-896C-8F772D715F17}" dt="2021-02-16T09:59:29.670" v="5968" actId="478"/>
          <ac:picMkLst>
            <pc:docMk/>
            <pc:sldMk cId="3486645897" sldId="322"/>
            <ac:picMk id="2" creationId="{16F0CB38-42BF-44AC-B30E-426B38D39DDB}"/>
          </ac:picMkLst>
        </pc:picChg>
        <pc:picChg chg="add mod">
          <ac:chgData name="김수민" userId="0baf6c3f-a602-4777-acb9-2a0b93f9a1f7" providerId="ADAL" clId="{6E91700C-05B5-4CA6-896C-8F772D715F17}" dt="2021-02-16T10:00:07.733" v="6052" actId="1076"/>
          <ac:picMkLst>
            <pc:docMk/>
            <pc:sldMk cId="3486645897" sldId="322"/>
            <ac:picMk id="5" creationId="{A0A8DEA0-1009-40F5-945E-AEAB5C9272C3}"/>
          </ac:picMkLst>
        </pc:picChg>
      </pc:sldChg>
    </pc:docChg>
  </pc:docChgLst>
  <pc:docChgLst>
    <pc:chgData name="김수민" userId="0baf6c3f-a602-4777-acb9-2a0b93f9a1f7" providerId="ADAL" clId="{40294E07-AFFD-4308-A198-FCC064444DDE}"/>
    <pc:docChg chg="undo redo custSel addSld delSld modSld sldOrd delMainMaster modMainMaster">
      <pc:chgData name="김수민" userId="0baf6c3f-a602-4777-acb9-2a0b93f9a1f7" providerId="ADAL" clId="{40294E07-AFFD-4308-A198-FCC064444DDE}" dt="2020-07-07T11:22:23.632" v="12441" actId="1036"/>
      <pc:docMkLst>
        <pc:docMk/>
      </pc:docMkLst>
      <pc:sldChg chg="addSp delSp modSp add">
        <pc:chgData name="김수민" userId="0baf6c3f-a602-4777-acb9-2a0b93f9a1f7" providerId="ADAL" clId="{40294E07-AFFD-4308-A198-FCC064444DDE}" dt="2020-07-07T10:40:00.587" v="12285" actId="20577"/>
        <pc:sldMkLst>
          <pc:docMk/>
          <pc:sldMk cId="997949491" sldId="256"/>
        </pc:sldMkLst>
        <pc:spChg chg="mod">
          <ac:chgData name="김수민" userId="0baf6c3f-a602-4777-acb9-2a0b93f9a1f7" providerId="ADAL" clId="{40294E07-AFFD-4308-A198-FCC064444DDE}" dt="2020-07-07T10:27:28.547" v="12256"/>
          <ac:spMkLst>
            <pc:docMk/>
            <pc:sldMk cId="997949491" sldId="256"/>
            <ac:spMk id="2" creationId="{9C470980-72CE-42C8-A49D-FAE9AD798263}"/>
          </ac:spMkLst>
        </pc:spChg>
        <pc:spChg chg="mod">
          <ac:chgData name="김수민" userId="0baf6c3f-a602-4777-acb9-2a0b93f9a1f7" providerId="ADAL" clId="{40294E07-AFFD-4308-A198-FCC064444DDE}" dt="2020-07-07T09:44:50.038" v="12122" actId="2711"/>
          <ac:spMkLst>
            <pc:docMk/>
            <pc:sldMk cId="997949491" sldId="256"/>
            <ac:spMk id="3" creationId="{FAA8D67A-1CD9-4AFA-BEF0-839280ABD7B9}"/>
          </ac:spMkLst>
        </pc:spChg>
        <pc:spChg chg="mod">
          <ac:chgData name="김수민" userId="0baf6c3f-a602-4777-acb9-2a0b93f9a1f7" providerId="ADAL" clId="{40294E07-AFFD-4308-A198-FCC064444DDE}" dt="2020-07-07T10:40:00.587" v="12285" actId="20577"/>
          <ac:spMkLst>
            <pc:docMk/>
            <pc:sldMk cId="997949491" sldId="256"/>
            <ac:spMk id="4" creationId="{3F60E8EA-AFE5-469E-9413-093767A0370B}"/>
          </ac:spMkLst>
        </pc:spChg>
        <pc:spChg chg="add del">
          <ac:chgData name="김수민" userId="0baf6c3f-a602-4777-acb9-2a0b93f9a1f7" providerId="ADAL" clId="{40294E07-AFFD-4308-A198-FCC064444DDE}" dt="2020-07-07T05:48:35.865" v="69"/>
          <ac:spMkLst>
            <pc:docMk/>
            <pc:sldMk cId="997949491" sldId="256"/>
            <ac:spMk id="4" creationId="{44CF3059-DF8B-4E2C-98DA-B0B33FE426BB}"/>
          </ac:spMkLst>
        </pc:spChg>
        <pc:spChg chg="add del mod">
          <ac:chgData name="김수민" userId="0baf6c3f-a602-4777-acb9-2a0b93f9a1f7" providerId="ADAL" clId="{40294E07-AFFD-4308-A198-FCC064444DDE}" dt="2020-07-07T10:27:28.547" v="12256"/>
          <ac:spMkLst>
            <pc:docMk/>
            <pc:sldMk cId="997949491" sldId="256"/>
            <ac:spMk id="5" creationId="{47008E7D-73DC-417F-8F8B-80A36A2EFB38}"/>
          </ac:spMkLst>
        </pc:spChg>
        <pc:spChg chg="add del">
          <ac:chgData name="김수민" userId="0baf6c3f-a602-4777-acb9-2a0b93f9a1f7" providerId="ADAL" clId="{40294E07-AFFD-4308-A198-FCC064444DDE}" dt="2020-07-07T05:49:11.964" v="88" actId="478"/>
          <ac:spMkLst>
            <pc:docMk/>
            <pc:sldMk cId="997949491" sldId="256"/>
            <ac:spMk id="5" creationId="{69AA322C-EE86-4D2C-AB0E-B821C9E7C474}"/>
          </ac:spMkLst>
        </pc:spChg>
        <pc:spChg chg="add del mod">
          <ac:chgData name="김수민" userId="0baf6c3f-a602-4777-acb9-2a0b93f9a1f7" providerId="ADAL" clId="{40294E07-AFFD-4308-A198-FCC064444DDE}" dt="2020-07-07T10:27:28.547" v="12256"/>
          <ac:spMkLst>
            <pc:docMk/>
            <pc:sldMk cId="997949491" sldId="256"/>
            <ac:spMk id="6" creationId="{2E941ADF-08BF-44F6-8468-66AB77C26D56}"/>
          </ac:spMkLst>
        </pc:spChg>
        <pc:spChg chg="add del mod">
          <ac:chgData name="김수민" userId="0baf6c3f-a602-4777-acb9-2a0b93f9a1f7" providerId="ADAL" clId="{40294E07-AFFD-4308-A198-FCC064444DDE}" dt="2020-07-07T10:27:28.547" v="12256"/>
          <ac:spMkLst>
            <pc:docMk/>
            <pc:sldMk cId="997949491" sldId="256"/>
            <ac:spMk id="7" creationId="{623F8C2E-F1B6-4594-ABA3-97598A0EF48B}"/>
          </ac:spMkLst>
        </pc:spChg>
      </pc:sldChg>
      <pc:sldChg chg="modSp add del">
        <pc:chgData name="김수민" userId="0baf6c3f-a602-4777-acb9-2a0b93f9a1f7" providerId="ADAL" clId="{40294E07-AFFD-4308-A198-FCC064444DDE}" dt="2020-07-07T09:37:21.371" v="12104" actId="2696"/>
        <pc:sldMkLst>
          <pc:docMk/>
          <pc:sldMk cId="1629670147" sldId="257"/>
        </pc:sldMkLst>
        <pc:spChg chg="mod">
          <ac:chgData name="김수민" userId="0baf6c3f-a602-4777-acb9-2a0b93f9a1f7" providerId="ADAL" clId="{40294E07-AFFD-4308-A198-FCC064444DDE}" dt="2020-07-07T05:50:10.137" v="180" actId="20577"/>
          <ac:spMkLst>
            <pc:docMk/>
            <pc:sldMk cId="1629670147" sldId="257"/>
            <ac:spMk id="2" creationId="{B5EF3997-2073-4301-83E2-851354EA2C2A}"/>
          </ac:spMkLst>
        </pc:spChg>
      </pc:sldChg>
      <pc:sldChg chg="addSp delSp modSp add ord">
        <pc:chgData name="김수민" userId="0baf6c3f-a602-4777-acb9-2a0b93f9a1f7" providerId="ADAL" clId="{40294E07-AFFD-4308-A198-FCC064444DDE}" dt="2020-07-07T10:40:14.495" v="12288"/>
        <pc:sldMkLst>
          <pc:docMk/>
          <pc:sldMk cId="2893722796" sldId="258"/>
        </pc:sldMkLst>
        <pc:spChg chg="mod">
          <ac:chgData name="김수민" userId="0baf6c3f-a602-4777-acb9-2a0b93f9a1f7" providerId="ADAL" clId="{40294E07-AFFD-4308-A198-FCC064444DDE}" dt="2020-07-07T10:22:00.909" v="12166" actId="2711"/>
          <ac:spMkLst>
            <pc:docMk/>
            <pc:sldMk cId="2893722796" sldId="258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6:03.889" v="12130" actId="2711"/>
          <ac:spMkLst>
            <pc:docMk/>
            <pc:sldMk cId="2893722796" sldId="258"/>
            <ac:spMk id="3" creationId="{F5D73846-7C99-4FE1-8101-3A538C9EBD25}"/>
          </ac:spMkLst>
        </pc:spChg>
        <pc:spChg chg="add del mod">
          <ac:chgData name="김수민" userId="0baf6c3f-a602-4777-acb9-2a0b93f9a1f7" providerId="ADAL" clId="{40294E07-AFFD-4308-A198-FCC064444DDE}" dt="2020-07-07T10:22:33.012" v="12171" actId="478"/>
          <ac:spMkLst>
            <pc:docMk/>
            <pc:sldMk cId="2893722796" sldId="258"/>
            <ac:spMk id="4" creationId="{B76C1934-F9D0-409D-B08F-E3B990E5FAE5}"/>
          </ac:spMkLst>
        </pc:spChg>
        <pc:spChg chg="add mod">
          <ac:chgData name="김수민" userId="0baf6c3f-a602-4777-acb9-2a0b93f9a1f7" providerId="ADAL" clId="{40294E07-AFFD-4308-A198-FCC064444DDE}" dt="2020-07-07T09:46:03.889" v="12130" actId="2711"/>
          <ac:spMkLst>
            <pc:docMk/>
            <pc:sldMk cId="2893722796" sldId="258"/>
            <ac:spMk id="5" creationId="{B889C7FC-D7B3-4AB3-B598-BC734D63BB0F}"/>
          </ac:spMkLst>
        </pc:spChg>
        <pc:spChg chg="add mod">
          <ac:chgData name="김수민" userId="0baf6c3f-a602-4777-acb9-2a0b93f9a1f7" providerId="ADAL" clId="{40294E07-AFFD-4308-A198-FCC064444DDE}" dt="2020-07-07T10:23:09.017" v="12181" actId="1035"/>
          <ac:spMkLst>
            <pc:docMk/>
            <pc:sldMk cId="2893722796" sldId="258"/>
            <ac:spMk id="6" creationId="{FE61B1ED-092C-4510-82DC-8DC9EF3CF4AF}"/>
          </ac:spMkLst>
        </pc:spChg>
        <pc:spChg chg="mod">
          <ac:chgData name="김수민" userId="0baf6c3f-a602-4777-acb9-2a0b93f9a1f7" providerId="ADAL" clId="{40294E07-AFFD-4308-A198-FCC064444DDE}" dt="2020-07-07T10:40:14.495" v="12288"/>
          <ac:spMkLst>
            <pc:docMk/>
            <pc:sldMk cId="2893722796" sldId="258"/>
            <ac:spMk id="7" creationId="{1DA23759-2731-426F-8125-C6143AC1A6CF}"/>
          </ac:spMkLst>
        </pc:spChg>
      </pc:sldChg>
      <pc:sldChg chg="addSp delSp modSp add">
        <pc:chgData name="김수민" userId="0baf6c3f-a602-4777-acb9-2a0b93f9a1f7" providerId="ADAL" clId="{40294E07-AFFD-4308-A198-FCC064444DDE}" dt="2020-07-07T10:40:11.600" v="12287" actId="20577"/>
        <pc:sldMkLst>
          <pc:docMk/>
          <pc:sldMk cId="574110474" sldId="259"/>
        </pc:sldMkLst>
        <pc:spChg chg="mod">
          <ac:chgData name="김수민" userId="0baf6c3f-a602-4777-acb9-2a0b93f9a1f7" providerId="ADAL" clId="{40294E07-AFFD-4308-A198-FCC064444DDE}" dt="2020-07-07T10:22:04.546" v="12167" actId="2711"/>
          <ac:spMkLst>
            <pc:docMk/>
            <pc:sldMk cId="574110474" sldId="259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10:28:26.430" v="12276"/>
          <ac:spMkLst>
            <pc:docMk/>
            <pc:sldMk cId="574110474" sldId="259"/>
            <ac:spMk id="3" creationId="{F5D73846-7C99-4FE1-8101-3A538C9EBD25}"/>
          </ac:spMkLst>
        </pc:spChg>
        <pc:spChg chg="mod">
          <ac:chgData name="김수민" userId="0baf6c3f-a602-4777-acb9-2a0b93f9a1f7" providerId="ADAL" clId="{40294E07-AFFD-4308-A198-FCC064444DDE}" dt="2020-07-07T10:23:07.238" v="12179" actId="1035"/>
          <ac:spMkLst>
            <pc:docMk/>
            <pc:sldMk cId="574110474" sldId="259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5:37.776" v="12127" actId="2711"/>
          <ac:spMkLst>
            <pc:docMk/>
            <pc:sldMk cId="574110474" sldId="259"/>
            <ac:spMk id="5" creationId="{B889C7FC-D7B3-4AB3-B598-BC734D63BB0F}"/>
          </ac:spMkLst>
        </pc:spChg>
        <pc:spChg chg="mod">
          <ac:chgData name="김수민" userId="0baf6c3f-a602-4777-acb9-2a0b93f9a1f7" providerId="ADAL" clId="{40294E07-AFFD-4308-A198-FCC064444DDE}" dt="2020-07-07T10:40:11.600" v="12287" actId="20577"/>
          <ac:spMkLst>
            <pc:docMk/>
            <pc:sldMk cId="574110474" sldId="259"/>
            <ac:spMk id="6" creationId="{6F7451F7-B564-45AA-BA08-261A77000A5C}"/>
          </ac:spMkLst>
        </pc:spChg>
        <pc:spChg chg="add del mod">
          <ac:chgData name="김수민" userId="0baf6c3f-a602-4777-acb9-2a0b93f9a1f7" providerId="ADAL" clId="{40294E07-AFFD-4308-A198-FCC064444DDE}" dt="2020-07-07T10:28:22.349" v="12273"/>
          <ac:spMkLst>
            <pc:docMk/>
            <pc:sldMk cId="574110474" sldId="259"/>
            <ac:spMk id="7" creationId="{F5CE0773-8434-4D0E-90A4-62C9E35C6866}"/>
          </ac:spMkLst>
        </pc:spChg>
        <pc:spChg chg="add del mod">
          <ac:chgData name="김수민" userId="0baf6c3f-a602-4777-acb9-2a0b93f9a1f7" providerId="ADAL" clId="{40294E07-AFFD-4308-A198-FCC064444DDE}" dt="2020-07-07T10:28:22.349" v="12273"/>
          <ac:spMkLst>
            <pc:docMk/>
            <pc:sldMk cId="574110474" sldId="259"/>
            <ac:spMk id="8" creationId="{97734791-02D4-43D2-B2AE-7468C7CC2391}"/>
          </ac:spMkLst>
        </pc:spChg>
        <pc:spChg chg="add del mod">
          <ac:chgData name="김수민" userId="0baf6c3f-a602-4777-acb9-2a0b93f9a1f7" providerId="ADAL" clId="{40294E07-AFFD-4308-A198-FCC064444DDE}" dt="2020-07-07T10:28:22.349" v="12273"/>
          <ac:spMkLst>
            <pc:docMk/>
            <pc:sldMk cId="574110474" sldId="259"/>
            <ac:spMk id="9" creationId="{E2719A49-C466-4092-B32A-F8D9D326D2A7}"/>
          </ac:spMkLst>
        </pc:spChg>
      </pc:sldChg>
      <pc:sldChg chg="addSp delSp modSp add">
        <pc:chgData name="김수민" userId="0baf6c3f-a602-4777-acb9-2a0b93f9a1f7" providerId="ADAL" clId="{40294E07-AFFD-4308-A198-FCC064444DDE}" dt="2020-07-07T11:16:18.880" v="12309" actId="1076"/>
        <pc:sldMkLst>
          <pc:docMk/>
          <pc:sldMk cId="4242469499" sldId="260"/>
        </pc:sldMkLst>
        <pc:spChg chg="mod">
          <ac:chgData name="김수민" userId="0baf6c3f-a602-4777-acb9-2a0b93f9a1f7" providerId="ADAL" clId="{40294E07-AFFD-4308-A198-FCC064444DDE}" dt="2020-07-07T10:21:51.694" v="12164" actId="2711"/>
          <ac:spMkLst>
            <pc:docMk/>
            <pc:sldMk cId="4242469499" sldId="260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6:12.490" v="12132" actId="2711"/>
          <ac:spMkLst>
            <pc:docMk/>
            <pc:sldMk cId="4242469499" sldId="260"/>
            <ac:spMk id="3" creationId="{F5D73846-7C99-4FE1-8101-3A538C9EBD25}"/>
          </ac:spMkLst>
        </pc:spChg>
        <pc:spChg chg="mod">
          <ac:chgData name="김수민" userId="0baf6c3f-a602-4777-acb9-2a0b93f9a1f7" providerId="ADAL" clId="{40294E07-AFFD-4308-A198-FCC064444DDE}" dt="2020-07-07T10:23:01.689" v="12177" actId="1035"/>
          <ac:spMkLst>
            <pc:docMk/>
            <pc:sldMk cId="4242469499" sldId="260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6:12.490" v="12132" actId="2711"/>
          <ac:spMkLst>
            <pc:docMk/>
            <pc:sldMk cId="4242469499" sldId="260"/>
            <ac:spMk id="5" creationId="{B889C7FC-D7B3-4AB3-B598-BC734D63BB0F}"/>
          </ac:spMkLst>
        </pc:spChg>
        <pc:spChg chg="add mod">
          <ac:chgData name="김수민" userId="0baf6c3f-a602-4777-acb9-2a0b93f9a1f7" providerId="ADAL" clId="{40294E07-AFFD-4308-A198-FCC064444DDE}" dt="2020-07-07T09:46:12.490" v="12132" actId="2711"/>
          <ac:spMkLst>
            <pc:docMk/>
            <pc:sldMk cId="4242469499" sldId="260"/>
            <ac:spMk id="6" creationId="{5126044F-7277-4D9B-B573-D0A82A4646A6}"/>
          </ac:spMkLst>
        </pc:spChg>
        <pc:spChg chg="mod">
          <ac:chgData name="김수민" userId="0baf6c3f-a602-4777-acb9-2a0b93f9a1f7" providerId="ADAL" clId="{40294E07-AFFD-4308-A198-FCC064444DDE}" dt="2020-07-07T10:40:20.219" v="12290"/>
          <ac:spMkLst>
            <pc:docMk/>
            <pc:sldMk cId="4242469499" sldId="260"/>
            <ac:spMk id="7" creationId="{113A9B4E-EB1E-423F-8AEF-11053CE5366D}"/>
          </ac:spMkLst>
        </pc:spChg>
        <pc:picChg chg="add del mod">
          <ac:chgData name="김수민" userId="0baf6c3f-a602-4777-acb9-2a0b93f9a1f7" providerId="ADAL" clId="{40294E07-AFFD-4308-A198-FCC064444DDE}" dt="2020-07-07T06:13:13.779" v="3331" actId="478"/>
          <ac:picMkLst>
            <pc:docMk/>
            <pc:sldMk cId="4242469499" sldId="260"/>
            <ac:picMk id="1026" creationId="{A599A694-BC45-4970-9652-51A64E89D1C1}"/>
          </ac:picMkLst>
        </pc:picChg>
        <pc:picChg chg="add mod">
          <ac:chgData name="김수민" userId="0baf6c3f-a602-4777-acb9-2a0b93f9a1f7" providerId="ADAL" clId="{40294E07-AFFD-4308-A198-FCC064444DDE}" dt="2020-07-07T11:16:18.880" v="12309" actId="1076"/>
          <ac:picMkLst>
            <pc:docMk/>
            <pc:sldMk cId="4242469499" sldId="260"/>
            <ac:picMk id="1028" creationId="{175DAE03-AD2B-454A-B792-0899736D83F3}"/>
          </ac:picMkLst>
        </pc:picChg>
      </pc:sldChg>
      <pc:sldChg chg="add del">
        <pc:chgData name="김수민" userId="0baf6c3f-a602-4777-acb9-2a0b93f9a1f7" providerId="ADAL" clId="{40294E07-AFFD-4308-A198-FCC064444DDE}" dt="2020-07-07T06:04:05.395" v="2436" actId="2696"/>
        <pc:sldMkLst>
          <pc:docMk/>
          <pc:sldMk cId="811608041" sldId="261"/>
        </pc:sldMkLst>
      </pc:sldChg>
      <pc:sldChg chg="addSp delSp modSp add">
        <pc:chgData name="김수민" userId="0baf6c3f-a602-4777-acb9-2a0b93f9a1f7" providerId="ADAL" clId="{40294E07-AFFD-4308-A198-FCC064444DDE}" dt="2020-07-07T11:16:28.631" v="12313" actId="1076"/>
        <pc:sldMkLst>
          <pc:docMk/>
          <pc:sldMk cId="3227039209" sldId="261"/>
        </pc:sldMkLst>
        <pc:spChg chg="mod">
          <ac:chgData name="김수민" userId="0baf6c3f-a602-4777-acb9-2a0b93f9a1f7" providerId="ADAL" clId="{40294E07-AFFD-4308-A198-FCC064444DDE}" dt="2020-07-07T10:21:47.470" v="12163" actId="2711"/>
          <ac:spMkLst>
            <pc:docMk/>
            <pc:sldMk cId="3227039209" sldId="261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6:17.196" v="12133" actId="2711"/>
          <ac:spMkLst>
            <pc:docMk/>
            <pc:sldMk cId="3227039209" sldId="261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3:19.972" v="12182" actId="478"/>
          <ac:spMkLst>
            <pc:docMk/>
            <pc:sldMk cId="3227039209" sldId="261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6:17.196" v="12133" actId="2711"/>
          <ac:spMkLst>
            <pc:docMk/>
            <pc:sldMk cId="3227039209" sldId="261"/>
            <ac:spMk id="5" creationId="{B889C7FC-D7B3-4AB3-B598-BC734D63BB0F}"/>
          </ac:spMkLst>
        </pc:spChg>
        <pc:spChg chg="add">
          <ac:chgData name="김수민" userId="0baf6c3f-a602-4777-acb9-2a0b93f9a1f7" providerId="ADAL" clId="{40294E07-AFFD-4308-A198-FCC064444DDE}" dt="2020-07-07T10:23:29.279" v="12186"/>
          <ac:spMkLst>
            <pc:docMk/>
            <pc:sldMk cId="3227039209" sldId="261"/>
            <ac:spMk id="7" creationId="{2523F1C9-B713-4A26-BFF8-A8334542C896}"/>
          </ac:spMkLst>
        </pc:spChg>
        <pc:spChg chg="mod">
          <ac:chgData name="김수민" userId="0baf6c3f-a602-4777-acb9-2a0b93f9a1f7" providerId="ADAL" clId="{40294E07-AFFD-4308-A198-FCC064444DDE}" dt="2020-07-07T10:40:24.848" v="12291"/>
          <ac:spMkLst>
            <pc:docMk/>
            <pc:sldMk cId="3227039209" sldId="261"/>
            <ac:spMk id="8" creationId="{94999EC3-71EE-454A-8E20-4CC0A27006BD}"/>
          </ac:spMkLst>
        </pc:spChg>
        <pc:picChg chg="add mod">
          <ac:chgData name="김수민" userId="0baf6c3f-a602-4777-acb9-2a0b93f9a1f7" providerId="ADAL" clId="{40294E07-AFFD-4308-A198-FCC064444DDE}" dt="2020-07-07T11:16:28.631" v="12313" actId="1076"/>
          <ac:picMkLst>
            <pc:docMk/>
            <pc:sldMk cId="3227039209" sldId="261"/>
            <ac:picMk id="6" creationId="{25243DD8-D592-4A6B-B8FD-B4DAD99EBEEF}"/>
          </ac:picMkLst>
        </pc:picChg>
      </pc:sldChg>
      <pc:sldChg chg="addSp delSp modSp add">
        <pc:chgData name="김수민" userId="0baf6c3f-a602-4777-acb9-2a0b93f9a1f7" providerId="ADAL" clId="{40294E07-AFFD-4308-A198-FCC064444DDE}" dt="2020-07-07T11:16:29.877" v="12314"/>
        <pc:sldMkLst>
          <pc:docMk/>
          <pc:sldMk cId="253775368" sldId="262"/>
        </pc:sldMkLst>
        <pc:spChg chg="mod">
          <ac:chgData name="김수민" userId="0baf6c3f-a602-4777-acb9-2a0b93f9a1f7" providerId="ADAL" clId="{40294E07-AFFD-4308-A198-FCC064444DDE}" dt="2020-07-07T10:21:42.936" v="12162" actId="2711"/>
          <ac:spMkLst>
            <pc:docMk/>
            <pc:sldMk cId="253775368" sldId="262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6:32.828" v="12134" actId="2711"/>
          <ac:spMkLst>
            <pc:docMk/>
            <pc:sldMk cId="253775368" sldId="262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3:22.094" v="12183" actId="478"/>
          <ac:spMkLst>
            <pc:docMk/>
            <pc:sldMk cId="253775368" sldId="262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6:32.828" v="12134" actId="2711"/>
          <ac:spMkLst>
            <pc:docMk/>
            <pc:sldMk cId="253775368" sldId="262"/>
            <ac:spMk id="5" creationId="{B889C7FC-D7B3-4AB3-B598-BC734D63BB0F}"/>
          </ac:spMkLst>
        </pc:spChg>
        <pc:spChg chg="add mod">
          <ac:chgData name="김수민" userId="0baf6c3f-a602-4777-acb9-2a0b93f9a1f7" providerId="ADAL" clId="{40294E07-AFFD-4308-A198-FCC064444DDE}" dt="2020-07-07T09:46:32.828" v="12134" actId="2711"/>
          <ac:spMkLst>
            <pc:docMk/>
            <pc:sldMk cId="253775368" sldId="262"/>
            <ac:spMk id="7" creationId="{CF9D9D51-7DD5-416C-91C6-3B2A0E0FC5B2}"/>
          </ac:spMkLst>
        </pc:spChg>
        <pc:spChg chg="mod">
          <ac:chgData name="김수민" userId="0baf6c3f-a602-4777-acb9-2a0b93f9a1f7" providerId="ADAL" clId="{40294E07-AFFD-4308-A198-FCC064444DDE}" dt="2020-07-07T10:40:26.246" v="12292"/>
          <ac:spMkLst>
            <pc:docMk/>
            <pc:sldMk cId="253775368" sldId="262"/>
            <ac:spMk id="8" creationId="{1DB48197-4EE6-4D83-8A51-71AE7DACF4F6}"/>
          </ac:spMkLst>
        </pc:spChg>
        <pc:spChg chg="add del mod">
          <ac:chgData name="김수민" userId="0baf6c3f-a602-4777-acb9-2a0b93f9a1f7" providerId="ADAL" clId="{40294E07-AFFD-4308-A198-FCC064444DDE}" dt="2020-07-07T06:39:55.755" v="5050" actId="478"/>
          <ac:spMkLst>
            <pc:docMk/>
            <pc:sldMk cId="253775368" sldId="262"/>
            <ac:spMk id="8" creationId="{E48469FB-A64A-40AA-9E3C-EB9625020D1D}"/>
          </ac:spMkLst>
        </pc:spChg>
        <pc:spChg chg="add mod">
          <ac:chgData name="김수민" userId="0baf6c3f-a602-4777-acb9-2a0b93f9a1f7" providerId="ADAL" clId="{40294E07-AFFD-4308-A198-FCC064444DDE}" dt="2020-07-07T09:46:32.828" v="12134" actId="2711"/>
          <ac:spMkLst>
            <pc:docMk/>
            <pc:sldMk cId="253775368" sldId="262"/>
            <ac:spMk id="9" creationId="{4A8D2E79-8308-4B66-8B80-907E45103BA7}"/>
          </ac:spMkLst>
        </pc:spChg>
        <pc:spChg chg="add">
          <ac:chgData name="김수민" userId="0baf6c3f-a602-4777-acb9-2a0b93f9a1f7" providerId="ADAL" clId="{40294E07-AFFD-4308-A198-FCC064444DDE}" dt="2020-07-07T10:23:29.946" v="12187"/>
          <ac:spMkLst>
            <pc:docMk/>
            <pc:sldMk cId="253775368" sldId="262"/>
            <ac:spMk id="10" creationId="{46B8114F-5CAE-4C0D-8D02-1BBEAF63542A}"/>
          </ac:spMkLst>
        </pc:spChg>
        <pc:picChg chg="del">
          <ac:chgData name="김수민" userId="0baf6c3f-a602-4777-acb9-2a0b93f9a1f7" providerId="ADAL" clId="{40294E07-AFFD-4308-A198-FCC064444DDE}" dt="2020-07-07T11:16:27.067" v="12312" actId="478"/>
          <ac:picMkLst>
            <pc:docMk/>
            <pc:sldMk cId="253775368" sldId="262"/>
            <ac:picMk id="6" creationId="{25243DD8-D592-4A6B-B8FD-B4DAD99EBEEF}"/>
          </ac:picMkLst>
        </pc:picChg>
        <pc:picChg chg="add">
          <ac:chgData name="김수민" userId="0baf6c3f-a602-4777-acb9-2a0b93f9a1f7" providerId="ADAL" clId="{40294E07-AFFD-4308-A198-FCC064444DDE}" dt="2020-07-07T11:16:29.877" v="12314"/>
          <ac:picMkLst>
            <pc:docMk/>
            <pc:sldMk cId="253775368" sldId="262"/>
            <ac:picMk id="11" creationId="{16DFFB1B-6AEE-4EDA-A342-640D682CA94C}"/>
          </ac:picMkLst>
        </pc:picChg>
      </pc:sldChg>
      <pc:sldChg chg="addSp delSp modSp add">
        <pc:chgData name="김수민" userId="0baf6c3f-a602-4777-acb9-2a0b93f9a1f7" providerId="ADAL" clId="{40294E07-AFFD-4308-A198-FCC064444DDE}" dt="2020-07-07T11:16:43.018" v="12319" actId="1037"/>
        <pc:sldMkLst>
          <pc:docMk/>
          <pc:sldMk cId="3068134192" sldId="263"/>
        </pc:sldMkLst>
        <pc:spChg chg="mod">
          <ac:chgData name="김수민" userId="0baf6c3f-a602-4777-acb9-2a0b93f9a1f7" providerId="ADAL" clId="{40294E07-AFFD-4308-A198-FCC064444DDE}" dt="2020-07-07T10:21:39.927" v="12161" actId="2711"/>
          <ac:spMkLst>
            <pc:docMk/>
            <pc:sldMk cId="3068134192" sldId="263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6:35.795" v="12135" actId="2711"/>
          <ac:spMkLst>
            <pc:docMk/>
            <pc:sldMk cId="3068134192" sldId="263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3:23.582" v="12184" actId="478"/>
          <ac:spMkLst>
            <pc:docMk/>
            <pc:sldMk cId="3068134192" sldId="263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6:35.795" v="12135" actId="2711"/>
          <ac:spMkLst>
            <pc:docMk/>
            <pc:sldMk cId="3068134192" sldId="263"/>
            <ac:spMk id="5" creationId="{B889C7FC-D7B3-4AB3-B598-BC734D63BB0F}"/>
          </ac:spMkLst>
        </pc:spChg>
        <pc:spChg chg="mod">
          <ac:chgData name="김수민" userId="0baf6c3f-a602-4777-acb9-2a0b93f9a1f7" providerId="ADAL" clId="{40294E07-AFFD-4308-A198-FCC064444DDE}" dt="2020-07-07T10:40:27.552" v="12293"/>
          <ac:spMkLst>
            <pc:docMk/>
            <pc:sldMk cId="3068134192" sldId="263"/>
            <ac:spMk id="7" creationId="{6812BC33-FDD3-4577-BEA6-511D6BA5B8DA}"/>
          </ac:spMkLst>
        </pc:spChg>
        <pc:spChg chg="del">
          <ac:chgData name="김수민" userId="0baf6c3f-a602-4777-acb9-2a0b93f9a1f7" providerId="ADAL" clId="{40294E07-AFFD-4308-A198-FCC064444DDE}" dt="2020-07-07T06:47:15.696" v="5682" actId="478"/>
          <ac:spMkLst>
            <pc:docMk/>
            <pc:sldMk cId="3068134192" sldId="263"/>
            <ac:spMk id="7" creationId="{CF9D9D51-7DD5-416C-91C6-3B2A0E0FC5B2}"/>
          </ac:spMkLst>
        </pc:spChg>
        <pc:spChg chg="del">
          <ac:chgData name="김수민" userId="0baf6c3f-a602-4777-acb9-2a0b93f9a1f7" providerId="ADAL" clId="{40294E07-AFFD-4308-A198-FCC064444DDE}" dt="2020-07-07T06:47:15.031" v="5681" actId="478"/>
          <ac:spMkLst>
            <pc:docMk/>
            <pc:sldMk cId="3068134192" sldId="263"/>
            <ac:spMk id="9" creationId="{4A8D2E79-8308-4B66-8B80-907E45103BA7}"/>
          </ac:spMkLst>
        </pc:spChg>
        <pc:spChg chg="add mod">
          <ac:chgData name="김수민" userId="0baf6c3f-a602-4777-acb9-2a0b93f9a1f7" providerId="ADAL" clId="{40294E07-AFFD-4308-A198-FCC064444DDE}" dt="2020-07-07T09:46:35.795" v="12135" actId="2711"/>
          <ac:spMkLst>
            <pc:docMk/>
            <pc:sldMk cId="3068134192" sldId="263"/>
            <ac:spMk id="10" creationId="{5FDFD725-5011-4236-9EF8-68C2C86BAA61}"/>
          </ac:spMkLst>
        </pc:spChg>
        <pc:spChg chg="add del mod">
          <ac:chgData name="김수민" userId="0baf6c3f-a602-4777-acb9-2a0b93f9a1f7" providerId="ADAL" clId="{40294E07-AFFD-4308-A198-FCC064444DDE}" dt="2020-07-07T06:49:46.403" v="5841" actId="478"/>
          <ac:spMkLst>
            <pc:docMk/>
            <pc:sldMk cId="3068134192" sldId="263"/>
            <ac:spMk id="11" creationId="{820F0A92-B0BD-4602-A3F4-A4F2C2284ED3}"/>
          </ac:spMkLst>
        </pc:spChg>
        <pc:spChg chg="add mod">
          <ac:chgData name="김수민" userId="0baf6c3f-a602-4777-acb9-2a0b93f9a1f7" providerId="ADAL" clId="{40294E07-AFFD-4308-A198-FCC064444DDE}" dt="2020-07-07T09:46:35.795" v="12135" actId="2711"/>
          <ac:spMkLst>
            <pc:docMk/>
            <pc:sldMk cId="3068134192" sldId="263"/>
            <ac:spMk id="12" creationId="{86346C61-4D62-40A9-AC7B-45DAD9D096F0}"/>
          </ac:spMkLst>
        </pc:spChg>
        <pc:spChg chg="add mod">
          <ac:chgData name="김수민" userId="0baf6c3f-a602-4777-acb9-2a0b93f9a1f7" providerId="ADAL" clId="{40294E07-AFFD-4308-A198-FCC064444DDE}" dt="2020-07-07T09:46:35.795" v="12135" actId="2711"/>
          <ac:spMkLst>
            <pc:docMk/>
            <pc:sldMk cId="3068134192" sldId="263"/>
            <ac:spMk id="13" creationId="{F4D366B5-F19E-4600-9445-79E4ACB7E997}"/>
          </ac:spMkLst>
        </pc:spChg>
        <pc:spChg chg="add mod">
          <ac:chgData name="김수민" userId="0baf6c3f-a602-4777-acb9-2a0b93f9a1f7" providerId="ADAL" clId="{40294E07-AFFD-4308-A198-FCC064444DDE}" dt="2020-07-07T09:46:35.795" v="12135" actId="2711"/>
          <ac:spMkLst>
            <pc:docMk/>
            <pc:sldMk cId="3068134192" sldId="263"/>
            <ac:spMk id="14" creationId="{8F5250E6-7328-445B-B522-6A983B2F4B12}"/>
          </ac:spMkLst>
        </pc:spChg>
        <pc:spChg chg="add mod">
          <ac:chgData name="김수민" userId="0baf6c3f-a602-4777-acb9-2a0b93f9a1f7" providerId="ADAL" clId="{40294E07-AFFD-4308-A198-FCC064444DDE}" dt="2020-07-07T11:16:43.018" v="12319" actId="1037"/>
          <ac:spMkLst>
            <pc:docMk/>
            <pc:sldMk cId="3068134192" sldId="263"/>
            <ac:spMk id="15" creationId="{C548D06B-12C0-47C9-B5E1-26B894AAC0C1}"/>
          </ac:spMkLst>
        </pc:spChg>
        <pc:spChg chg="add">
          <ac:chgData name="김수민" userId="0baf6c3f-a602-4777-acb9-2a0b93f9a1f7" providerId="ADAL" clId="{40294E07-AFFD-4308-A198-FCC064444DDE}" dt="2020-07-07T10:23:31.130" v="12188"/>
          <ac:spMkLst>
            <pc:docMk/>
            <pc:sldMk cId="3068134192" sldId="263"/>
            <ac:spMk id="16" creationId="{5452EFBF-8701-4324-B72C-3EF22A620748}"/>
          </ac:spMkLst>
        </pc:spChg>
        <pc:picChg chg="add del">
          <ac:chgData name="김수민" userId="0baf6c3f-a602-4777-acb9-2a0b93f9a1f7" providerId="ADAL" clId="{40294E07-AFFD-4308-A198-FCC064444DDE}" dt="2020-07-07T06:47:19.899" v="5684" actId="478"/>
          <ac:picMkLst>
            <pc:docMk/>
            <pc:sldMk cId="3068134192" sldId="263"/>
            <ac:picMk id="6" creationId="{25243DD8-D592-4A6B-B8FD-B4DAD99EBEEF}"/>
          </ac:picMkLst>
        </pc:picChg>
        <pc:picChg chg="add mod">
          <ac:chgData name="김수민" userId="0baf6c3f-a602-4777-acb9-2a0b93f9a1f7" providerId="ADAL" clId="{40294E07-AFFD-4308-A198-FCC064444DDE}" dt="2020-07-07T06:47:50.857" v="5689" actId="1076"/>
          <ac:picMkLst>
            <pc:docMk/>
            <pc:sldMk cId="3068134192" sldId="263"/>
            <ac:picMk id="8" creationId="{CD92AD80-6A76-433E-A796-C549C8E8A33E}"/>
          </ac:picMkLst>
        </pc:picChg>
      </pc:sldChg>
      <pc:sldChg chg="addSp delSp modSp add">
        <pc:chgData name="김수민" userId="0baf6c3f-a602-4777-acb9-2a0b93f9a1f7" providerId="ADAL" clId="{40294E07-AFFD-4308-A198-FCC064444DDE}" dt="2020-07-07T10:40:28.738" v="12294"/>
        <pc:sldMkLst>
          <pc:docMk/>
          <pc:sldMk cId="1998172000" sldId="264"/>
        </pc:sldMkLst>
        <pc:spChg chg="mod">
          <ac:chgData name="김수민" userId="0baf6c3f-a602-4777-acb9-2a0b93f9a1f7" providerId="ADAL" clId="{40294E07-AFFD-4308-A198-FCC064444DDE}" dt="2020-07-07T10:21:35.876" v="12160" actId="2711"/>
          <ac:spMkLst>
            <pc:docMk/>
            <pc:sldMk cId="1998172000" sldId="264"/>
            <ac:spMk id="2" creationId="{E8354DF8-47F3-48D3-BE3E-E590F7ECD809}"/>
          </ac:spMkLst>
        </pc:spChg>
        <pc:spChg chg="add del mod">
          <ac:chgData name="김수민" userId="0baf6c3f-a602-4777-acb9-2a0b93f9a1f7" providerId="ADAL" clId="{40294E07-AFFD-4308-A198-FCC064444DDE}" dt="2020-07-07T09:46:40.632" v="12136" actId="2711"/>
          <ac:spMkLst>
            <pc:docMk/>
            <pc:sldMk cId="1998172000" sldId="264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3:25.147" v="12185" actId="478"/>
          <ac:spMkLst>
            <pc:docMk/>
            <pc:sldMk cId="1998172000" sldId="264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6:40.632" v="12136" actId="2711"/>
          <ac:spMkLst>
            <pc:docMk/>
            <pc:sldMk cId="1998172000" sldId="264"/>
            <ac:spMk id="5" creationId="{B889C7FC-D7B3-4AB3-B598-BC734D63BB0F}"/>
          </ac:spMkLst>
        </pc:spChg>
        <pc:spChg chg="mod">
          <ac:chgData name="김수민" userId="0baf6c3f-a602-4777-acb9-2a0b93f9a1f7" providerId="ADAL" clId="{40294E07-AFFD-4308-A198-FCC064444DDE}" dt="2020-07-07T10:40:28.738" v="12294"/>
          <ac:spMkLst>
            <pc:docMk/>
            <pc:sldMk cId="1998172000" sldId="264"/>
            <ac:spMk id="6" creationId="{8412046F-8F6D-4D61-BBA9-791E60E8A12F}"/>
          </ac:spMkLst>
        </pc:spChg>
        <pc:spChg chg="del">
          <ac:chgData name="김수민" userId="0baf6c3f-a602-4777-acb9-2a0b93f9a1f7" providerId="ADAL" clId="{40294E07-AFFD-4308-A198-FCC064444DDE}" dt="2020-07-07T07:09:10.768" v="8006" actId="478"/>
          <ac:spMkLst>
            <pc:docMk/>
            <pc:sldMk cId="1998172000" sldId="264"/>
            <ac:spMk id="10" creationId="{5FDFD725-5011-4236-9EF8-68C2C86BAA61}"/>
          </ac:spMkLst>
        </pc:spChg>
        <pc:spChg chg="add">
          <ac:chgData name="김수민" userId="0baf6c3f-a602-4777-acb9-2a0b93f9a1f7" providerId="ADAL" clId="{40294E07-AFFD-4308-A198-FCC064444DDE}" dt="2020-07-07T10:23:32.421" v="12189"/>
          <ac:spMkLst>
            <pc:docMk/>
            <pc:sldMk cId="1998172000" sldId="264"/>
            <ac:spMk id="10" creationId="{A3DE4BFD-07B4-4EC1-905A-C6241E88C427}"/>
          </ac:spMkLst>
        </pc:spChg>
        <pc:spChg chg="add mod">
          <ac:chgData name="김수민" userId="0baf6c3f-a602-4777-acb9-2a0b93f9a1f7" providerId="ADAL" clId="{40294E07-AFFD-4308-A198-FCC064444DDE}" dt="2020-07-07T09:46:40.632" v="12136" actId="2711"/>
          <ac:spMkLst>
            <pc:docMk/>
            <pc:sldMk cId="1998172000" sldId="264"/>
            <ac:spMk id="11" creationId="{0E868352-0579-4E04-A0F4-6667D8FA1B87}"/>
          </ac:spMkLst>
        </pc:spChg>
        <pc:spChg chg="del">
          <ac:chgData name="김수민" userId="0baf6c3f-a602-4777-acb9-2a0b93f9a1f7" providerId="ADAL" clId="{40294E07-AFFD-4308-A198-FCC064444DDE}" dt="2020-07-07T07:08:59.454" v="8003" actId="478"/>
          <ac:spMkLst>
            <pc:docMk/>
            <pc:sldMk cId="1998172000" sldId="264"/>
            <ac:spMk id="12" creationId="{86346C61-4D62-40A9-AC7B-45DAD9D096F0}"/>
          </ac:spMkLst>
        </pc:spChg>
        <pc:spChg chg="del">
          <ac:chgData name="김수민" userId="0baf6c3f-a602-4777-acb9-2a0b93f9a1f7" providerId="ADAL" clId="{40294E07-AFFD-4308-A198-FCC064444DDE}" dt="2020-07-07T06:56:31.278" v="6805" actId="478"/>
          <ac:spMkLst>
            <pc:docMk/>
            <pc:sldMk cId="1998172000" sldId="264"/>
            <ac:spMk id="13" creationId="{F4D366B5-F19E-4600-9445-79E4ACB7E997}"/>
          </ac:spMkLst>
        </pc:spChg>
        <pc:spChg chg="del">
          <ac:chgData name="김수민" userId="0baf6c3f-a602-4777-acb9-2a0b93f9a1f7" providerId="ADAL" clId="{40294E07-AFFD-4308-A198-FCC064444DDE}" dt="2020-07-07T06:56:32.008" v="6806" actId="478"/>
          <ac:spMkLst>
            <pc:docMk/>
            <pc:sldMk cId="1998172000" sldId="264"/>
            <ac:spMk id="14" creationId="{8F5250E6-7328-445B-B522-6A983B2F4B12}"/>
          </ac:spMkLst>
        </pc:spChg>
        <pc:spChg chg="del">
          <ac:chgData name="김수민" userId="0baf6c3f-a602-4777-acb9-2a0b93f9a1f7" providerId="ADAL" clId="{40294E07-AFFD-4308-A198-FCC064444DDE}" dt="2020-07-07T06:56:34.239" v="6807" actId="478"/>
          <ac:spMkLst>
            <pc:docMk/>
            <pc:sldMk cId="1998172000" sldId="264"/>
            <ac:spMk id="15" creationId="{C548D06B-12C0-47C9-B5E1-26B894AAC0C1}"/>
          </ac:spMkLst>
        </pc:spChg>
        <pc:spChg chg="add mod">
          <ac:chgData name="김수민" userId="0baf6c3f-a602-4777-acb9-2a0b93f9a1f7" providerId="ADAL" clId="{40294E07-AFFD-4308-A198-FCC064444DDE}" dt="2020-07-07T09:46:40.632" v="12136" actId="2711"/>
          <ac:spMkLst>
            <pc:docMk/>
            <pc:sldMk cId="1998172000" sldId="264"/>
            <ac:spMk id="16" creationId="{FF853A74-11BE-41D5-9FAD-1197C2274D8E}"/>
          </ac:spMkLst>
        </pc:spChg>
        <pc:picChg chg="del">
          <ac:chgData name="김수민" userId="0baf6c3f-a602-4777-acb9-2a0b93f9a1f7" providerId="ADAL" clId="{40294E07-AFFD-4308-A198-FCC064444DDE}" dt="2020-07-07T06:56:30.315" v="6804" actId="478"/>
          <ac:picMkLst>
            <pc:docMk/>
            <pc:sldMk cId="1998172000" sldId="264"/>
            <ac:picMk id="6" creationId="{25243DD8-D592-4A6B-B8FD-B4DAD99EBEEF}"/>
          </ac:picMkLst>
        </pc:picChg>
        <pc:picChg chg="add del mod">
          <ac:chgData name="김수민" userId="0baf6c3f-a602-4777-acb9-2a0b93f9a1f7" providerId="ADAL" clId="{40294E07-AFFD-4308-A198-FCC064444DDE}" dt="2020-07-07T06:57:01.880" v="6818"/>
          <ac:picMkLst>
            <pc:docMk/>
            <pc:sldMk cId="1998172000" sldId="264"/>
            <ac:picMk id="7" creationId="{10034A67-9CD3-475D-B15A-0D37051CCC7C}"/>
          </ac:picMkLst>
        </pc:picChg>
        <pc:picChg chg="del">
          <ac:chgData name="김수민" userId="0baf6c3f-a602-4777-acb9-2a0b93f9a1f7" providerId="ADAL" clId="{40294E07-AFFD-4308-A198-FCC064444DDE}" dt="2020-07-07T06:56:29.524" v="6803" actId="478"/>
          <ac:picMkLst>
            <pc:docMk/>
            <pc:sldMk cId="1998172000" sldId="264"/>
            <ac:picMk id="8" creationId="{CD92AD80-6A76-433E-A796-C549C8E8A33E}"/>
          </ac:picMkLst>
        </pc:picChg>
        <pc:picChg chg="add mod">
          <ac:chgData name="김수민" userId="0baf6c3f-a602-4777-acb9-2a0b93f9a1f7" providerId="ADAL" clId="{40294E07-AFFD-4308-A198-FCC064444DDE}" dt="2020-07-07T06:57:09.461" v="6823" actId="1076"/>
          <ac:picMkLst>
            <pc:docMk/>
            <pc:sldMk cId="1998172000" sldId="264"/>
            <ac:picMk id="9" creationId="{30A970A3-3650-4E87-83C8-F0E3800B53D8}"/>
          </ac:picMkLst>
        </pc:picChg>
      </pc:sldChg>
      <pc:sldChg chg="addSp delSp modSp add">
        <pc:chgData name="김수민" userId="0baf6c3f-a602-4777-acb9-2a0b93f9a1f7" providerId="ADAL" clId="{40294E07-AFFD-4308-A198-FCC064444DDE}" dt="2020-07-07T11:20:57.806" v="12415" actId="1037"/>
        <pc:sldMkLst>
          <pc:docMk/>
          <pc:sldMk cId="640486065" sldId="265"/>
        </pc:sldMkLst>
        <pc:spChg chg="mod">
          <ac:chgData name="김수민" userId="0baf6c3f-a602-4777-acb9-2a0b93f9a1f7" providerId="ADAL" clId="{40294E07-AFFD-4308-A198-FCC064444DDE}" dt="2020-07-07T11:20:57.806" v="12415" actId="1037"/>
          <ac:spMkLst>
            <pc:docMk/>
            <pc:sldMk cId="640486065" sldId="265"/>
            <ac:spMk id="2" creationId="{67CE6C00-E01D-4FF2-BE18-4D702E9221F7}"/>
          </ac:spMkLst>
        </pc:spChg>
        <pc:spChg chg="del mod">
          <ac:chgData name="김수민" userId="0baf6c3f-a602-4777-acb9-2a0b93f9a1f7" providerId="ADAL" clId="{40294E07-AFFD-4308-A198-FCC064444DDE}" dt="2020-07-07T11:20:45.958" v="12371" actId="478"/>
          <ac:spMkLst>
            <pc:docMk/>
            <pc:sldMk cId="640486065" sldId="265"/>
            <ac:spMk id="3" creationId="{0558E30D-CC56-4BC9-B243-4151694F454B}"/>
          </ac:spMkLst>
        </pc:spChg>
        <pc:spChg chg="add mod">
          <ac:chgData name="김수민" userId="0baf6c3f-a602-4777-acb9-2a0b93f9a1f7" providerId="ADAL" clId="{40294E07-AFFD-4308-A198-FCC064444DDE}" dt="2020-07-07T09:47:43.930" v="12148" actId="2711"/>
          <ac:spMkLst>
            <pc:docMk/>
            <pc:sldMk cId="640486065" sldId="265"/>
            <ac:spMk id="4" creationId="{D8DFE657-4F99-42D5-89B9-AE99A7D8FDE1}"/>
          </ac:spMkLst>
        </pc:spChg>
        <pc:spChg chg="mod">
          <ac:chgData name="김수민" userId="0baf6c3f-a602-4777-acb9-2a0b93f9a1f7" providerId="ADAL" clId="{40294E07-AFFD-4308-A198-FCC064444DDE}" dt="2020-07-07T10:40:43.305" v="12307"/>
          <ac:spMkLst>
            <pc:docMk/>
            <pc:sldMk cId="640486065" sldId="265"/>
            <ac:spMk id="5" creationId="{82C6B7D0-7CCD-41F7-9EF8-788E5B36EAEB}"/>
          </ac:spMkLst>
        </pc:spChg>
      </pc:sldChg>
      <pc:sldChg chg="delSp modSp add ord">
        <pc:chgData name="김수민" userId="0baf6c3f-a602-4777-acb9-2a0b93f9a1f7" providerId="ADAL" clId="{40294E07-AFFD-4308-A198-FCC064444DDE}" dt="2020-07-07T10:40:31.027" v="12296"/>
        <pc:sldMkLst>
          <pc:docMk/>
          <pc:sldMk cId="1588643937" sldId="266"/>
        </pc:sldMkLst>
        <pc:spChg chg="mod">
          <ac:chgData name="김수민" userId="0baf6c3f-a602-4777-acb9-2a0b93f9a1f7" providerId="ADAL" clId="{40294E07-AFFD-4308-A198-FCC064444DDE}" dt="2020-07-07T10:21:12.657" v="12158" actId="2711"/>
          <ac:spMkLst>
            <pc:docMk/>
            <pc:sldMk cId="1588643937" sldId="266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6:50.343" v="12138" actId="2711"/>
          <ac:spMkLst>
            <pc:docMk/>
            <pc:sldMk cId="1588643937" sldId="266"/>
            <ac:spMk id="3" creationId="{F5D73846-7C99-4FE1-8101-3A538C9EBD25}"/>
          </ac:spMkLst>
        </pc:spChg>
        <pc:spChg chg="mod">
          <ac:chgData name="김수민" userId="0baf6c3f-a602-4777-acb9-2a0b93f9a1f7" providerId="ADAL" clId="{40294E07-AFFD-4308-A198-FCC064444DDE}" dt="2020-07-07T10:24:06.183" v="12197" actId="1035"/>
          <ac:spMkLst>
            <pc:docMk/>
            <pc:sldMk cId="1588643937" sldId="266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6:50.343" v="12138" actId="2711"/>
          <ac:spMkLst>
            <pc:docMk/>
            <pc:sldMk cId="1588643937" sldId="266"/>
            <ac:spMk id="5" creationId="{B889C7FC-D7B3-4AB3-B598-BC734D63BB0F}"/>
          </ac:spMkLst>
        </pc:spChg>
        <pc:spChg chg="mod">
          <ac:chgData name="김수민" userId="0baf6c3f-a602-4777-acb9-2a0b93f9a1f7" providerId="ADAL" clId="{40294E07-AFFD-4308-A198-FCC064444DDE}" dt="2020-07-07T10:40:31.027" v="12296"/>
          <ac:spMkLst>
            <pc:docMk/>
            <pc:sldMk cId="1588643937" sldId="266"/>
            <ac:spMk id="6" creationId="{81F34F60-7876-4551-9E5C-EEF7E08FFAD8}"/>
          </ac:spMkLst>
        </pc:spChg>
        <pc:spChg chg="del">
          <ac:chgData name="김수민" userId="0baf6c3f-a602-4777-acb9-2a0b93f9a1f7" providerId="ADAL" clId="{40294E07-AFFD-4308-A198-FCC064444DDE}" dt="2020-07-07T07:12:34.860" v="8326" actId="478"/>
          <ac:spMkLst>
            <pc:docMk/>
            <pc:sldMk cId="1588643937" sldId="266"/>
            <ac:spMk id="11" creationId="{0E868352-0579-4E04-A0F4-6667D8FA1B87}"/>
          </ac:spMkLst>
        </pc:spChg>
        <pc:spChg chg="del">
          <ac:chgData name="김수민" userId="0baf6c3f-a602-4777-acb9-2a0b93f9a1f7" providerId="ADAL" clId="{40294E07-AFFD-4308-A198-FCC064444DDE}" dt="2020-07-07T07:13:34.737" v="8391" actId="478"/>
          <ac:spMkLst>
            <pc:docMk/>
            <pc:sldMk cId="1588643937" sldId="266"/>
            <ac:spMk id="16" creationId="{FF853A74-11BE-41D5-9FAD-1197C2274D8E}"/>
          </ac:spMkLst>
        </pc:spChg>
        <pc:picChg chg="del">
          <ac:chgData name="김수민" userId="0baf6c3f-a602-4777-acb9-2a0b93f9a1f7" providerId="ADAL" clId="{40294E07-AFFD-4308-A198-FCC064444DDE}" dt="2020-07-07T07:12:34.176" v="8325" actId="478"/>
          <ac:picMkLst>
            <pc:docMk/>
            <pc:sldMk cId="1588643937" sldId="266"/>
            <ac:picMk id="9" creationId="{30A970A3-3650-4E87-83C8-F0E3800B53D8}"/>
          </ac:picMkLst>
        </pc:picChg>
      </pc:sldChg>
      <pc:sldChg chg="addSp delSp modSp add">
        <pc:chgData name="김수민" userId="0baf6c3f-a602-4777-acb9-2a0b93f9a1f7" providerId="ADAL" clId="{40294E07-AFFD-4308-A198-FCC064444DDE}" dt="2020-07-07T10:40:05.458" v="12286"/>
        <pc:sldMkLst>
          <pc:docMk/>
          <pc:sldMk cId="1076367985" sldId="267"/>
        </pc:sldMkLst>
        <pc:spChg chg="mod">
          <ac:chgData name="김수민" userId="0baf6c3f-a602-4777-acb9-2a0b93f9a1f7" providerId="ADAL" clId="{40294E07-AFFD-4308-A198-FCC064444DDE}" dt="2020-07-07T10:22:08.229" v="12168" actId="2711"/>
          <ac:spMkLst>
            <pc:docMk/>
            <pc:sldMk cId="1076367985" sldId="267"/>
            <ac:spMk id="2" creationId="{A810E65E-6470-4AFD-8FD9-65F383C57426}"/>
          </ac:spMkLst>
        </pc:spChg>
        <pc:spChg chg="del">
          <ac:chgData name="김수민" userId="0baf6c3f-a602-4777-acb9-2a0b93f9a1f7" providerId="ADAL" clId="{40294E07-AFFD-4308-A198-FCC064444DDE}" dt="2020-07-07T07:11:33.184" v="8210" actId="478"/>
          <ac:spMkLst>
            <pc:docMk/>
            <pc:sldMk cId="1076367985" sldId="267"/>
            <ac:spMk id="3" creationId="{9A627016-A8FD-42D4-A005-7F8E572FFF39}"/>
          </ac:spMkLst>
        </pc:spChg>
        <pc:spChg chg="add mod">
          <ac:chgData name="김수민" userId="0baf6c3f-a602-4777-acb9-2a0b93f9a1f7" providerId="ADAL" clId="{40294E07-AFFD-4308-A198-FCC064444DDE}" dt="2020-07-07T09:45:04.793" v="12124" actId="2711"/>
          <ac:spMkLst>
            <pc:docMk/>
            <pc:sldMk cId="1076367985" sldId="267"/>
            <ac:spMk id="3" creationId="{C8D1CBA3-7A2B-427A-980B-C303EBBC5077}"/>
          </ac:spMkLst>
        </pc:spChg>
        <pc:spChg chg="mod">
          <ac:chgData name="김수민" userId="0baf6c3f-a602-4777-acb9-2a0b93f9a1f7" providerId="ADAL" clId="{40294E07-AFFD-4308-A198-FCC064444DDE}" dt="2020-07-07T10:40:05.458" v="12286"/>
          <ac:spMkLst>
            <pc:docMk/>
            <pc:sldMk cId="1076367985" sldId="267"/>
            <ac:spMk id="4" creationId="{A21B8F6B-AB90-4E68-AF23-C1BE8E140E74}"/>
          </ac:spMkLst>
        </pc:spChg>
      </pc:sldChg>
      <pc:sldChg chg="addSp modSp add">
        <pc:chgData name="김수민" userId="0baf6c3f-a602-4777-acb9-2a0b93f9a1f7" providerId="ADAL" clId="{40294E07-AFFD-4308-A198-FCC064444DDE}" dt="2020-07-07T10:40:17.135" v="12289"/>
        <pc:sldMkLst>
          <pc:docMk/>
          <pc:sldMk cId="2908413458" sldId="268"/>
        </pc:sldMkLst>
        <pc:spChg chg="mod">
          <ac:chgData name="김수민" userId="0baf6c3f-a602-4777-acb9-2a0b93f9a1f7" providerId="ADAL" clId="{40294E07-AFFD-4308-A198-FCC064444DDE}" dt="2020-07-07T10:21:55.542" v="12165" actId="2711"/>
          <ac:spMkLst>
            <pc:docMk/>
            <pc:sldMk cId="2908413458" sldId="268"/>
            <ac:spMk id="2" creationId="{A810E65E-6470-4AFD-8FD9-65F383C57426}"/>
          </ac:spMkLst>
        </pc:spChg>
        <pc:spChg chg="add mod">
          <ac:chgData name="김수민" userId="0baf6c3f-a602-4777-acb9-2a0b93f9a1f7" providerId="ADAL" clId="{40294E07-AFFD-4308-A198-FCC064444DDE}" dt="2020-07-07T09:46:08.443" v="12131" actId="2711"/>
          <ac:spMkLst>
            <pc:docMk/>
            <pc:sldMk cId="2908413458" sldId="268"/>
            <ac:spMk id="3" creationId="{64957614-F195-4431-87D4-07425E9D015B}"/>
          </ac:spMkLst>
        </pc:spChg>
        <pc:spChg chg="mod">
          <ac:chgData name="김수민" userId="0baf6c3f-a602-4777-acb9-2a0b93f9a1f7" providerId="ADAL" clId="{40294E07-AFFD-4308-A198-FCC064444DDE}" dt="2020-07-07T10:40:17.135" v="12289"/>
          <ac:spMkLst>
            <pc:docMk/>
            <pc:sldMk cId="2908413458" sldId="268"/>
            <ac:spMk id="4" creationId="{1B6BDBEA-6DB9-44E8-8D96-D88DF146AACE}"/>
          </ac:spMkLst>
        </pc:spChg>
      </pc:sldChg>
      <pc:sldChg chg="addSp modSp add">
        <pc:chgData name="김수민" userId="0baf6c3f-a602-4777-acb9-2a0b93f9a1f7" providerId="ADAL" clId="{40294E07-AFFD-4308-A198-FCC064444DDE}" dt="2020-07-07T10:40:29.900" v="12295"/>
        <pc:sldMkLst>
          <pc:docMk/>
          <pc:sldMk cId="1104925791" sldId="269"/>
        </pc:sldMkLst>
        <pc:spChg chg="mod">
          <ac:chgData name="김수민" userId="0baf6c3f-a602-4777-acb9-2a0b93f9a1f7" providerId="ADAL" clId="{40294E07-AFFD-4308-A198-FCC064444DDE}" dt="2020-07-07T10:21:18.406" v="12159" actId="2711"/>
          <ac:spMkLst>
            <pc:docMk/>
            <pc:sldMk cId="1104925791" sldId="269"/>
            <ac:spMk id="2" creationId="{A810E65E-6470-4AFD-8FD9-65F383C57426}"/>
          </ac:spMkLst>
        </pc:spChg>
        <pc:spChg chg="add mod">
          <ac:chgData name="김수민" userId="0baf6c3f-a602-4777-acb9-2a0b93f9a1f7" providerId="ADAL" clId="{40294E07-AFFD-4308-A198-FCC064444DDE}" dt="2020-07-07T09:46:44.399" v="12137" actId="2711"/>
          <ac:spMkLst>
            <pc:docMk/>
            <pc:sldMk cId="1104925791" sldId="269"/>
            <ac:spMk id="3" creationId="{BCE5DD01-A043-4326-BAAE-8A17FEA8FF68}"/>
          </ac:spMkLst>
        </pc:spChg>
        <pc:spChg chg="mod">
          <ac:chgData name="김수민" userId="0baf6c3f-a602-4777-acb9-2a0b93f9a1f7" providerId="ADAL" clId="{40294E07-AFFD-4308-A198-FCC064444DDE}" dt="2020-07-07T10:40:29.900" v="12295"/>
          <ac:spMkLst>
            <pc:docMk/>
            <pc:sldMk cId="1104925791" sldId="269"/>
            <ac:spMk id="4" creationId="{B93DB00B-B02C-4C3D-BB70-1A4D7D03A81F}"/>
          </ac:spMkLst>
        </pc:spChg>
      </pc:sldChg>
      <pc:sldChg chg="addSp delSp modSp add">
        <pc:chgData name="김수민" userId="0baf6c3f-a602-4777-acb9-2a0b93f9a1f7" providerId="ADAL" clId="{40294E07-AFFD-4308-A198-FCC064444DDE}" dt="2020-07-07T11:17:10.669" v="12330"/>
        <pc:sldMkLst>
          <pc:docMk/>
          <pc:sldMk cId="319157686" sldId="270"/>
        </pc:sldMkLst>
        <pc:spChg chg="mod">
          <ac:chgData name="김수민" userId="0baf6c3f-a602-4777-acb9-2a0b93f9a1f7" providerId="ADAL" clId="{40294E07-AFFD-4308-A198-FCC064444DDE}" dt="2020-07-07T10:21:07.270" v="12157" actId="2711"/>
          <ac:spMkLst>
            <pc:docMk/>
            <pc:sldMk cId="319157686" sldId="270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3" creationId="{F5D73846-7C99-4FE1-8101-3A538C9EBD25}"/>
          </ac:spMkLst>
        </pc:spChg>
        <pc:spChg chg="mod">
          <ac:chgData name="김수민" userId="0baf6c3f-a602-4777-acb9-2a0b93f9a1f7" providerId="ADAL" clId="{40294E07-AFFD-4308-A198-FCC064444DDE}" dt="2020-07-07T10:24:00.638" v="12194" actId="1035"/>
          <ac:spMkLst>
            <pc:docMk/>
            <pc:sldMk cId="319157686" sldId="270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5" creationId="{B889C7FC-D7B3-4AB3-B598-BC734D63BB0F}"/>
          </ac:spMkLst>
        </pc:spChg>
        <pc:spChg chg="add 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7" creationId="{4D059DF0-A3D7-40D0-AD2E-CD62F5C24B00}"/>
          </ac:spMkLst>
        </pc:spChg>
        <pc:spChg chg="add 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8" creationId="{E80A2089-3101-48F6-8576-246A402F48FF}"/>
          </ac:spMkLst>
        </pc:spChg>
        <pc:spChg chg="add 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9" creationId="{6B469554-65BB-42E1-9472-E869686E7031}"/>
          </ac:spMkLst>
        </pc:spChg>
        <pc:spChg chg="add mod">
          <ac:chgData name="김수민" userId="0baf6c3f-a602-4777-acb9-2a0b93f9a1f7" providerId="ADAL" clId="{40294E07-AFFD-4308-A198-FCC064444DDE}" dt="2020-07-07T11:16:54.995" v="12320" actId="1076"/>
          <ac:spMkLst>
            <pc:docMk/>
            <pc:sldMk cId="319157686" sldId="270"/>
            <ac:spMk id="10" creationId="{1AB20129-E8BC-4DD7-8FBF-2A32D0F5F8B8}"/>
          </ac:spMkLst>
        </pc:spChg>
        <pc:spChg chg="add 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11" creationId="{AB02AB66-D24C-4BD2-95AB-52F200DD7175}"/>
          </ac:spMkLst>
        </pc:spChg>
        <pc:spChg chg="add 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12" creationId="{D01C0A44-481D-4BAA-B185-632C09162221}"/>
          </ac:spMkLst>
        </pc:spChg>
        <pc:spChg chg="add 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13" creationId="{0388D448-DFD9-48A6-AE0D-12038E648E8A}"/>
          </ac:spMkLst>
        </pc:spChg>
        <pc:spChg chg="add mod">
          <ac:chgData name="김수민" userId="0baf6c3f-a602-4777-acb9-2a0b93f9a1f7" providerId="ADAL" clId="{40294E07-AFFD-4308-A198-FCC064444DDE}" dt="2020-07-07T09:46:55.992" v="12139" actId="2711"/>
          <ac:spMkLst>
            <pc:docMk/>
            <pc:sldMk cId="319157686" sldId="270"/>
            <ac:spMk id="14" creationId="{69559CDA-F9C0-41B1-BA45-6A3EDEF9B29C}"/>
          </ac:spMkLst>
        </pc:spChg>
        <pc:spChg chg="add mod">
          <ac:chgData name="김수민" userId="0baf6c3f-a602-4777-acb9-2a0b93f9a1f7" providerId="ADAL" clId="{40294E07-AFFD-4308-A198-FCC064444DDE}" dt="2020-07-07T11:17:10.669" v="12330"/>
          <ac:spMkLst>
            <pc:docMk/>
            <pc:sldMk cId="319157686" sldId="270"/>
            <ac:spMk id="15" creationId="{09A1F479-B33A-4899-BEC2-540A2A4A90D5}"/>
          </ac:spMkLst>
        </pc:spChg>
        <pc:spChg chg="mod">
          <ac:chgData name="김수민" userId="0baf6c3f-a602-4777-acb9-2a0b93f9a1f7" providerId="ADAL" clId="{40294E07-AFFD-4308-A198-FCC064444DDE}" dt="2020-07-07T10:40:33.489" v="12299"/>
          <ac:spMkLst>
            <pc:docMk/>
            <pc:sldMk cId="319157686" sldId="270"/>
            <ac:spMk id="16" creationId="{20AE6FAE-A038-413C-9C7D-379ED356FDAC}"/>
          </ac:spMkLst>
        </pc:spChg>
        <pc:spChg chg="add del">
          <ac:chgData name="김수민" userId="0baf6c3f-a602-4777-acb9-2a0b93f9a1f7" providerId="ADAL" clId="{40294E07-AFFD-4308-A198-FCC064444DDE}" dt="2020-07-07T10:40:32.625" v="12298"/>
          <ac:spMkLst>
            <pc:docMk/>
            <pc:sldMk cId="319157686" sldId="270"/>
            <ac:spMk id="17" creationId="{F08AA84D-4DA8-4B86-89CC-7D8D8950317C}"/>
          </ac:spMkLst>
        </pc:spChg>
        <pc:picChg chg="add">
          <ac:chgData name="김수민" userId="0baf6c3f-a602-4777-acb9-2a0b93f9a1f7" providerId="ADAL" clId="{40294E07-AFFD-4308-A198-FCC064444DDE}" dt="2020-07-07T07:19:56.426" v="9011"/>
          <ac:picMkLst>
            <pc:docMk/>
            <pc:sldMk cId="319157686" sldId="270"/>
            <ac:picMk id="6" creationId="{B478A16B-BDC8-4002-852B-45A062878985}"/>
          </ac:picMkLst>
        </pc:picChg>
      </pc:sldChg>
      <pc:sldChg chg="addSp delSp modSp add">
        <pc:chgData name="김수민" userId="0baf6c3f-a602-4777-acb9-2a0b93f9a1f7" providerId="ADAL" clId="{40294E07-AFFD-4308-A198-FCC064444DDE}" dt="2020-07-07T10:40:34.782" v="12300"/>
        <pc:sldMkLst>
          <pc:docMk/>
          <pc:sldMk cId="1508471652" sldId="271"/>
        </pc:sldMkLst>
        <pc:spChg chg="mod">
          <ac:chgData name="김수민" userId="0baf6c3f-a602-4777-acb9-2a0b93f9a1f7" providerId="ADAL" clId="{40294E07-AFFD-4308-A198-FCC064444DDE}" dt="2020-07-07T10:21:01.901" v="12156" actId="2711"/>
          <ac:spMkLst>
            <pc:docMk/>
            <pc:sldMk cId="1508471652" sldId="271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7:02.618" v="12140" actId="2711"/>
          <ac:spMkLst>
            <pc:docMk/>
            <pc:sldMk cId="1508471652" sldId="271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4:13.829" v="12198" actId="478"/>
          <ac:spMkLst>
            <pc:docMk/>
            <pc:sldMk cId="1508471652" sldId="271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02.618" v="12140" actId="2711"/>
          <ac:spMkLst>
            <pc:docMk/>
            <pc:sldMk cId="1508471652" sldId="271"/>
            <ac:spMk id="5" creationId="{B889C7FC-D7B3-4AB3-B598-BC734D63BB0F}"/>
          </ac:spMkLst>
        </pc:spChg>
        <pc:spChg chg="mod">
          <ac:chgData name="김수민" userId="0baf6c3f-a602-4777-acb9-2a0b93f9a1f7" providerId="ADAL" clId="{40294E07-AFFD-4308-A198-FCC064444DDE}" dt="2020-07-07T10:40:34.782" v="12300"/>
          <ac:spMkLst>
            <pc:docMk/>
            <pc:sldMk cId="1508471652" sldId="271"/>
            <ac:spMk id="6" creationId="{C804F4CD-36C8-4FAA-8495-BC93FB1A0D56}"/>
          </ac:spMkLst>
        </pc:spChg>
        <pc:spChg chg="del">
          <ac:chgData name="김수민" userId="0baf6c3f-a602-4777-acb9-2a0b93f9a1f7" providerId="ADAL" clId="{40294E07-AFFD-4308-A198-FCC064444DDE}" dt="2020-07-07T07:24:38.825" v="9540" actId="478"/>
          <ac:spMkLst>
            <pc:docMk/>
            <pc:sldMk cId="1508471652" sldId="271"/>
            <ac:spMk id="7" creationId="{4D059DF0-A3D7-40D0-AD2E-CD62F5C24B00}"/>
          </ac:spMkLst>
        </pc:spChg>
        <pc:spChg chg="del">
          <ac:chgData name="김수민" userId="0baf6c3f-a602-4777-acb9-2a0b93f9a1f7" providerId="ADAL" clId="{40294E07-AFFD-4308-A198-FCC064444DDE}" dt="2020-07-07T07:24:37.090" v="9538" actId="478"/>
          <ac:spMkLst>
            <pc:docMk/>
            <pc:sldMk cId="1508471652" sldId="271"/>
            <ac:spMk id="8" creationId="{E80A2089-3101-48F6-8576-246A402F48FF}"/>
          </ac:spMkLst>
        </pc:spChg>
        <pc:spChg chg="del">
          <ac:chgData name="김수민" userId="0baf6c3f-a602-4777-acb9-2a0b93f9a1f7" providerId="ADAL" clId="{40294E07-AFFD-4308-A198-FCC064444DDE}" dt="2020-07-07T07:24:37.982" v="9539" actId="478"/>
          <ac:spMkLst>
            <pc:docMk/>
            <pc:sldMk cId="1508471652" sldId="271"/>
            <ac:spMk id="9" creationId="{6B469554-65BB-42E1-9472-E869686E7031}"/>
          </ac:spMkLst>
        </pc:spChg>
        <pc:spChg chg="add del mod">
          <ac:chgData name="김수민" userId="0baf6c3f-a602-4777-acb9-2a0b93f9a1f7" providerId="ADAL" clId="{40294E07-AFFD-4308-A198-FCC064444DDE}" dt="2020-07-07T07:29:39.721" v="9996" actId="478"/>
          <ac:spMkLst>
            <pc:docMk/>
            <pc:sldMk cId="1508471652" sldId="271"/>
            <ac:spMk id="12" creationId="{82B28CE0-9FF9-4167-90D4-DD2BF21F4A01}"/>
          </ac:spMkLst>
        </pc:spChg>
        <pc:spChg chg="add">
          <ac:chgData name="김수민" userId="0baf6c3f-a602-4777-acb9-2a0b93f9a1f7" providerId="ADAL" clId="{40294E07-AFFD-4308-A198-FCC064444DDE}" dt="2020-07-07T10:24:15.146" v="12199"/>
          <ac:spMkLst>
            <pc:docMk/>
            <pc:sldMk cId="1508471652" sldId="271"/>
            <ac:spMk id="12" creationId="{868BA157-2921-4EE1-B256-7F6A24846075}"/>
          </ac:spMkLst>
        </pc:spChg>
        <pc:spChg chg="add mod">
          <ac:chgData name="김수민" userId="0baf6c3f-a602-4777-acb9-2a0b93f9a1f7" providerId="ADAL" clId="{40294E07-AFFD-4308-A198-FCC064444DDE}" dt="2020-07-07T09:47:02.618" v="12140" actId="2711"/>
          <ac:spMkLst>
            <pc:docMk/>
            <pc:sldMk cId="1508471652" sldId="271"/>
            <ac:spMk id="13" creationId="{93E1D4B8-4802-4625-8BA1-E2544262268E}"/>
          </ac:spMkLst>
        </pc:spChg>
        <pc:spChg chg="add mod">
          <ac:chgData name="김수민" userId="0baf6c3f-a602-4777-acb9-2a0b93f9a1f7" providerId="ADAL" clId="{40294E07-AFFD-4308-A198-FCC064444DDE}" dt="2020-07-07T09:47:02.618" v="12140" actId="2711"/>
          <ac:spMkLst>
            <pc:docMk/>
            <pc:sldMk cId="1508471652" sldId="271"/>
            <ac:spMk id="14" creationId="{F87A8C21-B316-4665-85B0-7B36515A0DFC}"/>
          </ac:spMkLst>
        </pc:spChg>
        <pc:spChg chg="add mod">
          <ac:chgData name="김수민" userId="0baf6c3f-a602-4777-acb9-2a0b93f9a1f7" providerId="ADAL" clId="{40294E07-AFFD-4308-A198-FCC064444DDE}" dt="2020-07-07T09:47:02.618" v="12140" actId="2711"/>
          <ac:spMkLst>
            <pc:docMk/>
            <pc:sldMk cId="1508471652" sldId="271"/>
            <ac:spMk id="15" creationId="{87FA91F2-F9C5-42E9-A137-7620D675B868}"/>
          </ac:spMkLst>
        </pc:spChg>
        <pc:spChg chg="add mod">
          <ac:chgData name="김수민" userId="0baf6c3f-a602-4777-acb9-2a0b93f9a1f7" providerId="ADAL" clId="{40294E07-AFFD-4308-A198-FCC064444DDE}" dt="2020-07-07T09:47:02.618" v="12140" actId="2711"/>
          <ac:spMkLst>
            <pc:docMk/>
            <pc:sldMk cId="1508471652" sldId="271"/>
            <ac:spMk id="16" creationId="{E3217FB3-5B50-4963-A771-6849AB6DE3A1}"/>
          </ac:spMkLst>
        </pc:spChg>
        <pc:spChg chg="add mod">
          <ac:chgData name="김수민" userId="0baf6c3f-a602-4777-acb9-2a0b93f9a1f7" providerId="ADAL" clId="{40294E07-AFFD-4308-A198-FCC064444DDE}" dt="2020-07-07T09:47:02.618" v="12140" actId="2711"/>
          <ac:spMkLst>
            <pc:docMk/>
            <pc:sldMk cId="1508471652" sldId="271"/>
            <ac:spMk id="17" creationId="{83753EBA-52E7-4A1F-9C36-CF7113FB573F}"/>
          </ac:spMkLst>
        </pc:spChg>
        <pc:picChg chg="del">
          <ac:chgData name="김수민" userId="0baf6c3f-a602-4777-acb9-2a0b93f9a1f7" providerId="ADAL" clId="{40294E07-AFFD-4308-A198-FCC064444DDE}" dt="2020-07-07T07:24:33.102" v="9535" actId="478"/>
          <ac:picMkLst>
            <pc:docMk/>
            <pc:sldMk cId="1508471652" sldId="271"/>
            <ac:picMk id="6" creationId="{B478A16B-BDC8-4002-852B-45A062878985}"/>
          </ac:picMkLst>
        </pc:picChg>
        <pc:picChg chg="add del mod">
          <ac:chgData name="김수민" userId="0baf6c3f-a602-4777-acb9-2a0b93f9a1f7" providerId="ADAL" clId="{40294E07-AFFD-4308-A198-FCC064444DDE}" dt="2020-07-07T07:24:42.498" v="9543" actId="478"/>
          <ac:picMkLst>
            <pc:docMk/>
            <pc:sldMk cId="1508471652" sldId="271"/>
            <ac:picMk id="10" creationId="{3253A96C-8DE4-4BA4-B0E6-94E31521FCA7}"/>
          </ac:picMkLst>
        </pc:picChg>
        <pc:picChg chg="add mod">
          <ac:chgData name="김수민" userId="0baf6c3f-a602-4777-acb9-2a0b93f9a1f7" providerId="ADAL" clId="{40294E07-AFFD-4308-A198-FCC064444DDE}" dt="2020-07-07T07:25:01.761" v="9546" actId="1076"/>
          <ac:picMkLst>
            <pc:docMk/>
            <pc:sldMk cId="1508471652" sldId="271"/>
            <ac:picMk id="11" creationId="{EB8628F4-F703-4291-9C57-598780895085}"/>
          </ac:picMkLst>
        </pc:picChg>
      </pc:sldChg>
      <pc:sldChg chg="addSp delSp modSp add">
        <pc:chgData name="김수민" userId="0baf6c3f-a602-4777-acb9-2a0b93f9a1f7" providerId="ADAL" clId="{40294E07-AFFD-4308-A198-FCC064444DDE}" dt="2020-07-07T10:40:35.922" v="12301"/>
        <pc:sldMkLst>
          <pc:docMk/>
          <pc:sldMk cId="3631822126" sldId="272"/>
        </pc:sldMkLst>
        <pc:spChg chg="mod">
          <ac:chgData name="김수민" userId="0baf6c3f-a602-4777-acb9-2a0b93f9a1f7" providerId="ADAL" clId="{40294E07-AFFD-4308-A198-FCC064444DDE}" dt="2020-07-07T10:20:56.213" v="12155" actId="2711"/>
          <ac:spMkLst>
            <pc:docMk/>
            <pc:sldMk cId="3631822126" sldId="272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7:11.167" v="12141" actId="2711"/>
          <ac:spMkLst>
            <pc:docMk/>
            <pc:sldMk cId="3631822126" sldId="272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4:18.480" v="12201" actId="478"/>
          <ac:spMkLst>
            <pc:docMk/>
            <pc:sldMk cId="3631822126" sldId="272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11.167" v="12141" actId="2711"/>
          <ac:spMkLst>
            <pc:docMk/>
            <pc:sldMk cId="3631822126" sldId="272"/>
            <ac:spMk id="5" creationId="{B889C7FC-D7B3-4AB3-B598-BC734D63BB0F}"/>
          </ac:spMkLst>
        </pc:spChg>
        <pc:spChg chg="add">
          <ac:chgData name="김수민" userId="0baf6c3f-a602-4777-acb9-2a0b93f9a1f7" providerId="ADAL" clId="{40294E07-AFFD-4308-A198-FCC064444DDE}" dt="2020-07-07T10:24:19.079" v="12202"/>
          <ac:spMkLst>
            <pc:docMk/>
            <pc:sldMk cId="3631822126" sldId="272"/>
            <ac:spMk id="7" creationId="{335B36C4-6BB3-418A-A35B-E3CF95E9B34D}"/>
          </ac:spMkLst>
        </pc:spChg>
        <pc:spChg chg="mod">
          <ac:chgData name="김수민" userId="0baf6c3f-a602-4777-acb9-2a0b93f9a1f7" providerId="ADAL" clId="{40294E07-AFFD-4308-A198-FCC064444DDE}" dt="2020-07-07T10:40:35.922" v="12301"/>
          <ac:spMkLst>
            <pc:docMk/>
            <pc:sldMk cId="3631822126" sldId="272"/>
            <ac:spMk id="8" creationId="{F5FE5376-CD98-418B-9C83-1854522FA5FE}"/>
          </ac:spMkLst>
        </pc:spChg>
        <pc:spChg chg="del">
          <ac:chgData name="김수민" userId="0baf6c3f-a602-4777-acb9-2a0b93f9a1f7" providerId="ADAL" clId="{40294E07-AFFD-4308-A198-FCC064444DDE}" dt="2020-07-07T07:38:00.061" v="10747" actId="478"/>
          <ac:spMkLst>
            <pc:docMk/>
            <pc:sldMk cId="3631822126" sldId="272"/>
            <ac:spMk id="13" creationId="{93E1D4B8-4802-4625-8BA1-E2544262268E}"/>
          </ac:spMkLst>
        </pc:spChg>
        <pc:spChg chg="del">
          <ac:chgData name="김수민" userId="0baf6c3f-a602-4777-acb9-2a0b93f9a1f7" providerId="ADAL" clId="{40294E07-AFFD-4308-A198-FCC064444DDE}" dt="2020-07-07T07:38:00.061" v="10747" actId="478"/>
          <ac:spMkLst>
            <pc:docMk/>
            <pc:sldMk cId="3631822126" sldId="272"/>
            <ac:spMk id="14" creationId="{F87A8C21-B316-4665-85B0-7B36515A0DFC}"/>
          </ac:spMkLst>
        </pc:spChg>
        <pc:spChg chg="del">
          <ac:chgData name="김수민" userId="0baf6c3f-a602-4777-acb9-2a0b93f9a1f7" providerId="ADAL" clId="{40294E07-AFFD-4308-A198-FCC064444DDE}" dt="2020-07-07T07:38:00.061" v="10747" actId="478"/>
          <ac:spMkLst>
            <pc:docMk/>
            <pc:sldMk cId="3631822126" sldId="272"/>
            <ac:spMk id="15" creationId="{87FA91F2-F9C5-42E9-A137-7620D675B868}"/>
          </ac:spMkLst>
        </pc:spChg>
        <pc:spChg chg="del">
          <ac:chgData name="김수민" userId="0baf6c3f-a602-4777-acb9-2a0b93f9a1f7" providerId="ADAL" clId="{40294E07-AFFD-4308-A198-FCC064444DDE}" dt="2020-07-07T07:38:00.061" v="10747" actId="478"/>
          <ac:spMkLst>
            <pc:docMk/>
            <pc:sldMk cId="3631822126" sldId="272"/>
            <ac:spMk id="16" creationId="{E3217FB3-5B50-4963-A771-6849AB6DE3A1}"/>
          </ac:spMkLst>
        </pc:spChg>
        <pc:spChg chg="del">
          <ac:chgData name="김수민" userId="0baf6c3f-a602-4777-acb9-2a0b93f9a1f7" providerId="ADAL" clId="{40294E07-AFFD-4308-A198-FCC064444DDE}" dt="2020-07-07T07:38:00.061" v="10747" actId="478"/>
          <ac:spMkLst>
            <pc:docMk/>
            <pc:sldMk cId="3631822126" sldId="272"/>
            <ac:spMk id="17" creationId="{83753EBA-52E7-4A1F-9C36-CF7113FB573F}"/>
          </ac:spMkLst>
        </pc:spChg>
        <pc:picChg chg="add mod">
          <ac:chgData name="김수민" userId="0baf6c3f-a602-4777-acb9-2a0b93f9a1f7" providerId="ADAL" clId="{40294E07-AFFD-4308-A198-FCC064444DDE}" dt="2020-07-07T07:38:11.013" v="10779" actId="1076"/>
          <ac:picMkLst>
            <pc:docMk/>
            <pc:sldMk cId="3631822126" sldId="272"/>
            <ac:picMk id="6" creationId="{8125C3B6-A831-4CE4-A7C3-116C1252DB98}"/>
          </ac:picMkLst>
        </pc:picChg>
        <pc:picChg chg="del">
          <ac:chgData name="김수민" userId="0baf6c3f-a602-4777-acb9-2a0b93f9a1f7" providerId="ADAL" clId="{40294E07-AFFD-4308-A198-FCC064444DDE}" dt="2020-07-07T07:38:00.759" v="10748" actId="478"/>
          <ac:picMkLst>
            <pc:docMk/>
            <pc:sldMk cId="3631822126" sldId="272"/>
            <ac:picMk id="11" creationId="{EB8628F4-F703-4291-9C57-598780895085}"/>
          </ac:picMkLst>
        </pc:picChg>
      </pc:sldChg>
      <pc:sldChg chg="addSp delSp modSp add">
        <pc:chgData name="김수민" userId="0baf6c3f-a602-4777-acb9-2a0b93f9a1f7" providerId="ADAL" clId="{40294E07-AFFD-4308-A198-FCC064444DDE}" dt="2020-07-07T10:40:37.044" v="12302"/>
        <pc:sldMkLst>
          <pc:docMk/>
          <pc:sldMk cId="862707982" sldId="273"/>
        </pc:sldMkLst>
        <pc:spChg chg="mod">
          <ac:chgData name="김수민" userId="0baf6c3f-a602-4777-acb9-2a0b93f9a1f7" providerId="ADAL" clId="{40294E07-AFFD-4308-A198-FCC064444DDE}" dt="2020-07-07T10:20:48.274" v="12154" actId="2711"/>
          <ac:spMkLst>
            <pc:docMk/>
            <pc:sldMk cId="862707982" sldId="273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09:47:15.922" v="12142" actId="2711"/>
          <ac:spMkLst>
            <pc:docMk/>
            <pc:sldMk cId="862707982" sldId="273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4:21.989" v="12203" actId="478"/>
          <ac:spMkLst>
            <pc:docMk/>
            <pc:sldMk cId="862707982" sldId="273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15.922" v="12142" actId="2711"/>
          <ac:spMkLst>
            <pc:docMk/>
            <pc:sldMk cId="862707982" sldId="273"/>
            <ac:spMk id="5" creationId="{B889C7FC-D7B3-4AB3-B598-BC734D63BB0F}"/>
          </ac:spMkLst>
        </pc:spChg>
        <pc:spChg chg="mod">
          <ac:chgData name="김수민" userId="0baf6c3f-a602-4777-acb9-2a0b93f9a1f7" providerId="ADAL" clId="{40294E07-AFFD-4308-A198-FCC064444DDE}" dt="2020-07-07T10:40:37.044" v="12302"/>
          <ac:spMkLst>
            <pc:docMk/>
            <pc:sldMk cId="862707982" sldId="273"/>
            <ac:spMk id="6" creationId="{04AFF991-1D72-4F1E-983E-DAF259D7B458}"/>
          </ac:spMkLst>
        </pc:spChg>
        <pc:spChg chg="add">
          <ac:chgData name="김수민" userId="0baf6c3f-a602-4777-acb9-2a0b93f9a1f7" providerId="ADAL" clId="{40294E07-AFFD-4308-A198-FCC064444DDE}" dt="2020-07-07T10:24:36.850" v="12209"/>
          <ac:spMkLst>
            <pc:docMk/>
            <pc:sldMk cId="862707982" sldId="273"/>
            <ac:spMk id="11" creationId="{8B3082F8-63C3-4ECA-A5C0-86DFC5C5A255}"/>
          </ac:spMkLst>
        </pc:spChg>
        <pc:spChg chg="add mod">
          <ac:chgData name="김수민" userId="0baf6c3f-a602-4777-acb9-2a0b93f9a1f7" providerId="ADAL" clId="{40294E07-AFFD-4308-A198-FCC064444DDE}" dt="2020-07-07T09:47:15.922" v="12142" actId="2711"/>
          <ac:spMkLst>
            <pc:docMk/>
            <pc:sldMk cId="862707982" sldId="273"/>
            <ac:spMk id="13" creationId="{89B71371-C7D8-4602-805D-4720C9CD662A}"/>
          </ac:spMkLst>
        </pc:spChg>
        <pc:picChg chg="del">
          <ac:chgData name="김수민" userId="0baf6c3f-a602-4777-acb9-2a0b93f9a1f7" providerId="ADAL" clId="{40294E07-AFFD-4308-A198-FCC064444DDE}" dt="2020-07-07T07:39:48.811" v="10953" actId="478"/>
          <ac:picMkLst>
            <pc:docMk/>
            <pc:sldMk cId="862707982" sldId="273"/>
            <ac:picMk id="6" creationId="{8125C3B6-A831-4CE4-A7C3-116C1252DB98}"/>
          </ac:picMkLst>
        </pc:picChg>
        <pc:picChg chg="add mod">
          <ac:chgData name="김수민" userId="0baf6c3f-a602-4777-acb9-2a0b93f9a1f7" providerId="ADAL" clId="{40294E07-AFFD-4308-A198-FCC064444DDE}" dt="2020-07-07T07:41:31.718" v="11205" actId="1076"/>
          <ac:picMkLst>
            <pc:docMk/>
            <pc:sldMk cId="862707982" sldId="273"/>
            <ac:picMk id="7" creationId="{15A46BF5-40CC-45B5-A278-C9F56E44878F}"/>
          </ac:picMkLst>
        </pc:picChg>
        <pc:picChg chg="add mod">
          <ac:chgData name="김수민" userId="0baf6c3f-a602-4777-acb9-2a0b93f9a1f7" providerId="ADAL" clId="{40294E07-AFFD-4308-A198-FCC064444DDE}" dt="2020-07-07T07:41:40.218" v="11208" actId="1076"/>
          <ac:picMkLst>
            <pc:docMk/>
            <pc:sldMk cId="862707982" sldId="273"/>
            <ac:picMk id="8" creationId="{CCFB393C-D1C8-425D-BB5B-18BFA84A83CA}"/>
          </ac:picMkLst>
        </pc:picChg>
        <pc:cxnChg chg="add mod">
          <ac:chgData name="김수민" userId="0baf6c3f-a602-4777-acb9-2a0b93f9a1f7" providerId="ADAL" clId="{40294E07-AFFD-4308-A198-FCC064444DDE}" dt="2020-07-07T07:42:13.965" v="11233" actId="1035"/>
          <ac:cxnSpMkLst>
            <pc:docMk/>
            <pc:sldMk cId="862707982" sldId="273"/>
            <ac:cxnSpMk id="10" creationId="{C0B16A9F-706D-4D9C-A941-5447BB8C77AC}"/>
          </ac:cxnSpMkLst>
        </pc:cxnChg>
        <pc:cxnChg chg="add mod">
          <ac:chgData name="김수민" userId="0baf6c3f-a602-4777-acb9-2a0b93f9a1f7" providerId="ADAL" clId="{40294E07-AFFD-4308-A198-FCC064444DDE}" dt="2020-07-07T07:42:03.273" v="11216" actId="1076"/>
          <ac:cxnSpMkLst>
            <pc:docMk/>
            <pc:sldMk cId="862707982" sldId="273"/>
            <ac:cxnSpMk id="12" creationId="{BC7313F7-47AF-4EB7-84EC-1B8C3CA5ABFA}"/>
          </ac:cxnSpMkLst>
        </pc:cxnChg>
      </pc:sldChg>
      <pc:sldChg chg="addSp delSp modSp add">
        <pc:chgData name="김수민" userId="0baf6c3f-a602-4777-acb9-2a0b93f9a1f7" providerId="ADAL" clId="{40294E07-AFFD-4308-A198-FCC064444DDE}" dt="2020-07-07T10:40:38.384" v="12303"/>
        <pc:sldMkLst>
          <pc:docMk/>
          <pc:sldMk cId="3419915037" sldId="274"/>
        </pc:sldMkLst>
        <pc:spChg chg="mod">
          <ac:chgData name="김수민" userId="0baf6c3f-a602-4777-acb9-2a0b93f9a1f7" providerId="ADAL" clId="{40294E07-AFFD-4308-A198-FCC064444DDE}" dt="2020-07-07T10:20:42.893" v="12153" actId="2711"/>
          <ac:spMkLst>
            <pc:docMk/>
            <pc:sldMk cId="3419915037" sldId="274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10:40:38.384" v="12303"/>
          <ac:spMkLst>
            <pc:docMk/>
            <pc:sldMk cId="3419915037" sldId="274"/>
            <ac:spMk id="3" creationId="{DD692849-5760-456A-B8A2-F5F06EE8F0AE}"/>
          </ac:spMkLst>
        </pc:spChg>
        <pc:spChg chg="del">
          <ac:chgData name="김수민" userId="0baf6c3f-a602-4777-acb9-2a0b93f9a1f7" providerId="ADAL" clId="{40294E07-AFFD-4308-A198-FCC064444DDE}" dt="2020-07-07T07:44:26.025" v="11365" actId="478"/>
          <ac:spMkLst>
            <pc:docMk/>
            <pc:sldMk cId="3419915037" sldId="274"/>
            <ac:spMk id="3" creationId="{F5D73846-7C99-4FE1-8101-3A538C9EBD25}"/>
          </ac:spMkLst>
        </pc:spChg>
        <pc:spChg chg="del mod">
          <ac:chgData name="김수민" userId="0baf6c3f-a602-4777-acb9-2a0b93f9a1f7" providerId="ADAL" clId="{40294E07-AFFD-4308-A198-FCC064444DDE}" dt="2020-07-07T10:24:23.059" v="12204" actId="478"/>
          <ac:spMkLst>
            <pc:docMk/>
            <pc:sldMk cId="3419915037" sldId="274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20.876" v="12143" actId="2711"/>
          <ac:spMkLst>
            <pc:docMk/>
            <pc:sldMk cId="3419915037" sldId="274"/>
            <ac:spMk id="5" creationId="{B889C7FC-D7B3-4AB3-B598-BC734D63BB0F}"/>
          </ac:spMkLst>
        </pc:spChg>
        <pc:spChg chg="add">
          <ac:chgData name="김수민" userId="0baf6c3f-a602-4777-acb9-2a0b93f9a1f7" providerId="ADAL" clId="{40294E07-AFFD-4308-A198-FCC064444DDE}" dt="2020-07-07T10:24:37.541" v="12210"/>
          <ac:spMkLst>
            <pc:docMk/>
            <pc:sldMk cId="3419915037" sldId="274"/>
            <ac:spMk id="6" creationId="{C89993F4-AE7C-47FB-9C40-3F9E3E98C7A3}"/>
          </ac:spMkLst>
        </pc:spChg>
        <pc:spChg chg="add del mod">
          <ac:chgData name="김수민" userId="0baf6c3f-a602-4777-acb9-2a0b93f9a1f7" providerId="ADAL" clId="{40294E07-AFFD-4308-A198-FCC064444DDE}" dt="2020-07-07T07:44:28.290" v="11367" actId="478"/>
          <ac:spMkLst>
            <pc:docMk/>
            <pc:sldMk cId="3419915037" sldId="274"/>
            <ac:spMk id="9" creationId="{4617AB3E-042D-4D88-8F91-B36499B34466}"/>
          </ac:spMkLst>
        </pc:spChg>
        <pc:spChg chg="del">
          <ac:chgData name="김수민" userId="0baf6c3f-a602-4777-acb9-2a0b93f9a1f7" providerId="ADAL" clId="{40294E07-AFFD-4308-A198-FCC064444DDE}" dt="2020-07-07T07:43:53.720" v="11363" actId="478"/>
          <ac:spMkLst>
            <pc:docMk/>
            <pc:sldMk cId="3419915037" sldId="274"/>
            <ac:spMk id="13" creationId="{89B71371-C7D8-4602-805D-4720C9CD662A}"/>
          </ac:spMkLst>
        </pc:spChg>
        <pc:picChg chg="del">
          <ac:chgData name="김수민" userId="0baf6c3f-a602-4777-acb9-2a0b93f9a1f7" providerId="ADAL" clId="{40294E07-AFFD-4308-A198-FCC064444DDE}" dt="2020-07-07T07:43:51.848" v="11360" actId="478"/>
          <ac:picMkLst>
            <pc:docMk/>
            <pc:sldMk cId="3419915037" sldId="274"/>
            <ac:picMk id="7" creationId="{15A46BF5-40CC-45B5-A278-C9F56E44878F}"/>
          </ac:picMkLst>
        </pc:picChg>
        <pc:picChg chg="del">
          <ac:chgData name="김수민" userId="0baf6c3f-a602-4777-acb9-2a0b93f9a1f7" providerId="ADAL" clId="{40294E07-AFFD-4308-A198-FCC064444DDE}" dt="2020-07-07T07:43:52.589" v="11361" actId="478"/>
          <ac:picMkLst>
            <pc:docMk/>
            <pc:sldMk cId="3419915037" sldId="274"/>
            <ac:picMk id="8" creationId="{CCFB393C-D1C8-425D-BB5B-18BFA84A83CA}"/>
          </ac:picMkLst>
        </pc:picChg>
        <pc:picChg chg="add mod">
          <ac:chgData name="김수민" userId="0baf6c3f-a602-4777-acb9-2a0b93f9a1f7" providerId="ADAL" clId="{40294E07-AFFD-4308-A198-FCC064444DDE}" dt="2020-07-07T07:44:30.722" v="11368" actId="1076"/>
          <ac:picMkLst>
            <pc:docMk/>
            <pc:sldMk cId="3419915037" sldId="274"/>
            <ac:picMk id="11" creationId="{8D389884-B9FB-4E62-BB06-4D9913D99DB9}"/>
          </ac:picMkLst>
        </pc:picChg>
        <pc:cxnChg chg="del">
          <ac:chgData name="김수민" userId="0baf6c3f-a602-4777-acb9-2a0b93f9a1f7" providerId="ADAL" clId="{40294E07-AFFD-4308-A198-FCC064444DDE}" dt="2020-07-07T07:43:53.148" v="11362" actId="478"/>
          <ac:cxnSpMkLst>
            <pc:docMk/>
            <pc:sldMk cId="3419915037" sldId="274"/>
            <ac:cxnSpMk id="10" creationId="{C0B16A9F-706D-4D9C-A941-5447BB8C77AC}"/>
          </ac:cxnSpMkLst>
        </pc:cxnChg>
        <pc:cxnChg chg="del">
          <ac:chgData name="김수민" userId="0baf6c3f-a602-4777-acb9-2a0b93f9a1f7" providerId="ADAL" clId="{40294E07-AFFD-4308-A198-FCC064444DDE}" dt="2020-07-07T07:43:54.460" v="11364" actId="478"/>
          <ac:cxnSpMkLst>
            <pc:docMk/>
            <pc:sldMk cId="3419915037" sldId="274"/>
            <ac:cxnSpMk id="12" creationId="{BC7313F7-47AF-4EB7-84EC-1B8C3CA5ABFA}"/>
          </ac:cxnSpMkLst>
        </pc:cxnChg>
      </pc:sldChg>
      <pc:sldChg chg="addSp delSp modSp add">
        <pc:chgData name="김수민" userId="0baf6c3f-a602-4777-acb9-2a0b93f9a1f7" providerId="ADAL" clId="{40294E07-AFFD-4308-A198-FCC064444DDE}" dt="2020-07-07T11:22:23.632" v="12441" actId="1036"/>
        <pc:sldMkLst>
          <pc:docMk/>
          <pc:sldMk cId="2911080176" sldId="275"/>
        </pc:sldMkLst>
        <pc:spChg chg="mod">
          <ac:chgData name="김수민" userId="0baf6c3f-a602-4777-acb9-2a0b93f9a1f7" providerId="ADAL" clId="{40294E07-AFFD-4308-A198-FCC064444DDE}" dt="2020-07-07T10:20:35.324" v="12152" actId="2711"/>
          <ac:spMkLst>
            <pc:docMk/>
            <pc:sldMk cId="2911080176" sldId="275"/>
            <ac:spMk id="2" creationId="{E8354DF8-47F3-48D3-BE3E-E590F7ECD809}"/>
          </ac:spMkLst>
        </pc:spChg>
        <pc:spChg chg="del mod">
          <ac:chgData name="김수민" userId="0baf6c3f-a602-4777-acb9-2a0b93f9a1f7" providerId="ADAL" clId="{40294E07-AFFD-4308-A198-FCC064444DDE}" dt="2020-07-07T10:24:24.299" v="12205" actId="478"/>
          <ac:spMkLst>
            <pc:docMk/>
            <pc:sldMk cId="2911080176" sldId="275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27.379" v="12144" actId="2711"/>
          <ac:spMkLst>
            <pc:docMk/>
            <pc:sldMk cId="2911080176" sldId="275"/>
            <ac:spMk id="5" creationId="{B889C7FC-D7B3-4AB3-B598-BC734D63BB0F}"/>
          </ac:spMkLst>
        </pc:spChg>
        <pc:spChg chg="add mod">
          <ac:chgData name="김수민" userId="0baf6c3f-a602-4777-acb9-2a0b93f9a1f7" providerId="ADAL" clId="{40294E07-AFFD-4308-A198-FCC064444DDE}" dt="2020-07-07T11:22:23.632" v="12441" actId="1036"/>
          <ac:spMkLst>
            <pc:docMk/>
            <pc:sldMk cId="2911080176" sldId="275"/>
            <ac:spMk id="6" creationId="{296D0C38-BBE3-439F-B63E-E8FF3F3E49E7}"/>
          </ac:spMkLst>
        </pc:spChg>
        <pc:spChg chg="add">
          <ac:chgData name="김수민" userId="0baf6c3f-a602-4777-acb9-2a0b93f9a1f7" providerId="ADAL" clId="{40294E07-AFFD-4308-A198-FCC064444DDE}" dt="2020-07-07T10:24:38.152" v="12211"/>
          <ac:spMkLst>
            <pc:docMk/>
            <pc:sldMk cId="2911080176" sldId="275"/>
            <ac:spMk id="7" creationId="{7CDEF30F-96CF-4A93-AF1F-ADDBAD306968}"/>
          </ac:spMkLst>
        </pc:spChg>
        <pc:spChg chg="mod">
          <ac:chgData name="김수민" userId="0baf6c3f-a602-4777-acb9-2a0b93f9a1f7" providerId="ADAL" clId="{40294E07-AFFD-4308-A198-FCC064444DDE}" dt="2020-07-07T10:40:39.413" v="12304"/>
          <ac:spMkLst>
            <pc:docMk/>
            <pc:sldMk cId="2911080176" sldId="275"/>
            <ac:spMk id="8" creationId="{44FE4376-053F-4BEC-93F3-5B8EE8CEFCA7}"/>
          </ac:spMkLst>
        </pc:spChg>
        <pc:picChg chg="add mod">
          <ac:chgData name="김수민" userId="0baf6c3f-a602-4777-acb9-2a0b93f9a1f7" providerId="ADAL" clId="{40294E07-AFFD-4308-A198-FCC064444DDE}" dt="2020-07-07T11:22:18.427" v="12432" actId="1076"/>
          <ac:picMkLst>
            <pc:docMk/>
            <pc:sldMk cId="2911080176" sldId="275"/>
            <ac:picMk id="3" creationId="{9F3A4853-7C6F-416B-8059-2B62F35B680C}"/>
          </ac:picMkLst>
        </pc:picChg>
        <pc:picChg chg="del">
          <ac:chgData name="김수민" userId="0baf6c3f-a602-4777-acb9-2a0b93f9a1f7" providerId="ADAL" clId="{40294E07-AFFD-4308-A198-FCC064444DDE}" dt="2020-07-07T07:44:45.036" v="11424" actId="478"/>
          <ac:picMkLst>
            <pc:docMk/>
            <pc:sldMk cId="2911080176" sldId="275"/>
            <ac:picMk id="11" creationId="{8D389884-B9FB-4E62-BB06-4D9913D99DB9}"/>
          </ac:picMkLst>
        </pc:picChg>
      </pc:sldChg>
      <pc:sldChg chg="addSp delSp modSp add">
        <pc:chgData name="김수민" userId="0baf6c3f-a602-4777-acb9-2a0b93f9a1f7" providerId="ADAL" clId="{40294E07-AFFD-4308-A198-FCC064444DDE}" dt="2020-07-07T11:21:45.927" v="12429" actId="20577"/>
        <pc:sldMkLst>
          <pc:docMk/>
          <pc:sldMk cId="343754671" sldId="276"/>
        </pc:sldMkLst>
        <pc:spChg chg="mod">
          <ac:chgData name="김수민" userId="0baf6c3f-a602-4777-acb9-2a0b93f9a1f7" providerId="ADAL" clId="{40294E07-AFFD-4308-A198-FCC064444DDE}" dt="2020-07-07T10:20:29.681" v="12151" actId="2711"/>
          <ac:spMkLst>
            <pc:docMk/>
            <pc:sldMk cId="343754671" sldId="276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10:40:40.493" v="12305"/>
          <ac:spMkLst>
            <pc:docMk/>
            <pc:sldMk cId="343754671" sldId="276"/>
            <ac:spMk id="3" creationId="{C05CBAF7-5122-44A8-ADBB-E11D982E60D6}"/>
          </ac:spMkLst>
        </pc:spChg>
        <pc:spChg chg="del mod">
          <ac:chgData name="김수민" userId="0baf6c3f-a602-4777-acb9-2a0b93f9a1f7" providerId="ADAL" clId="{40294E07-AFFD-4308-A198-FCC064444DDE}" dt="2020-07-07T10:24:34.953" v="12208" actId="478"/>
          <ac:spMkLst>
            <pc:docMk/>
            <pc:sldMk cId="343754671" sldId="276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30.803" v="12145" actId="2711"/>
          <ac:spMkLst>
            <pc:docMk/>
            <pc:sldMk cId="343754671" sldId="276"/>
            <ac:spMk id="5" creationId="{B889C7FC-D7B3-4AB3-B598-BC734D63BB0F}"/>
          </ac:spMkLst>
        </pc:spChg>
        <pc:spChg chg="del">
          <ac:chgData name="김수민" userId="0baf6c3f-a602-4777-acb9-2a0b93f9a1f7" providerId="ADAL" clId="{40294E07-AFFD-4308-A198-FCC064444DDE}" dt="2020-07-07T07:47:13.654" v="11470" actId="478"/>
          <ac:spMkLst>
            <pc:docMk/>
            <pc:sldMk cId="343754671" sldId="276"/>
            <ac:spMk id="6" creationId="{296D0C38-BBE3-439F-B63E-E8FF3F3E49E7}"/>
          </ac:spMkLst>
        </pc:spChg>
        <pc:spChg chg="add mod">
          <ac:chgData name="김수민" userId="0baf6c3f-a602-4777-acb9-2a0b93f9a1f7" providerId="ADAL" clId="{40294E07-AFFD-4308-A198-FCC064444DDE}" dt="2020-07-07T11:21:15.662" v="12416" actId="113"/>
          <ac:spMkLst>
            <pc:docMk/>
            <pc:sldMk cId="343754671" sldId="276"/>
            <ac:spMk id="8" creationId="{CFEE164B-A7E0-420A-AB51-E20C00107733}"/>
          </ac:spMkLst>
        </pc:spChg>
        <pc:spChg chg="add mod">
          <ac:chgData name="김수민" userId="0baf6c3f-a602-4777-acb9-2a0b93f9a1f7" providerId="ADAL" clId="{40294E07-AFFD-4308-A198-FCC064444DDE}" dt="2020-07-07T11:21:34.743" v="12421" actId="207"/>
          <ac:spMkLst>
            <pc:docMk/>
            <pc:sldMk cId="343754671" sldId="276"/>
            <ac:spMk id="9" creationId="{47515D20-A8D6-49AD-8757-EE9E43B68322}"/>
          </ac:spMkLst>
        </pc:spChg>
        <pc:spChg chg="add mod">
          <ac:chgData name="김수민" userId="0baf6c3f-a602-4777-acb9-2a0b93f9a1f7" providerId="ADAL" clId="{40294E07-AFFD-4308-A198-FCC064444DDE}" dt="2020-07-07T11:21:45.927" v="12429" actId="20577"/>
          <ac:spMkLst>
            <pc:docMk/>
            <pc:sldMk cId="343754671" sldId="276"/>
            <ac:spMk id="10" creationId="{98B20F7C-7F1C-4650-AC4A-68199E7FB053}"/>
          </ac:spMkLst>
        </pc:spChg>
        <pc:spChg chg="add">
          <ac:chgData name="김수민" userId="0baf6c3f-a602-4777-acb9-2a0b93f9a1f7" providerId="ADAL" clId="{40294E07-AFFD-4308-A198-FCC064444DDE}" dt="2020-07-07T10:24:39.377" v="12212"/>
          <ac:spMkLst>
            <pc:docMk/>
            <pc:sldMk cId="343754671" sldId="276"/>
            <ac:spMk id="11" creationId="{9DCCFF77-85EE-4164-A2CA-F6A2C77C32EB}"/>
          </ac:spMkLst>
        </pc:spChg>
        <pc:picChg chg="del">
          <ac:chgData name="김수민" userId="0baf6c3f-a602-4777-acb9-2a0b93f9a1f7" providerId="ADAL" clId="{40294E07-AFFD-4308-A198-FCC064444DDE}" dt="2020-07-07T07:47:14.244" v="11471" actId="478"/>
          <ac:picMkLst>
            <pc:docMk/>
            <pc:sldMk cId="343754671" sldId="276"/>
            <ac:picMk id="3" creationId="{9F3A4853-7C6F-416B-8059-2B62F35B680C}"/>
          </ac:picMkLst>
        </pc:picChg>
        <pc:picChg chg="add mod">
          <ac:chgData name="김수민" userId="0baf6c3f-a602-4777-acb9-2a0b93f9a1f7" providerId="ADAL" clId="{40294E07-AFFD-4308-A198-FCC064444DDE}" dt="2020-07-07T07:48:22.333" v="11551" actId="14100"/>
          <ac:picMkLst>
            <pc:docMk/>
            <pc:sldMk cId="343754671" sldId="276"/>
            <ac:picMk id="7" creationId="{2F8CCF19-EAB1-4717-97BE-6E6530D20F75}"/>
          </ac:picMkLst>
        </pc:picChg>
        <pc:picChg chg="add del">
          <ac:chgData name="김수민" userId="0baf6c3f-a602-4777-acb9-2a0b93f9a1f7" providerId="ADAL" clId="{40294E07-AFFD-4308-A198-FCC064444DDE}" dt="2020-07-07T07:48:43.603" v="11591" actId="478"/>
          <ac:picMkLst>
            <pc:docMk/>
            <pc:sldMk cId="343754671" sldId="276"/>
            <ac:picMk id="11" creationId="{A75FA5AC-60EF-4EF2-BFD6-8F241B9BE578}"/>
          </ac:picMkLst>
        </pc:picChg>
      </pc:sldChg>
      <pc:sldChg chg="addSp delSp modSp add">
        <pc:chgData name="김수민" userId="0baf6c3f-a602-4777-acb9-2a0b93f9a1f7" providerId="ADAL" clId="{40294E07-AFFD-4308-A198-FCC064444DDE}" dt="2020-07-07T10:40:41.552" v="12306"/>
        <pc:sldMkLst>
          <pc:docMk/>
          <pc:sldMk cId="3922848105" sldId="277"/>
        </pc:sldMkLst>
        <pc:spChg chg="mod">
          <ac:chgData name="김수민" userId="0baf6c3f-a602-4777-acb9-2a0b93f9a1f7" providerId="ADAL" clId="{40294E07-AFFD-4308-A198-FCC064444DDE}" dt="2020-07-07T10:20:22.980" v="12150" actId="2711"/>
          <ac:spMkLst>
            <pc:docMk/>
            <pc:sldMk cId="3922848105" sldId="277"/>
            <ac:spMk id="2" creationId="{E8354DF8-47F3-48D3-BE3E-E590F7ECD809}"/>
          </ac:spMkLst>
        </pc:spChg>
        <pc:spChg chg="del mod">
          <ac:chgData name="김수민" userId="0baf6c3f-a602-4777-acb9-2a0b93f9a1f7" providerId="ADAL" clId="{40294E07-AFFD-4308-A198-FCC064444DDE}" dt="2020-07-07T10:24:32.519" v="12206" actId="478"/>
          <ac:spMkLst>
            <pc:docMk/>
            <pc:sldMk cId="3922848105" sldId="277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35.304" v="12146" actId="2711"/>
          <ac:spMkLst>
            <pc:docMk/>
            <pc:sldMk cId="3922848105" sldId="277"/>
            <ac:spMk id="5" creationId="{B889C7FC-D7B3-4AB3-B598-BC734D63BB0F}"/>
          </ac:spMkLst>
        </pc:spChg>
        <pc:spChg chg="add mod">
          <ac:chgData name="김수민" userId="0baf6c3f-a602-4777-acb9-2a0b93f9a1f7" providerId="ADAL" clId="{40294E07-AFFD-4308-A198-FCC064444DDE}" dt="2020-07-07T09:47:35.304" v="12146" actId="2711"/>
          <ac:spMkLst>
            <pc:docMk/>
            <pc:sldMk cId="3922848105" sldId="277"/>
            <ac:spMk id="6" creationId="{2AA29634-4CEA-4E02-A034-6F82D9DF39F3}"/>
          </ac:spMkLst>
        </pc:spChg>
        <pc:spChg chg="add">
          <ac:chgData name="김수민" userId="0baf6c3f-a602-4777-acb9-2a0b93f9a1f7" providerId="ADAL" clId="{40294E07-AFFD-4308-A198-FCC064444DDE}" dt="2020-07-07T10:24:40.167" v="12213"/>
          <ac:spMkLst>
            <pc:docMk/>
            <pc:sldMk cId="3922848105" sldId="277"/>
            <ac:spMk id="7" creationId="{31820610-DE37-450D-AF29-DEF102AE3AE4}"/>
          </ac:spMkLst>
        </pc:spChg>
        <pc:spChg chg="mod">
          <ac:chgData name="김수민" userId="0baf6c3f-a602-4777-acb9-2a0b93f9a1f7" providerId="ADAL" clId="{40294E07-AFFD-4308-A198-FCC064444DDE}" dt="2020-07-07T10:40:41.552" v="12306"/>
          <ac:spMkLst>
            <pc:docMk/>
            <pc:sldMk cId="3922848105" sldId="277"/>
            <ac:spMk id="8" creationId="{B0108DB9-E5A0-4445-BE94-43BB392D3259}"/>
          </ac:spMkLst>
        </pc:spChg>
        <pc:spChg chg="del">
          <ac:chgData name="김수민" userId="0baf6c3f-a602-4777-acb9-2a0b93f9a1f7" providerId="ADAL" clId="{40294E07-AFFD-4308-A198-FCC064444DDE}" dt="2020-07-07T07:49:25.038" v="11689" actId="478"/>
          <ac:spMkLst>
            <pc:docMk/>
            <pc:sldMk cId="3922848105" sldId="277"/>
            <ac:spMk id="8" creationId="{CFEE164B-A7E0-420A-AB51-E20C00107733}"/>
          </ac:spMkLst>
        </pc:spChg>
        <pc:spChg chg="del">
          <ac:chgData name="김수민" userId="0baf6c3f-a602-4777-acb9-2a0b93f9a1f7" providerId="ADAL" clId="{40294E07-AFFD-4308-A198-FCC064444DDE}" dt="2020-07-07T07:49:25.038" v="11689" actId="478"/>
          <ac:spMkLst>
            <pc:docMk/>
            <pc:sldMk cId="3922848105" sldId="277"/>
            <ac:spMk id="9" creationId="{47515D20-A8D6-49AD-8757-EE9E43B68322}"/>
          </ac:spMkLst>
        </pc:spChg>
        <pc:spChg chg="del">
          <ac:chgData name="김수민" userId="0baf6c3f-a602-4777-acb9-2a0b93f9a1f7" providerId="ADAL" clId="{40294E07-AFFD-4308-A198-FCC064444DDE}" dt="2020-07-07T07:49:25.038" v="11689" actId="478"/>
          <ac:spMkLst>
            <pc:docMk/>
            <pc:sldMk cId="3922848105" sldId="277"/>
            <ac:spMk id="10" creationId="{98B20F7C-7F1C-4650-AC4A-68199E7FB053}"/>
          </ac:spMkLst>
        </pc:spChg>
        <pc:picChg chg="add mod">
          <ac:chgData name="김수민" userId="0baf6c3f-a602-4777-acb9-2a0b93f9a1f7" providerId="ADAL" clId="{40294E07-AFFD-4308-A198-FCC064444DDE}" dt="2020-07-07T07:51:37.109" v="11697" actId="1076"/>
          <ac:picMkLst>
            <pc:docMk/>
            <pc:sldMk cId="3922848105" sldId="277"/>
            <ac:picMk id="3" creationId="{527623BF-A69A-47E3-8C87-FDF1241792F9}"/>
          </ac:picMkLst>
        </pc:picChg>
        <pc:picChg chg="del">
          <ac:chgData name="김수민" userId="0baf6c3f-a602-4777-acb9-2a0b93f9a1f7" providerId="ADAL" clId="{40294E07-AFFD-4308-A198-FCC064444DDE}" dt="2020-07-07T07:49:24.217" v="11688" actId="478"/>
          <ac:picMkLst>
            <pc:docMk/>
            <pc:sldMk cId="3922848105" sldId="277"/>
            <ac:picMk id="7" creationId="{2F8CCF19-EAB1-4717-97BE-6E6530D20F75}"/>
          </ac:picMkLst>
        </pc:picChg>
      </pc:sldChg>
      <pc:sldChg chg="addSp delSp modSp add">
        <pc:chgData name="김수민" userId="0baf6c3f-a602-4777-acb9-2a0b93f9a1f7" providerId="ADAL" clId="{40294E07-AFFD-4308-A198-FCC064444DDE}" dt="2020-07-07T11:20:16.807" v="12367" actId="20577"/>
        <pc:sldMkLst>
          <pc:docMk/>
          <pc:sldMk cId="3935209518" sldId="278"/>
        </pc:sldMkLst>
        <pc:spChg chg="mod">
          <ac:chgData name="김수민" userId="0baf6c3f-a602-4777-acb9-2a0b93f9a1f7" providerId="ADAL" clId="{40294E07-AFFD-4308-A198-FCC064444DDE}" dt="2020-07-07T10:24:59.854" v="12224" actId="1076"/>
          <ac:spMkLst>
            <pc:docMk/>
            <pc:sldMk cId="3935209518" sldId="278"/>
            <ac:spMk id="2" creationId="{E8354DF8-47F3-48D3-BE3E-E590F7ECD809}"/>
          </ac:spMkLst>
        </pc:spChg>
        <pc:spChg chg="mod">
          <ac:chgData name="김수민" userId="0baf6c3f-a602-4777-acb9-2a0b93f9a1f7" providerId="ADAL" clId="{40294E07-AFFD-4308-A198-FCC064444DDE}" dt="2020-07-07T10:40:44.372" v="12308"/>
          <ac:spMkLst>
            <pc:docMk/>
            <pc:sldMk cId="3935209518" sldId="278"/>
            <ac:spMk id="3" creationId="{522AD1D5-D335-4E5C-8E95-6DB06F3B037E}"/>
          </ac:spMkLst>
        </pc:spChg>
        <pc:spChg chg="mod">
          <ac:chgData name="김수민" userId="0baf6c3f-a602-4777-acb9-2a0b93f9a1f7" providerId="ADAL" clId="{40294E07-AFFD-4308-A198-FCC064444DDE}" dt="2020-07-07T10:24:56.874" v="12223" actId="1076"/>
          <ac:spMkLst>
            <pc:docMk/>
            <pc:sldMk cId="3935209518" sldId="278"/>
            <ac:spMk id="4" creationId="{B76C1934-F9D0-409D-B08F-E3B990E5FAE5}"/>
          </ac:spMkLst>
        </pc:spChg>
        <pc:spChg chg="mod">
          <ac:chgData name="김수민" userId="0baf6c3f-a602-4777-acb9-2a0b93f9a1f7" providerId="ADAL" clId="{40294E07-AFFD-4308-A198-FCC064444DDE}" dt="2020-07-07T09:47:38.652" v="12147" actId="2711"/>
          <ac:spMkLst>
            <pc:docMk/>
            <pc:sldMk cId="3935209518" sldId="278"/>
            <ac:spMk id="5" creationId="{B889C7FC-D7B3-4AB3-B598-BC734D63BB0F}"/>
          </ac:spMkLst>
        </pc:spChg>
        <pc:spChg chg="add del mod">
          <ac:chgData name="김수민" userId="0baf6c3f-a602-4777-acb9-2a0b93f9a1f7" providerId="ADAL" clId="{40294E07-AFFD-4308-A198-FCC064444DDE}" dt="2020-07-07T11:20:16.807" v="12367" actId="20577"/>
          <ac:spMkLst>
            <pc:docMk/>
            <pc:sldMk cId="3935209518" sldId="278"/>
            <ac:spMk id="6" creationId="{2AA29634-4CEA-4E02-A034-6F82D9DF39F3}"/>
          </ac:spMkLst>
        </pc:spChg>
        <pc:picChg chg="del">
          <ac:chgData name="김수민" userId="0baf6c3f-a602-4777-acb9-2a0b93f9a1f7" providerId="ADAL" clId="{40294E07-AFFD-4308-A198-FCC064444DDE}" dt="2020-07-07T07:52:46.967" v="11862" actId="478"/>
          <ac:picMkLst>
            <pc:docMk/>
            <pc:sldMk cId="3935209518" sldId="278"/>
            <ac:picMk id="3" creationId="{527623BF-A69A-47E3-8C87-FDF1241792F9}"/>
          </ac:picMkLst>
        </pc:picChg>
      </pc:sldChg>
      <pc:sldChg chg="add del">
        <pc:chgData name="김수민" userId="0baf6c3f-a602-4777-acb9-2a0b93f9a1f7" providerId="ADAL" clId="{40294E07-AFFD-4308-A198-FCC064444DDE}" dt="2020-07-07T10:29:28.451" v="12278" actId="2696"/>
        <pc:sldMkLst>
          <pc:docMk/>
          <pc:sldMk cId="224025908" sldId="279"/>
        </pc:sldMkLst>
      </pc:sldChg>
      <pc:sldMasterChg chg="modSp modSldLayout">
        <pc:chgData name="김수민" userId="0baf6c3f-a602-4777-acb9-2a0b93f9a1f7" providerId="ADAL" clId="{40294E07-AFFD-4308-A198-FCC064444DDE}" dt="2020-07-07T10:27:02.264" v="12239" actId="20577"/>
        <pc:sldMasterMkLst>
          <pc:docMk/>
          <pc:sldMasterMk cId="431348862" sldId="2147483648"/>
        </pc:sldMasterMkLst>
        <pc:spChg chg="mod">
          <ac:chgData name="김수민" userId="0baf6c3f-a602-4777-acb9-2a0b93f9a1f7" providerId="ADAL" clId="{40294E07-AFFD-4308-A198-FCC064444DDE}" dt="2020-07-07T10:25:39.201" v="12227" actId="20577"/>
          <ac:spMkLst>
            <pc:docMk/>
            <pc:sldMasterMk cId="431348862" sldId="2147483648"/>
            <ac:spMk id="6" creationId="{D1A65E73-1837-44A3-B331-0AE14FA4A4D4}"/>
          </ac:spMkLst>
        </pc:spChg>
        <pc:sldLayoutChg chg="modSp">
          <pc:chgData name="김수민" userId="0baf6c3f-a602-4777-acb9-2a0b93f9a1f7" providerId="ADAL" clId="{40294E07-AFFD-4308-A198-FCC064444DDE}" dt="2020-07-07T10:26:30.460" v="12230" actId="20577"/>
          <pc:sldLayoutMkLst>
            <pc:docMk/>
            <pc:sldMasterMk cId="431348862" sldId="2147483648"/>
            <pc:sldLayoutMk cId="1620560798" sldId="2147483649"/>
          </pc:sldLayoutMkLst>
          <pc:spChg chg="mod">
            <ac:chgData name="김수민" userId="0baf6c3f-a602-4777-acb9-2a0b93f9a1f7" providerId="ADAL" clId="{40294E07-AFFD-4308-A198-FCC064444DDE}" dt="2020-07-07T10:26:30.460" v="12230" actId="20577"/>
            <ac:spMkLst>
              <pc:docMk/>
              <pc:sldMasterMk cId="431348862" sldId="2147483648"/>
              <pc:sldLayoutMk cId="1620560798" sldId="2147483649"/>
              <ac:spMk id="6" creationId="{B9A3A946-9E4F-4897-AD9D-67C61E768AD2}"/>
            </ac:spMkLst>
          </pc:spChg>
        </pc:sldLayoutChg>
        <pc:sldLayoutChg chg="modSp">
          <pc:chgData name="김수민" userId="0baf6c3f-a602-4777-acb9-2a0b93f9a1f7" providerId="ADAL" clId="{40294E07-AFFD-4308-A198-FCC064444DDE}" dt="2020-07-07T10:26:34.010" v="12233" actId="20577"/>
          <pc:sldLayoutMkLst>
            <pc:docMk/>
            <pc:sldMasterMk cId="431348862" sldId="2147483648"/>
            <pc:sldLayoutMk cId="4154993671" sldId="2147483650"/>
          </pc:sldLayoutMkLst>
          <pc:spChg chg="mod">
            <ac:chgData name="김수민" userId="0baf6c3f-a602-4777-acb9-2a0b93f9a1f7" providerId="ADAL" clId="{40294E07-AFFD-4308-A198-FCC064444DDE}" dt="2020-07-07T10:26:34.010" v="12233" actId="20577"/>
            <ac:spMkLst>
              <pc:docMk/>
              <pc:sldMasterMk cId="431348862" sldId="2147483648"/>
              <pc:sldLayoutMk cId="4154993671" sldId="2147483650"/>
              <ac:spMk id="6" creationId="{A8AC9857-CD51-4B48-BFAC-8C0F135683C4}"/>
            </ac:spMkLst>
          </pc:spChg>
        </pc:sldLayoutChg>
        <pc:sldLayoutChg chg="modSp">
          <pc:chgData name="김수민" userId="0baf6c3f-a602-4777-acb9-2a0b93f9a1f7" providerId="ADAL" clId="{40294E07-AFFD-4308-A198-FCC064444DDE}" dt="2020-07-07T10:27:02.264" v="12239" actId="20577"/>
          <pc:sldLayoutMkLst>
            <pc:docMk/>
            <pc:sldMasterMk cId="431348862" sldId="2147483648"/>
            <pc:sldLayoutMk cId="860530633" sldId="2147483654"/>
          </pc:sldLayoutMkLst>
          <pc:spChg chg="mod">
            <ac:chgData name="김수민" userId="0baf6c3f-a602-4777-acb9-2a0b93f9a1f7" providerId="ADAL" clId="{40294E07-AFFD-4308-A198-FCC064444DDE}" dt="2020-07-07T10:27:02.264" v="12239" actId="20577"/>
            <ac:spMkLst>
              <pc:docMk/>
              <pc:sldMasterMk cId="431348862" sldId="2147483648"/>
              <pc:sldLayoutMk cId="860530633" sldId="2147483654"/>
              <ac:spMk id="5" creationId="{DC3F605C-D73C-4512-9655-FC1A68B2D587}"/>
            </ac:spMkLst>
          </pc:spChg>
        </pc:sldLayoutChg>
        <pc:sldLayoutChg chg="modSp">
          <pc:chgData name="김수민" userId="0baf6c3f-a602-4777-acb9-2a0b93f9a1f7" providerId="ADAL" clId="{40294E07-AFFD-4308-A198-FCC064444DDE}" dt="2020-07-07T10:26:58.901" v="12236" actId="20577"/>
          <pc:sldLayoutMkLst>
            <pc:docMk/>
            <pc:sldMasterMk cId="431348862" sldId="2147483648"/>
            <pc:sldLayoutMk cId="2847661777" sldId="2147483655"/>
          </pc:sldLayoutMkLst>
          <pc:spChg chg="mod">
            <ac:chgData name="김수민" userId="0baf6c3f-a602-4777-acb9-2a0b93f9a1f7" providerId="ADAL" clId="{40294E07-AFFD-4308-A198-FCC064444DDE}" dt="2020-07-07T10:26:58.901" v="12236" actId="20577"/>
            <ac:spMkLst>
              <pc:docMk/>
              <pc:sldMasterMk cId="431348862" sldId="2147483648"/>
              <pc:sldLayoutMk cId="2847661777" sldId="2147483655"/>
              <ac:spMk id="4" creationId="{E1B219C5-1374-48A3-B50E-181376A7E7C6}"/>
            </ac:spMkLst>
          </pc:spChg>
        </pc:sldLayoutChg>
      </pc:sldMasterChg>
      <pc:sldMasterChg chg="addSp modSp del delSldLayout">
        <pc:chgData name="김수민" userId="0baf6c3f-a602-4777-acb9-2a0b93f9a1f7" providerId="ADAL" clId="{40294E07-AFFD-4308-A198-FCC064444DDE}" dt="2020-07-07T10:27:08.713" v="12252" actId="2696"/>
        <pc:sldMasterMkLst>
          <pc:docMk/>
          <pc:sldMasterMk cId="3020609418" sldId="2147483660"/>
        </pc:sldMasterMkLst>
        <pc:spChg chg="add mod">
          <ac:chgData name="김수민" userId="0baf6c3f-a602-4777-acb9-2a0b93f9a1f7" providerId="ADAL" clId="{40294E07-AFFD-4308-A198-FCC064444DDE}" dt="2020-07-07T10:27:06.189" v="12240"/>
          <ac:spMkLst>
            <pc:docMk/>
            <pc:sldMasterMk cId="3020609418" sldId="2147483660"/>
            <ac:spMk id="2" creationId="{97EFB800-F430-4550-AA26-ED56F16A43D2}"/>
          </ac:spMkLst>
        </pc:spChg>
        <pc:spChg chg="add mod">
          <ac:chgData name="김수민" userId="0baf6c3f-a602-4777-acb9-2a0b93f9a1f7" providerId="ADAL" clId="{40294E07-AFFD-4308-A198-FCC064444DDE}" dt="2020-07-07T10:27:06.189" v="12240"/>
          <ac:spMkLst>
            <pc:docMk/>
            <pc:sldMasterMk cId="3020609418" sldId="2147483660"/>
            <ac:spMk id="3" creationId="{51388E99-D610-437D-A5EC-E1D23AF59126}"/>
          </ac:spMkLst>
        </pc:spChg>
        <pc:spChg chg="add mod">
          <ac:chgData name="김수민" userId="0baf6c3f-a602-4777-acb9-2a0b93f9a1f7" providerId="ADAL" clId="{40294E07-AFFD-4308-A198-FCC064444DDE}" dt="2020-07-07T10:27:06.189" v="12240"/>
          <ac:spMkLst>
            <pc:docMk/>
            <pc:sldMasterMk cId="3020609418" sldId="2147483660"/>
            <ac:spMk id="4" creationId="{5216660E-ED41-4342-84BB-2F4EAD6FEB97}"/>
          </ac:spMkLst>
        </pc:spChg>
        <pc:spChg chg="add mod">
          <ac:chgData name="김수민" userId="0baf6c3f-a602-4777-acb9-2a0b93f9a1f7" providerId="ADAL" clId="{40294E07-AFFD-4308-A198-FCC064444DDE}" dt="2020-07-07T10:27:06.189" v="12240"/>
          <ac:spMkLst>
            <pc:docMk/>
            <pc:sldMasterMk cId="3020609418" sldId="2147483660"/>
            <ac:spMk id="5" creationId="{9E38051F-C4EC-47DD-B573-151AACA936B3}"/>
          </ac:spMkLst>
        </pc:spChg>
        <pc:spChg chg="add mod">
          <ac:chgData name="김수민" userId="0baf6c3f-a602-4777-acb9-2a0b93f9a1f7" providerId="ADAL" clId="{40294E07-AFFD-4308-A198-FCC064444DDE}" dt="2020-07-07T10:27:06.189" v="12240"/>
          <ac:spMkLst>
            <pc:docMk/>
            <pc:sldMasterMk cId="3020609418" sldId="2147483660"/>
            <ac:spMk id="6" creationId="{EA7E4813-8912-4242-9A5E-E373692431A1}"/>
          </ac:spMkLst>
        </pc:spChg>
        <pc:sldLayoutChg chg="del">
          <pc:chgData name="김수민" userId="0baf6c3f-a602-4777-acb9-2a0b93f9a1f7" providerId="ADAL" clId="{40294E07-AFFD-4308-A198-FCC064444DDE}" dt="2020-07-07T10:27:08.688" v="12241" actId="2696"/>
          <pc:sldLayoutMkLst>
            <pc:docMk/>
            <pc:sldMasterMk cId="3020609418" sldId="2147483660"/>
            <pc:sldLayoutMk cId="682125380" sldId="2147483661"/>
          </pc:sldLayoutMkLst>
        </pc:sldLayoutChg>
        <pc:sldLayoutChg chg="del">
          <pc:chgData name="김수민" userId="0baf6c3f-a602-4777-acb9-2a0b93f9a1f7" providerId="ADAL" clId="{40294E07-AFFD-4308-A198-FCC064444DDE}" dt="2020-07-07T10:27:08.690" v="12242" actId="2696"/>
          <pc:sldLayoutMkLst>
            <pc:docMk/>
            <pc:sldMasterMk cId="3020609418" sldId="2147483660"/>
            <pc:sldLayoutMk cId="3340780368" sldId="2147483662"/>
          </pc:sldLayoutMkLst>
        </pc:sldLayoutChg>
        <pc:sldLayoutChg chg="del">
          <pc:chgData name="김수민" userId="0baf6c3f-a602-4777-acb9-2a0b93f9a1f7" providerId="ADAL" clId="{40294E07-AFFD-4308-A198-FCC064444DDE}" dt="2020-07-07T10:27:08.693" v="12243" actId="2696"/>
          <pc:sldLayoutMkLst>
            <pc:docMk/>
            <pc:sldMasterMk cId="3020609418" sldId="2147483660"/>
            <pc:sldLayoutMk cId="3981898132" sldId="2147483663"/>
          </pc:sldLayoutMkLst>
        </pc:sldLayoutChg>
        <pc:sldLayoutChg chg="del">
          <pc:chgData name="김수민" userId="0baf6c3f-a602-4777-acb9-2a0b93f9a1f7" providerId="ADAL" clId="{40294E07-AFFD-4308-A198-FCC064444DDE}" dt="2020-07-07T10:27:08.695" v="12244" actId="2696"/>
          <pc:sldLayoutMkLst>
            <pc:docMk/>
            <pc:sldMasterMk cId="3020609418" sldId="2147483660"/>
            <pc:sldLayoutMk cId="3559889281" sldId="2147483664"/>
          </pc:sldLayoutMkLst>
        </pc:sldLayoutChg>
        <pc:sldLayoutChg chg="del">
          <pc:chgData name="김수민" userId="0baf6c3f-a602-4777-acb9-2a0b93f9a1f7" providerId="ADAL" clId="{40294E07-AFFD-4308-A198-FCC064444DDE}" dt="2020-07-07T10:27:08.697" v="12245" actId="2696"/>
          <pc:sldLayoutMkLst>
            <pc:docMk/>
            <pc:sldMasterMk cId="3020609418" sldId="2147483660"/>
            <pc:sldLayoutMk cId="2887522094" sldId="2147483665"/>
          </pc:sldLayoutMkLst>
        </pc:sldLayoutChg>
        <pc:sldLayoutChg chg="del">
          <pc:chgData name="김수민" userId="0baf6c3f-a602-4777-acb9-2a0b93f9a1f7" providerId="ADAL" clId="{40294E07-AFFD-4308-A198-FCC064444DDE}" dt="2020-07-07T10:27:08.699" v="12246" actId="2696"/>
          <pc:sldLayoutMkLst>
            <pc:docMk/>
            <pc:sldMasterMk cId="3020609418" sldId="2147483660"/>
            <pc:sldLayoutMk cId="2283803972" sldId="2147483666"/>
          </pc:sldLayoutMkLst>
        </pc:sldLayoutChg>
        <pc:sldLayoutChg chg="del">
          <pc:chgData name="김수민" userId="0baf6c3f-a602-4777-acb9-2a0b93f9a1f7" providerId="ADAL" clId="{40294E07-AFFD-4308-A198-FCC064444DDE}" dt="2020-07-07T10:27:08.701" v="12247" actId="2696"/>
          <pc:sldLayoutMkLst>
            <pc:docMk/>
            <pc:sldMasterMk cId="3020609418" sldId="2147483660"/>
            <pc:sldLayoutMk cId="2278941576" sldId="2147483667"/>
          </pc:sldLayoutMkLst>
        </pc:sldLayoutChg>
        <pc:sldLayoutChg chg="del">
          <pc:chgData name="김수민" userId="0baf6c3f-a602-4777-acb9-2a0b93f9a1f7" providerId="ADAL" clId="{40294E07-AFFD-4308-A198-FCC064444DDE}" dt="2020-07-07T10:27:08.703" v="12248" actId="2696"/>
          <pc:sldLayoutMkLst>
            <pc:docMk/>
            <pc:sldMasterMk cId="3020609418" sldId="2147483660"/>
            <pc:sldLayoutMk cId="4281980798" sldId="2147483668"/>
          </pc:sldLayoutMkLst>
        </pc:sldLayoutChg>
        <pc:sldLayoutChg chg="del">
          <pc:chgData name="김수민" userId="0baf6c3f-a602-4777-acb9-2a0b93f9a1f7" providerId="ADAL" clId="{40294E07-AFFD-4308-A198-FCC064444DDE}" dt="2020-07-07T10:27:08.708" v="12249" actId="2696"/>
          <pc:sldLayoutMkLst>
            <pc:docMk/>
            <pc:sldMasterMk cId="3020609418" sldId="2147483660"/>
            <pc:sldLayoutMk cId="1637871916" sldId="2147483669"/>
          </pc:sldLayoutMkLst>
        </pc:sldLayoutChg>
        <pc:sldLayoutChg chg="del">
          <pc:chgData name="김수민" userId="0baf6c3f-a602-4777-acb9-2a0b93f9a1f7" providerId="ADAL" clId="{40294E07-AFFD-4308-A198-FCC064444DDE}" dt="2020-07-07T10:27:08.709" v="12250" actId="2696"/>
          <pc:sldLayoutMkLst>
            <pc:docMk/>
            <pc:sldMasterMk cId="3020609418" sldId="2147483660"/>
            <pc:sldLayoutMk cId="3733238625" sldId="2147483670"/>
          </pc:sldLayoutMkLst>
        </pc:sldLayoutChg>
        <pc:sldLayoutChg chg="del">
          <pc:chgData name="김수민" userId="0baf6c3f-a602-4777-acb9-2a0b93f9a1f7" providerId="ADAL" clId="{40294E07-AFFD-4308-A198-FCC064444DDE}" dt="2020-07-07T10:27:08.711" v="12251" actId="2696"/>
          <pc:sldLayoutMkLst>
            <pc:docMk/>
            <pc:sldMasterMk cId="3020609418" sldId="2147483660"/>
            <pc:sldLayoutMk cId="1648731650" sldId="2147483671"/>
          </pc:sldLayoutMkLst>
        </pc:sldLayoutChg>
      </pc:sldMasterChg>
      <pc:sldMasterChg chg="addSp modSp del delSldLayout">
        <pc:chgData name="김수민" userId="0baf6c3f-a602-4777-acb9-2a0b93f9a1f7" providerId="ADAL" clId="{40294E07-AFFD-4308-A198-FCC064444DDE}" dt="2020-07-07T10:28:02.646" v="12269" actId="2696"/>
        <pc:sldMasterMkLst>
          <pc:docMk/>
          <pc:sldMasterMk cId="4258033128" sldId="2147483660"/>
        </pc:sldMasterMkLst>
        <pc:spChg chg="add mod">
          <ac:chgData name="김수민" userId="0baf6c3f-a602-4777-acb9-2a0b93f9a1f7" providerId="ADAL" clId="{40294E07-AFFD-4308-A198-FCC064444DDE}" dt="2020-07-07T10:27:49.731" v="12257"/>
          <ac:spMkLst>
            <pc:docMk/>
            <pc:sldMasterMk cId="4258033128" sldId="2147483660"/>
            <ac:spMk id="2" creationId="{5D395BA4-A8D9-4108-A7B2-2DB9BB2DDC63}"/>
          </ac:spMkLst>
        </pc:spChg>
        <pc:spChg chg="add mod">
          <ac:chgData name="김수민" userId="0baf6c3f-a602-4777-acb9-2a0b93f9a1f7" providerId="ADAL" clId="{40294E07-AFFD-4308-A198-FCC064444DDE}" dt="2020-07-07T10:27:49.731" v="12257"/>
          <ac:spMkLst>
            <pc:docMk/>
            <pc:sldMasterMk cId="4258033128" sldId="2147483660"/>
            <ac:spMk id="3" creationId="{3E383C29-5CC2-4110-B34D-936A6BE3408C}"/>
          </ac:spMkLst>
        </pc:spChg>
        <pc:spChg chg="add mod">
          <ac:chgData name="김수민" userId="0baf6c3f-a602-4777-acb9-2a0b93f9a1f7" providerId="ADAL" clId="{40294E07-AFFD-4308-A198-FCC064444DDE}" dt="2020-07-07T10:27:49.731" v="12257"/>
          <ac:spMkLst>
            <pc:docMk/>
            <pc:sldMasterMk cId="4258033128" sldId="2147483660"/>
            <ac:spMk id="4" creationId="{CFF67AFE-83C7-4B7F-A7B6-0C072A4ACFF3}"/>
          </ac:spMkLst>
        </pc:spChg>
        <pc:spChg chg="add mod">
          <ac:chgData name="김수민" userId="0baf6c3f-a602-4777-acb9-2a0b93f9a1f7" providerId="ADAL" clId="{40294E07-AFFD-4308-A198-FCC064444DDE}" dt="2020-07-07T10:27:49.731" v="12257"/>
          <ac:spMkLst>
            <pc:docMk/>
            <pc:sldMasterMk cId="4258033128" sldId="2147483660"/>
            <ac:spMk id="5" creationId="{72615AB7-A16D-47DB-B4F5-C7BF37CDF5DA}"/>
          </ac:spMkLst>
        </pc:spChg>
        <pc:spChg chg="add mod">
          <ac:chgData name="김수민" userId="0baf6c3f-a602-4777-acb9-2a0b93f9a1f7" providerId="ADAL" clId="{40294E07-AFFD-4308-A198-FCC064444DDE}" dt="2020-07-07T10:27:49.731" v="12257"/>
          <ac:spMkLst>
            <pc:docMk/>
            <pc:sldMasterMk cId="4258033128" sldId="2147483660"/>
            <ac:spMk id="6" creationId="{0786F48B-6E45-4DC1-9283-4FEEA0763F86}"/>
          </ac:spMkLst>
        </pc:spChg>
        <pc:sldLayoutChg chg="del">
          <pc:chgData name="김수민" userId="0baf6c3f-a602-4777-acb9-2a0b93f9a1f7" providerId="ADAL" clId="{40294E07-AFFD-4308-A198-FCC064444DDE}" dt="2020-07-07T10:28:02.626" v="12258" actId="2696"/>
          <pc:sldLayoutMkLst>
            <pc:docMk/>
            <pc:sldMasterMk cId="4258033128" sldId="2147483660"/>
            <pc:sldLayoutMk cId="3009477596" sldId="2147483661"/>
          </pc:sldLayoutMkLst>
        </pc:sldLayoutChg>
        <pc:sldLayoutChg chg="del">
          <pc:chgData name="김수민" userId="0baf6c3f-a602-4777-acb9-2a0b93f9a1f7" providerId="ADAL" clId="{40294E07-AFFD-4308-A198-FCC064444DDE}" dt="2020-07-07T10:28:02.627" v="12259" actId="2696"/>
          <pc:sldLayoutMkLst>
            <pc:docMk/>
            <pc:sldMasterMk cId="4258033128" sldId="2147483660"/>
            <pc:sldLayoutMk cId="2279018319" sldId="2147483662"/>
          </pc:sldLayoutMkLst>
        </pc:sldLayoutChg>
        <pc:sldLayoutChg chg="del">
          <pc:chgData name="김수민" userId="0baf6c3f-a602-4777-acb9-2a0b93f9a1f7" providerId="ADAL" clId="{40294E07-AFFD-4308-A198-FCC064444DDE}" dt="2020-07-07T10:28:02.629" v="12260" actId="2696"/>
          <pc:sldLayoutMkLst>
            <pc:docMk/>
            <pc:sldMasterMk cId="4258033128" sldId="2147483660"/>
            <pc:sldLayoutMk cId="1154170188" sldId="2147483663"/>
          </pc:sldLayoutMkLst>
        </pc:sldLayoutChg>
        <pc:sldLayoutChg chg="del">
          <pc:chgData name="김수민" userId="0baf6c3f-a602-4777-acb9-2a0b93f9a1f7" providerId="ADAL" clId="{40294E07-AFFD-4308-A198-FCC064444DDE}" dt="2020-07-07T10:28:02.631" v="12261" actId="2696"/>
          <pc:sldLayoutMkLst>
            <pc:docMk/>
            <pc:sldMasterMk cId="4258033128" sldId="2147483660"/>
            <pc:sldLayoutMk cId="1082227593" sldId="2147483664"/>
          </pc:sldLayoutMkLst>
        </pc:sldLayoutChg>
        <pc:sldLayoutChg chg="del">
          <pc:chgData name="김수민" userId="0baf6c3f-a602-4777-acb9-2a0b93f9a1f7" providerId="ADAL" clId="{40294E07-AFFD-4308-A198-FCC064444DDE}" dt="2020-07-07T10:28:02.633" v="12262" actId="2696"/>
          <pc:sldLayoutMkLst>
            <pc:docMk/>
            <pc:sldMasterMk cId="4258033128" sldId="2147483660"/>
            <pc:sldLayoutMk cId="1137292526" sldId="2147483665"/>
          </pc:sldLayoutMkLst>
        </pc:sldLayoutChg>
        <pc:sldLayoutChg chg="del">
          <pc:chgData name="김수민" userId="0baf6c3f-a602-4777-acb9-2a0b93f9a1f7" providerId="ADAL" clId="{40294E07-AFFD-4308-A198-FCC064444DDE}" dt="2020-07-07T10:28:02.634" v="12263" actId="2696"/>
          <pc:sldLayoutMkLst>
            <pc:docMk/>
            <pc:sldMasterMk cId="4258033128" sldId="2147483660"/>
            <pc:sldLayoutMk cId="1857690717" sldId="2147483666"/>
          </pc:sldLayoutMkLst>
        </pc:sldLayoutChg>
        <pc:sldLayoutChg chg="del">
          <pc:chgData name="김수민" userId="0baf6c3f-a602-4777-acb9-2a0b93f9a1f7" providerId="ADAL" clId="{40294E07-AFFD-4308-A198-FCC064444DDE}" dt="2020-07-07T10:28:02.636" v="12264" actId="2696"/>
          <pc:sldLayoutMkLst>
            <pc:docMk/>
            <pc:sldMasterMk cId="4258033128" sldId="2147483660"/>
            <pc:sldLayoutMk cId="2804686490" sldId="2147483667"/>
          </pc:sldLayoutMkLst>
        </pc:sldLayoutChg>
        <pc:sldLayoutChg chg="del">
          <pc:chgData name="김수민" userId="0baf6c3f-a602-4777-acb9-2a0b93f9a1f7" providerId="ADAL" clId="{40294E07-AFFD-4308-A198-FCC064444DDE}" dt="2020-07-07T10:28:02.638" v="12265" actId="2696"/>
          <pc:sldLayoutMkLst>
            <pc:docMk/>
            <pc:sldMasterMk cId="4258033128" sldId="2147483660"/>
            <pc:sldLayoutMk cId="1212466154" sldId="2147483668"/>
          </pc:sldLayoutMkLst>
        </pc:sldLayoutChg>
        <pc:sldLayoutChg chg="del">
          <pc:chgData name="김수민" userId="0baf6c3f-a602-4777-acb9-2a0b93f9a1f7" providerId="ADAL" clId="{40294E07-AFFD-4308-A198-FCC064444DDE}" dt="2020-07-07T10:28:02.640" v="12266" actId="2696"/>
          <pc:sldLayoutMkLst>
            <pc:docMk/>
            <pc:sldMasterMk cId="4258033128" sldId="2147483660"/>
            <pc:sldLayoutMk cId="2127073081" sldId="2147483669"/>
          </pc:sldLayoutMkLst>
        </pc:sldLayoutChg>
        <pc:sldLayoutChg chg="del">
          <pc:chgData name="김수민" userId="0baf6c3f-a602-4777-acb9-2a0b93f9a1f7" providerId="ADAL" clId="{40294E07-AFFD-4308-A198-FCC064444DDE}" dt="2020-07-07T10:28:02.642" v="12267" actId="2696"/>
          <pc:sldLayoutMkLst>
            <pc:docMk/>
            <pc:sldMasterMk cId="4258033128" sldId="2147483660"/>
            <pc:sldLayoutMk cId="2230471702" sldId="2147483670"/>
          </pc:sldLayoutMkLst>
        </pc:sldLayoutChg>
        <pc:sldLayoutChg chg="del">
          <pc:chgData name="김수민" userId="0baf6c3f-a602-4777-acb9-2a0b93f9a1f7" providerId="ADAL" clId="{40294E07-AFFD-4308-A198-FCC064444DDE}" dt="2020-07-07T10:28:02.643" v="12268" actId="2696"/>
          <pc:sldLayoutMkLst>
            <pc:docMk/>
            <pc:sldMasterMk cId="4258033128" sldId="2147483660"/>
            <pc:sldLayoutMk cId="251698332" sldId="2147483671"/>
          </pc:sldLayoutMkLst>
        </pc:sldLayoutChg>
      </pc:sldMasterChg>
    </pc:docChg>
  </pc:docChgLst>
  <pc:docChgLst>
    <pc:chgData name="김수민" userId="0baf6c3f-a602-4777-acb9-2a0b93f9a1f7" providerId="ADAL" clId="{E06C9472-0893-4D0C-8FB8-62648093AA5D}"/>
    <pc:docChg chg="undo redo custSel mod addSld delSld modSld modMainMaster">
      <pc:chgData name="김수민" userId="0baf6c3f-a602-4777-acb9-2a0b93f9a1f7" providerId="ADAL" clId="{E06C9472-0893-4D0C-8FB8-62648093AA5D}" dt="2020-07-18T10:02:16.346" v="10542" actId="20577"/>
      <pc:docMkLst>
        <pc:docMk/>
      </pc:docMkLst>
      <pc:sldChg chg="delSp modSp">
        <pc:chgData name="김수민" userId="0baf6c3f-a602-4777-acb9-2a0b93f9a1f7" providerId="ADAL" clId="{E06C9472-0893-4D0C-8FB8-62648093AA5D}" dt="2020-07-18T08:37:04.206" v="5287" actId="478"/>
        <pc:sldMkLst>
          <pc:docMk/>
          <pc:sldMk cId="997949491" sldId="256"/>
        </pc:sldMkLst>
        <pc:spChg chg="mod">
          <ac:chgData name="김수민" userId="0baf6c3f-a602-4777-acb9-2a0b93f9a1f7" providerId="ADAL" clId="{E06C9472-0893-4D0C-8FB8-62648093AA5D}" dt="2020-07-18T07:34:16.108" v="92" actId="20577"/>
          <ac:spMkLst>
            <pc:docMk/>
            <pc:sldMk cId="997949491" sldId="256"/>
            <ac:spMk id="2" creationId="{9C470980-72CE-42C8-A49D-FAE9AD798263}"/>
          </ac:spMkLst>
        </pc:spChg>
        <pc:spChg chg="mod">
          <ac:chgData name="김수민" userId="0baf6c3f-a602-4777-acb9-2a0b93f9a1f7" providerId="ADAL" clId="{E06C9472-0893-4D0C-8FB8-62648093AA5D}" dt="2020-07-18T07:34:33.217" v="110" actId="20577"/>
          <ac:spMkLst>
            <pc:docMk/>
            <pc:sldMk cId="997949491" sldId="256"/>
            <ac:spMk id="3" creationId="{FAA8D67A-1CD9-4AFA-BEF0-839280ABD7B9}"/>
          </ac:spMkLst>
        </pc:spChg>
        <pc:spChg chg="del mod">
          <ac:chgData name="김수민" userId="0baf6c3f-a602-4777-acb9-2a0b93f9a1f7" providerId="ADAL" clId="{E06C9472-0893-4D0C-8FB8-62648093AA5D}" dt="2020-07-18T08:37:04.206" v="5287" actId="478"/>
          <ac:spMkLst>
            <pc:docMk/>
            <pc:sldMk cId="997949491" sldId="256"/>
            <ac:spMk id="4" creationId="{3F60E8EA-AFE5-469E-9413-093767A0370B}"/>
          </ac:spMkLst>
        </pc:spChg>
      </pc:sldChg>
      <pc:sldChg chg="del">
        <pc:chgData name="김수민" userId="0baf6c3f-a602-4777-acb9-2a0b93f9a1f7" providerId="ADAL" clId="{E06C9472-0893-4D0C-8FB8-62648093AA5D}" dt="2020-07-18T07:44:22.312" v="733" actId="2696"/>
        <pc:sldMkLst>
          <pc:docMk/>
          <pc:sldMk cId="2893722796" sldId="258"/>
        </pc:sldMkLst>
      </pc:sldChg>
      <pc:sldChg chg="del">
        <pc:chgData name="김수민" userId="0baf6c3f-a602-4777-acb9-2a0b93f9a1f7" providerId="ADAL" clId="{E06C9472-0893-4D0C-8FB8-62648093AA5D}" dt="2020-07-18T07:39:54.822" v="209" actId="2696"/>
        <pc:sldMkLst>
          <pc:docMk/>
          <pc:sldMk cId="574110474" sldId="259"/>
        </pc:sldMkLst>
      </pc:sldChg>
      <pc:sldChg chg="del">
        <pc:chgData name="김수민" userId="0baf6c3f-a602-4777-acb9-2a0b93f9a1f7" providerId="ADAL" clId="{E06C9472-0893-4D0C-8FB8-62648093AA5D}" dt="2020-07-18T08:22:34.629" v="4085" actId="2696"/>
        <pc:sldMkLst>
          <pc:docMk/>
          <pc:sldMk cId="4242469499" sldId="260"/>
        </pc:sldMkLst>
      </pc:sldChg>
      <pc:sldChg chg="del">
        <pc:chgData name="김수민" userId="0baf6c3f-a602-4777-acb9-2a0b93f9a1f7" providerId="ADAL" clId="{E06C9472-0893-4D0C-8FB8-62648093AA5D}" dt="2020-07-18T08:22:34.658" v="4086" actId="2696"/>
        <pc:sldMkLst>
          <pc:docMk/>
          <pc:sldMk cId="3227039209" sldId="261"/>
        </pc:sldMkLst>
      </pc:sldChg>
      <pc:sldChg chg="del">
        <pc:chgData name="김수민" userId="0baf6c3f-a602-4777-acb9-2a0b93f9a1f7" providerId="ADAL" clId="{E06C9472-0893-4D0C-8FB8-62648093AA5D}" dt="2020-07-18T08:22:34.922" v="4087" actId="2696"/>
        <pc:sldMkLst>
          <pc:docMk/>
          <pc:sldMk cId="253775368" sldId="262"/>
        </pc:sldMkLst>
      </pc:sldChg>
      <pc:sldChg chg="del">
        <pc:chgData name="김수민" userId="0baf6c3f-a602-4777-acb9-2a0b93f9a1f7" providerId="ADAL" clId="{E06C9472-0893-4D0C-8FB8-62648093AA5D}" dt="2020-07-18T08:22:34.981" v="4088" actId="2696"/>
        <pc:sldMkLst>
          <pc:docMk/>
          <pc:sldMk cId="3068134192" sldId="263"/>
        </pc:sldMkLst>
      </pc:sldChg>
      <pc:sldChg chg="del">
        <pc:chgData name="김수민" userId="0baf6c3f-a602-4777-acb9-2a0b93f9a1f7" providerId="ADAL" clId="{E06C9472-0893-4D0C-8FB8-62648093AA5D}" dt="2020-07-18T08:22:35.330" v="4089" actId="2696"/>
        <pc:sldMkLst>
          <pc:docMk/>
          <pc:sldMk cId="1998172000" sldId="264"/>
        </pc:sldMkLst>
      </pc:sldChg>
      <pc:sldChg chg="delSp modSp">
        <pc:chgData name="김수민" userId="0baf6c3f-a602-4777-acb9-2a0b93f9a1f7" providerId="ADAL" clId="{E06C9472-0893-4D0C-8FB8-62648093AA5D}" dt="2020-07-18T10:01:26.231" v="10506" actId="20577"/>
        <pc:sldMkLst>
          <pc:docMk/>
          <pc:sldMk cId="640486065" sldId="265"/>
        </pc:sldMkLst>
        <pc:spChg chg="del">
          <ac:chgData name="김수민" userId="0baf6c3f-a602-4777-acb9-2a0b93f9a1f7" providerId="ADAL" clId="{E06C9472-0893-4D0C-8FB8-62648093AA5D}" dt="2020-07-18T10:00:32.884" v="10492" actId="478"/>
          <ac:spMkLst>
            <pc:docMk/>
            <pc:sldMk cId="640486065" sldId="265"/>
            <ac:spMk id="4" creationId="{D8DFE657-4F99-42D5-89B9-AE99A7D8FDE1}"/>
          </ac:spMkLst>
        </pc:spChg>
        <pc:spChg chg="mod">
          <ac:chgData name="김수민" userId="0baf6c3f-a602-4777-acb9-2a0b93f9a1f7" providerId="ADAL" clId="{E06C9472-0893-4D0C-8FB8-62648093AA5D}" dt="2020-07-18T10:01:26.231" v="10506" actId="20577"/>
          <ac:spMkLst>
            <pc:docMk/>
            <pc:sldMk cId="640486065" sldId="265"/>
            <ac:spMk id="5" creationId="{82C6B7D0-7CCD-41F7-9EF8-788E5B36EAEB}"/>
          </ac:spMkLst>
        </pc:spChg>
      </pc:sldChg>
      <pc:sldChg chg="del">
        <pc:chgData name="김수민" userId="0baf6c3f-a602-4777-acb9-2a0b93f9a1f7" providerId="ADAL" clId="{E06C9472-0893-4D0C-8FB8-62648093AA5D}" dt="2020-07-18T08:22:35.482" v="4091" actId="2696"/>
        <pc:sldMkLst>
          <pc:docMk/>
          <pc:sldMk cId="1588643937" sldId="266"/>
        </pc:sldMkLst>
      </pc:sldChg>
      <pc:sldChg chg="delSp modSp del">
        <pc:chgData name="김수민" userId="0baf6c3f-a602-4777-acb9-2a0b93f9a1f7" providerId="ADAL" clId="{E06C9472-0893-4D0C-8FB8-62648093AA5D}" dt="2020-07-18T07:38:06.998" v="177" actId="2696"/>
        <pc:sldMkLst>
          <pc:docMk/>
          <pc:sldMk cId="1076367985" sldId="267"/>
        </pc:sldMkLst>
        <pc:spChg chg="del mod">
          <ac:chgData name="김수민" userId="0baf6c3f-a602-4777-acb9-2a0b93f9a1f7" providerId="ADAL" clId="{E06C9472-0893-4D0C-8FB8-62648093AA5D}" dt="2020-07-18T07:35:35.833" v="149" actId="478"/>
          <ac:spMkLst>
            <pc:docMk/>
            <pc:sldMk cId="1076367985" sldId="267"/>
            <ac:spMk id="3" creationId="{C8D1CBA3-7A2B-427A-980B-C303EBBC5077}"/>
          </ac:spMkLst>
        </pc:spChg>
      </pc:sldChg>
      <pc:sldChg chg="del">
        <pc:chgData name="김수민" userId="0baf6c3f-a602-4777-acb9-2a0b93f9a1f7" providerId="ADAL" clId="{E06C9472-0893-4D0C-8FB8-62648093AA5D}" dt="2020-07-18T08:01:06.646" v="2553" actId="2696"/>
        <pc:sldMkLst>
          <pc:docMk/>
          <pc:sldMk cId="2908413458" sldId="268"/>
        </pc:sldMkLst>
      </pc:sldChg>
      <pc:sldChg chg="del">
        <pc:chgData name="김수민" userId="0baf6c3f-a602-4777-acb9-2a0b93f9a1f7" providerId="ADAL" clId="{E06C9472-0893-4D0C-8FB8-62648093AA5D}" dt="2020-07-18T08:22:35.339" v="4090" actId="2696"/>
        <pc:sldMkLst>
          <pc:docMk/>
          <pc:sldMk cId="1104925791" sldId="269"/>
        </pc:sldMkLst>
      </pc:sldChg>
      <pc:sldChg chg="del">
        <pc:chgData name="김수민" userId="0baf6c3f-a602-4777-acb9-2a0b93f9a1f7" providerId="ADAL" clId="{E06C9472-0893-4D0C-8FB8-62648093AA5D}" dt="2020-07-18T08:22:35.650" v="4092" actId="2696"/>
        <pc:sldMkLst>
          <pc:docMk/>
          <pc:sldMk cId="319157686" sldId="270"/>
        </pc:sldMkLst>
      </pc:sldChg>
      <pc:sldChg chg="del">
        <pc:chgData name="김수민" userId="0baf6c3f-a602-4777-acb9-2a0b93f9a1f7" providerId="ADAL" clId="{E06C9472-0893-4D0C-8FB8-62648093AA5D}" dt="2020-07-18T08:22:35.827" v="4093" actId="2696"/>
        <pc:sldMkLst>
          <pc:docMk/>
          <pc:sldMk cId="1508471652" sldId="271"/>
        </pc:sldMkLst>
      </pc:sldChg>
      <pc:sldChg chg="del">
        <pc:chgData name="김수민" userId="0baf6c3f-a602-4777-acb9-2a0b93f9a1f7" providerId="ADAL" clId="{E06C9472-0893-4D0C-8FB8-62648093AA5D}" dt="2020-07-18T08:22:36.003" v="4094" actId="2696"/>
        <pc:sldMkLst>
          <pc:docMk/>
          <pc:sldMk cId="3631822126" sldId="272"/>
        </pc:sldMkLst>
      </pc:sldChg>
      <pc:sldChg chg="del">
        <pc:chgData name="김수민" userId="0baf6c3f-a602-4777-acb9-2a0b93f9a1f7" providerId="ADAL" clId="{E06C9472-0893-4D0C-8FB8-62648093AA5D}" dt="2020-07-18T08:22:36.175" v="4095" actId="2696"/>
        <pc:sldMkLst>
          <pc:docMk/>
          <pc:sldMk cId="862707982" sldId="273"/>
        </pc:sldMkLst>
      </pc:sldChg>
      <pc:sldChg chg="del">
        <pc:chgData name="김수민" userId="0baf6c3f-a602-4777-acb9-2a0b93f9a1f7" providerId="ADAL" clId="{E06C9472-0893-4D0C-8FB8-62648093AA5D}" dt="2020-07-18T08:22:36.331" v="4096" actId="2696"/>
        <pc:sldMkLst>
          <pc:docMk/>
          <pc:sldMk cId="3419915037" sldId="274"/>
        </pc:sldMkLst>
      </pc:sldChg>
      <pc:sldChg chg="del">
        <pc:chgData name="김수민" userId="0baf6c3f-a602-4777-acb9-2a0b93f9a1f7" providerId="ADAL" clId="{E06C9472-0893-4D0C-8FB8-62648093AA5D}" dt="2020-07-18T08:22:36.499" v="4097" actId="2696"/>
        <pc:sldMkLst>
          <pc:docMk/>
          <pc:sldMk cId="2911080176" sldId="275"/>
        </pc:sldMkLst>
      </pc:sldChg>
      <pc:sldChg chg="del">
        <pc:chgData name="김수민" userId="0baf6c3f-a602-4777-acb9-2a0b93f9a1f7" providerId="ADAL" clId="{E06C9472-0893-4D0C-8FB8-62648093AA5D}" dt="2020-07-18T08:22:36.659" v="4098" actId="2696"/>
        <pc:sldMkLst>
          <pc:docMk/>
          <pc:sldMk cId="343754671" sldId="276"/>
        </pc:sldMkLst>
      </pc:sldChg>
      <pc:sldChg chg="add del">
        <pc:chgData name="김수민" userId="0baf6c3f-a602-4777-acb9-2a0b93f9a1f7" providerId="ADAL" clId="{E06C9472-0893-4D0C-8FB8-62648093AA5D}" dt="2020-07-18T08:22:49.043" v="4103" actId="2696"/>
        <pc:sldMkLst>
          <pc:docMk/>
          <pc:sldMk cId="3922848105" sldId="277"/>
        </pc:sldMkLst>
      </pc:sldChg>
      <pc:sldChg chg="addSp delSp modSp add del">
        <pc:chgData name="김수민" userId="0baf6c3f-a602-4777-acb9-2a0b93f9a1f7" providerId="ADAL" clId="{E06C9472-0893-4D0C-8FB8-62648093AA5D}" dt="2020-07-18T10:00:56.751" v="10500" actId="2696"/>
        <pc:sldMkLst>
          <pc:docMk/>
          <pc:sldMk cId="3935209518" sldId="278"/>
        </pc:sldMkLst>
        <pc:spChg chg="del mod">
          <ac:chgData name="김수민" userId="0baf6c3f-a602-4777-acb9-2a0b93f9a1f7" providerId="ADAL" clId="{E06C9472-0893-4D0C-8FB8-62648093AA5D}" dt="2020-07-18T10:00:28.433" v="10491"/>
          <ac:spMkLst>
            <pc:docMk/>
            <pc:sldMk cId="3935209518" sldId="278"/>
            <ac:spMk id="6" creationId="{2AA29634-4CEA-4E02-A034-6F82D9DF39F3}"/>
          </ac:spMkLst>
        </pc:spChg>
        <pc:picChg chg="add del">
          <ac:chgData name="김수민" userId="0baf6c3f-a602-4777-acb9-2a0b93f9a1f7" providerId="ADAL" clId="{E06C9472-0893-4D0C-8FB8-62648093AA5D}" dt="2020-07-18T09:26:22.824" v="8088"/>
          <ac:picMkLst>
            <pc:docMk/>
            <pc:sldMk cId="3935209518" sldId="278"/>
            <ac:picMk id="7" creationId="{3E0B3327-F01C-4ECC-91FD-A5DDAD3690BB}"/>
          </ac:picMkLst>
        </pc:picChg>
      </pc:sldChg>
      <pc:sldChg chg="addSp add del">
        <pc:chgData name="김수민" userId="0baf6c3f-a602-4777-acb9-2a0b93f9a1f7" providerId="ADAL" clId="{E06C9472-0893-4D0C-8FB8-62648093AA5D}" dt="2020-07-18T07:39:12.018" v="185" actId="2696"/>
        <pc:sldMkLst>
          <pc:docMk/>
          <pc:sldMk cId="2385757782" sldId="279"/>
        </pc:sldMkLst>
        <pc:spChg chg="add">
          <ac:chgData name="김수민" userId="0baf6c3f-a602-4777-acb9-2a0b93f9a1f7" providerId="ADAL" clId="{E06C9472-0893-4D0C-8FB8-62648093AA5D}" dt="2020-07-18T07:37:08.637" v="158"/>
          <ac:spMkLst>
            <pc:docMk/>
            <pc:sldMk cId="2385757782" sldId="279"/>
            <ac:spMk id="5" creationId="{8CB0A4DA-E4A8-4F21-B8D6-9A7DFB9AE284}"/>
          </ac:spMkLst>
        </pc:spChg>
      </pc:sldChg>
      <pc:sldChg chg="addSp delSp modSp add">
        <pc:chgData name="김수민" userId="0baf6c3f-a602-4777-acb9-2a0b93f9a1f7" providerId="ADAL" clId="{E06C9472-0893-4D0C-8FB8-62648093AA5D}" dt="2020-07-18T10:01:32.819" v="10511" actId="20577"/>
        <pc:sldMkLst>
          <pc:docMk/>
          <pc:sldMk cId="1674736591" sldId="280"/>
        </pc:sldMkLst>
        <pc:spChg chg="del">
          <ac:chgData name="김수민" userId="0baf6c3f-a602-4777-acb9-2a0b93f9a1f7" providerId="ADAL" clId="{E06C9472-0893-4D0C-8FB8-62648093AA5D}" dt="2020-07-18T07:38:17.500" v="180" actId="478"/>
          <ac:spMkLst>
            <pc:docMk/>
            <pc:sldMk cId="1674736591" sldId="280"/>
            <ac:spMk id="2" creationId="{B198EFFF-F5BE-4CC9-82E0-0997144B6164}"/>
          </ac:spMkLst>
        </pc:spChg>
        <pc:spChg chg="del">
          <ac:chgData name="김수민" userId="0baf6c3f-a602-4777-acb9-2a0b93f9a1f7" providerId="ADAL" clId="{E06C9472-0893-4D0C-8FB8-62648093AA5D}" dt="2020-07-18T07:38:18.586" v="181" actId="478"/>
          <ac:spMkLst>
            <pc:docMk/>
            <pc:sldMk cId="1674736591" sldId="280"/>
            <ac:spMk id="3" creationId="{A4BD3ABC-05C4-4588-AF0C-44D16414C6A1}"/>
          </ac:spMkLst>
        </pc:spChg>
        <pc:spChg chg="mod">
          <ac:chgData name="김수민" userId="0baf6c3f-a602-4777-acb9-2a0b93f9a1f7" providerId="ADAL" clId="{E06C9472-0893-4D0C-8FB8-62648093AA5D}" dt="2020-07-18T10:01:32.819" v="10511" actId="20577"/>
          <ac:spMkLst>
            <pc:docMk/>
            <pc:sldMk cId="1674736591" sldId="280"/>
            <ac:spMk id="4" creationId="{41921202-A7EC-418C-B67F-C0651A7E55EF}"/>
          </ac:spMkLst>
        </pc:spChg>
        <pc:spChg chg="add">
          <ac:chgData name="김수민" userId="0baf6c3f-a602-4777-acb9-2a0b93f9a1f7" providerId="ADAL" clId="{E06C9472-0893-4D0C-8FB8-62648093AA5D}" dt="2020-07-18T07:38:15.518" v="179"/>
          <ac:spMkLst>
            <pc:docMk/>
            <pc:sldMk cId="1674736591" sldId="280"/>
            <ac:spMk id="5" creationId="{7C823747-1DAF-4A34-B7DA-F68D1A2C3D82}"/>
          </ac:spMkLst>
        </pc:spChg>
      </pc:sldChg>
      <pc:sldChg chg="addSp delSp modSp add">
        <pc:chgData name="김수민" userId="0baf6c3f-a602-4777-acb9-2a0b93f9a1f7" providerId="ADAL" clId="{E06C9472-0893-4D0C-8FB8-62648093AA5D}" dt="2020-07-18T10:01:38.129" v="10514" actId="20577"/>
        <pc:sldMkLst>
          <pc:docMk/>
          <pc:sldMk cId="2162866841" sldId="281"/>
        </pc:sldMkLst>
        <pc:spChg chg="del mod">
          <ac:chgData name="김수민" userId="0baf6c3f-a602-4777-acb9-2a0b93f9a1f7" providerId="ADAL" clId="{E06C9472-0893-4D0C-8FB8-62648093AA5D}" dt="2020-07-18T07:39:44.662" v="204" actId="478"/>
          <ac:spMkLst>
            <pc:docMk/>
            <pc:sldMk cId="2162866841" sldId="281"/>
            <ac:spMk id="2" creationId="{AAAC2D82-8DCB-4A14-BBC1-E96806043FC9}"/>
          </ac:spMkLst>
        </pc:spChg>
        <pc:spChg chg="del">
          <ac:chgData name="김수민" userId="0baf6c3f-a602-4777-acb9-2a0b93f9a1f7" providerId="ADAL" clId="{E06C9472-0893-4D0C-8FB8-62648093AA5D}" dt="2020-07-18T07:39:45.284" v="205" actId="478"/>
          <ac:spMkLst>
            <pc:docMk/>
            <pc:sldMk cId="2162866841" sldId="281"/>
            <ac:spMk id="3" creationId="{DFDBBF37-E4EA-4879-9C06-251F84AF822C}"/>
          </ac:spMkLst>
        </pc:spChg>
        <pc:spChg chg="mod">
          <ac:chgData name="김수민" userId="0baf6c3f-a602-4777-acb9-2a0b93f9a1f7" providerId="ADAL" clId="{E06C9472-0893-4D0C-8FB8-62648093AA5D}" dt="2020-07-18T10:01:38.129" v="10514" actId="20577"/>
          <ac:spMkLst>
            <pc:docMk/>
            <pc:sldMk cId="2162866841" sldId="281"/>
            <ac:spMk id="4" creationId="{44106AD9-D71A-4897-A5D8-C47C5752653C}"/>
          </ac:spMkLst>
        </pc:spChg>
        <pc:spChg chg="add del">
          <ac:chgData name="김수민" userId="0baf6c3f-a602-4777-acb9-2a0b93f9a1f7" providerId="ADAL" clId="{E06C9472-0893-4D0C-8FB8-62648093AA5D}" dt="2020-07-18T07:39:23.977" v="188"/>
          <ac:spMkLst>
            <pc:docMk/>
            <pc:sldMk cId="2162866841" sldId="281"/>
            <ac:spMk id="5" creationId="{DCFEE172-2D9D-4955-A08F-2879E569B45B}"/>
          </ac:spMkLst>
        </pc:spChg>
        <pc:spChg chg="add mod">
          <ac:chgData name="김수민" userId="0baf6c3f-a602-4777-acb9-2a0b93f9a1f7" providerId="ADAL" clId="{E06C9472-0893-4D0C-8FB8-62648093AA5D}" dt="2020-07-18T07:40:16.189" v="219" actId="20577"/>
          <ac:spMkLst>
            <pc:docMk/>
            <pc:sldMk cId="2162866841" sldId="281"/>
            <ac:spMk id="6" creationId="{2EB2266B-FEFF-4CF2-8FCD-19F1944AF70B}"/>
          </ac:spMkLst>
        </pc:spChg>
        <pc:spChg chg="add mod">
          <ac:chgData name="김수민" userId="0baf6c3f-a602-4777-acb9-2a0b93f9a1f7" providerId="ADAL" clId="{E06C9472-0893-4D0C-8FB8-62648093AA5D}" dt="2020-07-18T07:56:01.637" v="2157"/>
          <ac:spMkLst>
            <pc:docMk/>
            <pc:sldMk cId="2162866841" sldId="281"/>
            <ac:spMk id="7" creationId="{4D47BC74-B536-40A8-BABD-144DEA5DE634}"/>
          </ac:spMkLst>
        </pc:spChg>
        <pc:spChg chg="add">
          <ac:chgData name="김수민" userId="0baf6c3f-a602-4777-acb9-2a0b93f9a1f7" providerId="ADAL" clId="{E06C9472-0893-4D0C-8FB8-62648093AA5D}" dt="2020-07-18T07:39:45.871" v="206"/>
          <ac:spMkLst>
            <pc:docMk/>
            <pc:sldMk cId="2162866841" sldId="281"/>
            <ac:spMk id="8" creationId="{66079B55-13C5-45A9-AF83-DAFBFB2D33A6}"/>
          </ac:spMkLst>
        </pc:spChg>
        <pc:spChg chg="add del">
          <ac:chgData name="김수민" userId="0baf6c3f-a602-4777-acb9-2a0b93f9a1f7" providerId="ADAL" clId="{E06C9472-0893-4D0C-8FB8-62648093AA5D}" dt="2020-07-18T07:39:49.089" v="207" actId="478"/>
          <ac:spMkLst>
            <pc:docMk/>
            <pc:sldMk cId="2162866841" sldId="281"/>
            <ac:spMk id="9" creationId="{2B167EBA-1235-4612-B514-EFA79FC2FFCB}"/>
          </ac:spMkLst>
        </pc:spChg>
        <pc:spChg chg="add del">
          <ac:chgData name="김수민" userId="0baf6c3f-a602-4777-acb9-2a0b93f9a1f7" providerId="ADAL" clId="{E06C9472-0893-4D0C-8FB8-62648093AA5D}" dt="2020-07-18T07:39:51.809" v="208" actId="478"/>
          <ac:spMkLst>
            <pc:docMk/>
            <pc:sldMk cId="2162866841" sldId="281"/>
            <ac:spMk id="10" creationId="{471F4061-0309-427C-84C3-F99D4192FA23}"/>
          </ac:spMkLst>
        </pc:spChg>
        <pc:spChg chg="add del">
          <ac:chgData name="김수민" userId="0baf6c3f-a602-4777-acb9-2a0b93f9a1f7" providerId="ADAL" clId="{E06C9472-0893-4D0C-8FB8-62648093AA5D}" dt="2020-07-18T07:44:20.252" v="731"/>
          <ac:spMkLst>
            <pc:docMk/>
            <pc:sldMk cId="2162866841" sldId="281"/>
            <ac:spMk id="11" creationId="{33530E26-0F43-4685-94E9-72C25D127779}"/>
          </ac:spMkLst>
        </pc:spChg>
        <pc:spChg chg="add del">
          <ac:chgData name="김수민" userId="0baf6c3f-a602-4777-acb9-2a0b93f9a1f7" providerId="ADAL" clId="{E06C9472-0893-4D0C-8FB8-62648093AA5D}" dt="2020-07-18T07:44:20.252" v="731"/>
          <ac:spMkLst>
            <pc:docMk/>
            <pc:sldMk cId="2162866841" sldId="281"/>
            <ac:spMk id="12" creationId="{414B6FD2-11B2-444A-BF9F-5817349D9DAD}"/>
          </ac:spMkLst>
        </pc:spChg>
        <pc:spChg chg="add del">
          <ac:chgData name="김수민" userId="0baf6c3f-a602-4777-acb9-2a0b93f9a1f7" providerId="ADAL" clId="{E06C9472-0893-4D0C-8FB8-62648093AA5D}" dt="2020-07-18T07:44:20.252" v="731"/>
          <ac:spMkLst>
            <pc:docMk/>
            <pc:sldMk cId="2162866841" sldId="281"/>
            <ac:spMk id="13" creationId="{142842C0-E496-4DE1-9C37-65A1C4CEA21C}"/>
          </ac:spMkLst>
        </pc:spChg>
        <pc:spChg chg="add del">
          <ac:chgData name="김수민" userId="0baf6c3f-a602-4777-acb9-2a0b93f9a1f7" providerId="ADAL" clId="{E06C9472-0893-4D0C-8FB8-62648093AA5D}" dt="2020-07-18T07:44:20.252" v="731"/>
          <ac:spMkLst>
            <pc:docMk/>
            <pc:sldMk cId="2162866841" sldId="281"/>
            <ac:spMk id="14" creationId="{FEF94839-48D3-4356-8216-A941B01C31E9}"/>
          </ac:spMkLst>
        </pc:spChg>
        <pc:spChg chg="add del">
          <ac:chgData name="김수민" userId="0baf6c3f-a602-4777-acb9-2a0b93f9a1f7" providerId="ADAL" clId="{E06C9472-0893-4D0C-8FB8-62648093AA5D}" dt="2020-07-18T07:44:20.252" v="731"/>
          <ac:spMkLst>
            <pc:docMk/>
            <pc:sldMk cId="2162866841" sldId="281"/>
            <ac:spMk id="15" creationId="{402A2F54-6639-42C9-A9CA-4F385CC8154E}"/>
          </ac:spMkLst>
        </pc:spChg>
      </pc:sldChg>
      <pc:sldChg chg="addSp modSp add">
        <pc:chgData name="김수민" userId="0baf6c3f-a602-4777-acb9-2a0b93f9a1f7" providerId="ADAL" clId="{E06C9472-0893-4D0C-8FB8-62648093AA5D}" dt="2020-07-18T10:02:00.104" v="10518" actId="20577"/>
        <pc:sldMkLst>
          <pc:docMk/>
          <pc:sldMk cId="4098075747" sldId="282"/>
        </pc:sldMkLst>
        <pc:spChg chg="mod">
          <ac:chgData name="김수민" userId="0baf6c3f-a602-4777-acb9-2a0b93f9a1f7" providerId="ADAL" clId="{E06C9472-0893-4D0C-8FB8-62648093AA5D}" dt="2020-07-18T10:02:00.104" v="10518" actId="20577"/>
          <ac:spMkLst>
            <pc:docMk/>
            <pc:sldMk cId="4098075747" sldId="282"/>
            <ac:spMk id="4" creationId="{44106AD9-D71A-4897-A5D8-C47C5752653C}"/>
          </ac:spMkLst>
        </pc:spChg>
        <pc:spChg chg="mod">
          <ac:chgData name="김수민" userId="0baf6c3f-a602-4777-acb9-2a0b93f9a1f7" providerId="ADAL" clId="{E06C9472-0893-4D0C-8FB8-62648093AA5D}" dt="2020-07-18T07:44:48.230" v="773" actId="20577"/>
          <ac:spMkLst>
            <pc:docMk/>
            <pc:sldMk cId="4098075747" sldId="282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7:49:04.548" v="1191"/>
          <ac:spMkLst>
            <pc:docMk/>
            <pc:sldMk cId="4098075747" sldId="282"/>
            <ac:spMk id="7" creationId="{4D47BC74-B536-40A8-BABD-144DEA5DE634}"/>
          </ac:spMkLst>
        </pc:spChg>
        <pc:picChg chg="add mod">
          <ac:chgData name="김수민" userId="0baf6c3f-a602-4777-acb9-2a0b93f9a1f7" providerId="ADAL" clId="{E06C9472-0893-4D0C-8FB8-62648093AA5D}" dt="2020-07-18T07:45:57.719" v="848" actId="1076"/>
          <ac:picMkLst>
            <pc:docMk/>
            <pc:sldMk cId="4098075747" sldId="282"/>
            <ac:picMk id="2" creationId="{C3746314-F21B-4695-BA85-4E6D4AE38589}"/>
          </ac:picMkLst>
        </pc:picChg>
      </pc:sldChg>
      <pc:sldChg chg="delSp modSp add">
        <pc:chgData name="김수민" userId="0baf6c3f-a602-4777-acb9-2a0b93f9a1f7" providerId="ADAL" clId="{E06C9472-0893-4D0C-8FB8-62648093AA5D}" dt="2020-07-18T10:02:04.661" v="10523" actId="20577"/>
        <pc:sldMkLst>
          <pc:docMk/>
          <pc:sldMk cId="1241790526" sldId="283"/>
        </pc:sldMkLst>
        <pc:spChg chg="mod">
          <ac:chgData name="김수민" userId="0baf6c3f-a602-4777-acb9-2a0b93f9a1f7" providerId="ADAL" clId="{E06C9472-0893-4D0C-8FB8-62648093AA5D}" dt="2020-07-18T10:02:04.661" v="10523" actId="20577"/>
          <ac:spMkLst>
            <pc:docMk/>
            <pc:sldMk cId="1241790526" sldId="283"/>
            <ac:spMk id="4" creationId="{44106AD9-D71A-4897-A5D8-C47C5752653C}"/>
          </ac:spMkLst>
        </pc:spChg>
        <pc:spChg chg="mod">
          <ac:chgData name="김수민" userId="0baf6c3f-a602-4777-acb9-2a0b93f9a1f7" providerId="ADAL" clId="{E06C9472-0893-4D0C-8FB8-62648093AA5D}" dt="2020-07-18T07:54:00.216" v="1808"/>
          <ac:spMkLst>
            <pc:docMk/>
            <pc:sldMk cId="1241790526" sldId="283"/>
            <ac:spMk id="7" creationId="{4D47BC74-B536-40A8-BABD-144DEA5DE634}"/>
          </ac:spMkLst>
        </pc:spChg>
        <pc:picChg chg="del">
          <ac:chgData name="김수민" userId="0baf6c3f-a602-4777-acb9-2a0b93f9a1f7" providerId="ADAL" clId="{E06C9472-0893-4D0C-8FB8-62648093AA5D}" dt="2020-07-18T07:49:26.252" v="1193" actId="478"/>
          <ac:picMkLst>
            <pc:docMk/>
            <pc:sldMk cId="1241790526" sldId="283"/>
            <ac:picMk id="2" creationId="{C3746314-F21B-4695-BA85-4E6D4AE38589}"/>
          </ac:picMkLst>
        </pc:picChg>
      </pc:sldChg>
      <pc:sldChg chg="addSp delSp modSp add">
        <pc:chgData name="김수민" userId="0baf6c3f-a602-4777-acb9-2a0b93f9a1f7" providerId="ADAL" clId="{E06C9472-0893-4D0C-8FB8-62648093AA5D}" dt="2020-07-18T10:02:08.514" v="10528" actId="20577"/>
        <pc:sldMkLst>
          <pc:docMk/>
          <pc:sldMk cId="630368768" sldId="284"/>
        </pc:sldMkLst>
        <pc:spChg chg="mod">
          <ac:chgData name="김수민" userId="0baf6c3f-a602-4777-acb9-2a0b93f9a1f7" providerId="ADAL" clId="{E06C9472-0893-4D0C-8FB8-62648093AA5D}" dt="2020-07-18T10:02:08.514" v="10528" actId="20577"/>
          <ac:spMkLst>
            <pc:docMk/>
            <pc:sldMk cId="630368768" sldId="284"/>
            <ac:spMk id="4" creationId="{44106AD9-D71A-4897-A5D8-C47C5752653C}"/>
          </ac:spMkLst>
        </pc:spChg>
        <pc:spChg chg="add mod">
          <ac:chgData name="김수민" userId="0baf6c3f-a602-4777-acb9-2a0b93f9a1f7" providerId="ADAL" clId="{E06C9472-0893-4D0C-8FB8-62648093AA5D}" dt="2020-07-18T08:00:40.213" v="2547" actId="1076"/>
          <ac:spMkLst>
            <pc:docMk/>
            <pc:sldMk cId="630368768" sldId="284"/>
            <ac:spMk id="5" creationId="{E127587D-1E59-4C2D-8108-05AB70BF2615}"/>
          </ac:spMkLst>
        </pc:spChg>
        <pc:spChg chg="mod">
          <ac:chgData name="김수민" userId="0baf6c3f-a602-4777-acb9-2a0b93f9a1f7" providerId="ADAL" clId="{E06C9472-0893-4D0C-8FB8-62648093AA5D}" dt="2020-07-18T08:00:40.213" v="2547" actId="1076"/>
          <ac:spMkLst>
            <pc:docMk/>
            <pc:sldMk cId="630368768" sldId="284"/>
            <ac:spMk id="7" creationId="{4D47BC74-B536-40A8-BABD-144DEA5DE634}"/>
          </ac:spMkLst>
        </pc:spChg>
        <pc:spChg chg="add mod">
          <ac:chgData name="김수민" userId="0baf6c3f-a602-4777-acb9-2a0b93f9a1f7" providerId="ADAL" clId="{E06C9472-0893-4D0C-8FB8-62648093AA5D}" dt="2020-07-18T08:00:40.213" v="2547" actId="1076"/>
          <ac:spMkLst>
            <pc:docMk/>
            <pc:sldMk cId="630368768" sldId="284"/>
            <ac:spMk id="9" creationId="{6D75139F-D6FD-4F91-992E-51E3E47553DE}"/>
          </ac:spMkLst>
        </pc:spChg>
        <pc:spChg chg="add del mod">
          <ac:chgData name="김수민" userId="0baf6c3f-a602-4777-acb9-2a0b93f9a1f7" providerId="ADAL" clId="{E06C9472-0893-4D0C-8FB8-62648093AA5D}" dt="2020-07-18T08:00:04.736" v="2536" actId="767"/>
          <ac:spMkLst>
            <pc:docMk/>
            <pc:sldMk cId="630368768" sldId="284"/>
            <ac:spMk id="10" creationId="{69EC7CF8-EDC4-4248-9200-4B6749837087}"/>
          </ac:spMkLst>
        </pc:spChg>
        <pc:spChg chg="add mod">
          <ac:chgData name="김수민" userId="0baf6c3f-a602-4777-acb9-2a0b93f9a1f7" providerId="ADAL" clId="{E06C9472-0893-4D0C-8FB8-62648093AA5D}" dt="2020-07-18T08:00:40.213" v="2547" actId="1076"/>
          <ac:spMkLst>
            <pc:docMk/>
            <pc:sldMk cId="630368768" sldId="284"/>
            <ac:spMk id="11" creationId="{1875A986-C635-4C2D-BD40-23F3D2289F48}"/>
          </ac:spMkLst>
        </pc:spChg>
        <pc:picChg chg="add mod">
          <ac:chgData name="김수민" userId="0baf6c3f-a602-4777-acb9-2a0b93f9a1f7" providerId="ADAL" clId="{E06C9472-0893-4D0C-8FB8-62648093AA5D}" dt="2020-07-18T08:00:40.213" v="2547" actId="1076"/>
          <ac:picMkLst>
            <pc:docMk/>
            <pc:sldMk cId="630368768" sldId="284"/>
            <ac:picMk id="2" creationId="{A2866149-BF12-4639-BD40-947DB1D4BCCB}"/>
          </ac:picMkLst>
        </pc:picChg>
        <pc:picChg chg="add mod">
          <ac:chgData name="김수민" userId="0baf6c3f-a602-4777-acb9-2a0b93f9a1f7" providerId="ADAL" clId="{E06C9472-0893-4D0C-8FB8-62648093AA5D}" dt="2020-07-18T08:00:40.213" v="2547" actId="1076"/>
          <ac:picMkLst>
            <pc:docMk/>
            <pc:sldMk cId="630368768" sldId="284"/>
            <ac:picMk id="3" creationId="{4CAD34B5-0A8F-43B9-8AC7-A0AF6B0B733F}"/>
          </ac:picMkLst>
        </pc:picChg>
      </pc:sldChg>
      <pc:sldChg chg="add del">
        <pc:chgData name="김수민" userId="0baf6c3f-a602-4777-acb9-2a0b93f9a1f7" providerId="ADAL" clId="{E06C9472-0893-4D0C-8FB8-62648093AA5D}" dt="2020-07-18T08:00:55.780" v="2549" actId="2696"/>
        <pc:sldMkLst>
          <pc:docMk/>
          <pc:sldMk cId="2021406412" sldId="285"/>
        </pc:sldMkLst>
      </pc:sldChg>
      <pc:sldChg chg="addSp delSp modSp add">
        <pc:chgData name="김수민" userId="0baf6c3f-a602-4777-acb9-2a0b93f9a1f7" providerId="ADAL" clId="{E06C9472-0893-4D0C-8FB8-62648093AA5D}" dt="2020-07-18T10:02:11.540" v="10533" actId="20577"/>
        <pc:sldMkLst>
          <pc:docMk/>
          <pc:sldMk cId="3142681044" sldId="285"/>
        </pc:sldMkLst>
        <pc:spChg chg="mod">
          <ac:chgData name="김수민" userId="0baf6c3f-a602-4777-acb9-2a0b93f9a1f7" providerId="ADAL" clId="{E06C9472-0893-4D0C-8FB8-62648093AA5D}" dt="2020-07-18T10:02:11.540" v="10533" actId="20577"/>
          <ac:spMkLst>
            <pc:docMk/>
            <pc:sldMk cId="3142681044" sldId="285"/>
            <ac:spMk id="4" creationId="{41921202-A7EC-418C-B67F-C0651A7E55EF}"/>
          </ac:spMkLst>
        </pc:spChg>
        <pc:spChg chg="del">
          <ac:chgData name="김수민" userId="0baf6c3f-a602-4777-acb9-2a0b93f9a1f7" providerId="ADAL" clId="{E06C9472-0893-4D0C-8FB8-62648093AA5D}" dt="2020-07-18T08:01:03.241" v="2552" actId="478"/>
          <ac:spMkLst>
            <pc:docMk/>
            <pc:sldMk cId="3142681044" sldId="285"/>
            <ac:spMk id="5" creationId="{7C823747-1DAF-4A34-B7DA-F68D1A2C3D82}"/>
          </ac:spMkLst>
        </pc:spChg>
        <pc:spChg chg="add mod">
          <ac:chgData name="김수민" userId="0baf6c3f-a602-4777-acb9-2a0b93f9a1f7" providerId="ADAL" clId="{E06C9472-0893-4D0C-8FB8-62648093AA5D}" dt="2020-07-18T08:02:18.139" v="2592" actId="20577"/>
          <ac:spMkLst>
            <pc:docMk/>
            <pc:sldMk cId="3142681044" sldId="285"/>
            <ac:spMk id="6" creationId="{1C0AE374-8E7F-4C61-9D2A-4483D2D96695}"/>
          </ac:spMkLst>
        </pc:spChg>
      </pc:sldChg>
      <pc:sldChg chg="addSp delSp modSp add">
        <pc:chgData name="김수민" userId="0baf6c3f-a602-4777-acb9-2a0b93f9a1f7" providerId="ADAL" clId="{E06C9472-0893-4D0C-8FB8-62648093AA5D}" dt="2020-07-18T10:02:16.346" v="10542" actId="20577"/>
        <pc:sldMkLst>
          <pc:docMk/>
          <pc:sldMk cId="4071431913" sldId="286"/>
        </pc:sldMkLst>
        <pc:spChg chg="mod">
          <ac:chgData name="김수민" userId="0baf6c3f-a602-4777-acb9-2a0b93f9a1f7" providerId="ADAL" clId="{E06C9472-0893-4D0C-8FB8-62648093AA5D}" dt="2020-07-18T10:02:16.346" v="10542" actId="20577"/>
          <ac:spMkLst>
            <pc:docMk/>
            <pc:sldMk cId="4071431913" sldId="286"/>
            <ac:spMk id="4" creationId="{44106AD9-D71A-4897-A5D8-C47C5752653C}"/>
          </ac:spMkLst>
        </pc:spChg>
        <pc:spChg chg="del">
          <ac:chgData name="김수민" userId="0baf6c3f-a602-4777-acb9-2a0b93f9a1f7" providerId="ADAL" clId="{E06C9472-0893-4D0C-8FB8-62648093AA5D}" dt="2020-07-18T08:02:46.997" v="2621" actId="478"/>
          <ac:spMkLst>
            <pc:docMk/>
            <pc:sldMk cId="4071431913" sldId="286"/>
            <ac:spMk id="5" creationId="{E127587D-1E59-4C2D-8108-05AB70BF2615}"/>
          </ac:spMkLst>
        </pc:spChg>
        <pc:spChg chg="mod">
          <ac:chgData name="김수민" userId="0baf6c3f-a602-4777-acb9-2a0b93f9a1f7" providerId="ADAL" clId="{E06C9472-0893-4D0C-8FB8-62648093AA5D}" dt="2020-07-18T08:02:29.485" v="2616" actId="20577"/>
          <ac:spMkLst>
            <pc:docMk/>
            <pc:sldMk cId="4071431913" sldId="286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8:07:11.490" v="2814"/>
          <ac:spMkLst>
            <pc:docMk/>
            <pc:sldMk cId="4071431913" sldId="286"/>
            <ac:spMk id="7" creationId="{4D47BC74-B536-40A8-BABD-144DEA5DE634}"/>
          </ac:spMkLst>
        </pc:spChg>
        <pc:spChg chg="del">
          <ac:chgData name="김수민" userId="0baf6c3f-a602-4777-acb9-2a0b93f9a1f7" providerId="ADAL" clId="{E06C9472-0893-4D0C-8FB8-62648093AA5D}" dt="2020-07-18T08:01:19.391" v="2556" actId="478"/>
          <ac:spMkLst>
            <pc:docMk/>
            <pc:sldMk cId="4071431913" sldId="286"/>
            <ac:spMk id="8" creationId="{66079B55-13C5-45A9-AF83-DAFBFB2D33A6}"/>
          </ac:spMkLst>
        </pc:spChg>
        <pc:spChg chg="del">
          <ac:chgData name="김수민" userId="0baf6c3f-a602-4777-acb9-2a0b93f9a1f7" providerId="ADAL" clId="{E06C9472-0893-4D0C-8FB8-62648093AA5D}" dt="2020-07-18T08:02:45.901" v="2620" actId="478"/>
          <ac:spMkLst>
            <pc:docMk/>
            <pc:sldMk cId="4071431913" sldId="286"/>
            <ac:spMk id="9" creationId="{6D75139F-D6FD-4F91-992E-51E3E47553DE}"/>
          </ac:spMkLst>
        </pc:spChg>
        <pc:spChg chg="del">
          <ac:chgData name="김수민" userId="0baf6c3f-a602-4777-acb9-2a0b93f9a1f7" providerId="ADAL" clId="{E06C9472-0893-4D0C-8FB8-62648093AA5D}" dt="2020-07-18T08:02:44.757" v="2619" actId="478"/>
          <ac:spMkLst>
            <pc:docMk/>
            <pc:sldMk cId="4071431913" sldId="286"/>
            <ac:spMk id="11" creationId="{1875A986-C635-4C2D-BD40-23F3D2289F48}"/>
          </ac:spMkLst>
        </pc:spChg>
        <pc:spChg chg="add mod">
          <ac:chgData name="김수민" userId="0baf6c3f-a602-4777-acb9-2a0b93f9a1f7" providerId="ADAL" clId="{E06C9472-0893-4D0C-8FB8-62648093AA5D}" dt="2020-07-18T08:02:25.161" v="2607" actId="20577"/>
          <ac:spMkLst>
            <pc:docMk/>
            <pc:sldMk cId="4071431913" sldId="286"/>
            <ac:spMk id="12" creationId="{4AD28B31-31EA-4A03-A641-CDB4ABE29FDC}"/>
          </ac:spMkLst>
        </pc:spChg>
        <pc:picChg chg="del">
          <ac:chgData name="김수민" userId="0baf6c3f-a602-4777-acb9-2a0b93f9a1f7" providerId="ADAL" clId="{E06C9472-0893-4D0C-8FB8-62648093AA5D}" dt="2020-07-18T08:02:43.708" v="2617" actId="478"/>
          <ac:picMkLst>
            <pc:docMk/>
            <pc:sldMk cId="4071431913" sldId="286"/>
            <ac:picMk id="2" creationId="{A2866149-BF12-4639-BD40-947DB1D4BCCB}"/>
          </ac:picMkLst>
        </pc:picChg>
        <pc:picChg chg="del">
          <ac:chgData name="김수민" userId="0baf6c3f-a602-4777-acb9-2a0b93f9a1f7" providerId="ADAL" clId="{E06C9472-0893-4D0C-8FB8-62648093AA5D}" dt="2020-07-18T08:02:44.030" v="2618" actId="478"/>
          <ac:picMkLst>
            <pc:docMk/>
            <pc:sldMk cId="4071431913" sldId="286"/>
            <ac:picMk id="3" creationId="{4CAD34B5-0A8F-43B9-8AC7-A0AF6B0B733F}"/>
          </ac:picMkLst>
        </pc:picChg>
      </pc:sldChg>
      <pc:sldChg chg="modSp add">
        <pc:chgData name="김수민" userId="0baf6c3f-a602-4777-acb9-2a0b93f9a1f7" providerId="ADAL" clId="{E06C9472-0893-4D0C-8FB8-62648093AA5D}" dt="2020-07-18T08:15:20.580" v="3783"/>
        <pc:sldMkLst>
          <pc:docMk/>
          <pc:sldMk cId="2463864653" sldId="287"/>
        </pc:sldMkLst>
        <pc:spChg chg="mod">
          <ac:chgData name="김수민" userId="0baf6c3f-a602-4777-acb9-2a0b93f9a1f7" providerId="ADAL" clId="{E06C9472-0893-4D0C-8FB8-62648093AA5D}" dt="2020-07-18T08:07:50.668" v="2882"/>
          <ac:spMkLst>
            <pc:docMk/>
            <pc:sldMk cId="2463864653" sldId="287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8:15:20.580" v="3783"/>
          <ac:spMkLst>
            <pc:docMk/>
            <pc:sldMk cId="2463864653" sldId="287"/>
            <ac:spMk id="7" creationId="{4D47BC74-B536-40A8-BABD-144DEA5DE634}"/>
          </ac:spMkLst>
        </pc:spChg>
      </pc:sldChg>
      <pc:sldChg chg="addSp modSp add">
        <pc:chgData name="김수민" userId="0baf6c3f-a602-4777-acb9-2a0b93f9a1f7" providerId="ADAL" clId="{E06C9472-0893-4D0C-8FB8-62648093AA5D}" dt="2020-07-18T08:28:45.138" v="4664"/>
        <pc:sldMkLst>
          <pc:docMk/>
          <pc:sldMk cId="1663734595" sldId="288"/>
        </pc:sldMkLst>
        <pc:spChg chg="mod">
          <ac:chgData name="김수민" userId="0baf6c3f-a602-4777-acb9-2a0b93f9a1f7" providerId="ADAL" clId="{E06C9472-0893-4D0C-8FB8-62648093AA5D}" dt="2020-07-18T08:15:56.076" v="3829" actId="20577"/>
          <ac:spMkLst>
            <pc:docMk/>
            <pc:sldMk cId="1663734595" sldId="288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8:28:45.138" v="4664"/>
          <ac:spMkLst>
            <pc:docMk/>
            <pc:sldMk cId="1663734595" sldId="288"/>
            <ac:spMk id="7" creationId="{4D47BC74-B536-40A8-BABD-144DEA5DE634}"/>
          </ac:spMkLst>
        </pc:spChg>
        <pc:picChg chg="add mod">
          <ac:chgData name="김수민" userId="0baf6c3f-a602-4777-acb9-2a0b93f9a1f7" providerId="ADAL" clId="{E06C9472-0893-4D0C-8FB8-62648093AA5D}" dt="2020-07-18T08:20:40.122" v="4083" actId="1076"/>
          <ac:picMkLst>
            <pc:docMk/>
            <pc:sldMk cId="1663734595" sldId="288"/>
            <ac:picMk id="2" creationId="{35B79E8B-9C89-49C8-96C7-A7E12DC4226D}"/>
          </ac:picMkLst>
        </pc:picChg>
      </pc:sldChg>
      <pc:sldChg chg="modSp add">
        <pc:chgData name="김수민" userId="0baf6c3f-a602-4777-acb9-2a0b93f9a1f7" providerId="ADAL" clId="{E06C9472-0893-4D0C-8FB8-62648093AA5D}" dt="2020-07-18T08:27:57.714" v="4531" actId="20577"/>
        <pc:sldMkLst>
          <pc:docMk/>
          <pc:sldMk cId="1254176191" sldId="289"/>
        </pc:sldMkLst>
        <pc:spChg chg="mod">
          <ac:chgData name="김수민" userId="0baf6c3f-a602-4777-acb9-2a0b93f9a1f7" providerId="ADAL" clId="{E06C9472-0893-4D0C-8FB8-62648093AA5D}" dt="2020-07-18T08:27:57.714" v="4531" actId="20577"/>
          <ac:spMkLst>
            <pc:docMk/>
            <pc:sldMk cId="1254176191" sldId="289"/>
            <ac:spMk id="7" creationId="{4D47BC74-B536-40A8-BABD-144DEA5DE634}"/>
          </ac:spMkLst>
        </pc:spChg>
      </pc:sldChg>
      <pc:sldChg chg="addSp delSp modSp add">
        <pc:chgData name="김수민" userId="0baf6c3f-a602-4777-acb9-2a0b93f9a1f7" providerId="ADAL" clId="{E06C9472-0893-4D0C-8FB8-62648093AA5D}" dt="2020-07-18T08:35:48.724" v="5245"/>
        <pc:sldMkLst>
          <pc:docMk/>
          <pc:sldMk cId="1815757016" sldId="290"/>
        </pc:sldMkLst>
        <pc:spChg chg="add mod">
          <ac:chgData name="김수민" userId="0baf6c3f-a602-4777-acb9-2a0b93f9a1f7" providerId="ADAL" clId="{E06C9472-0893-4D0C-8FB8-62648093AA5D}" dt="2020-07-18T08:29:21.231" v="4696" actId="14100"/>
          <ac:spMkLst>
            <pc:docMk/>
            <pc:sldMk cId="1815757016" sldId="290"/>
            <ac:spMk id="3" creationId="{D2A7A50F-F1B9-4BDF-9FD6-48C81AAC49D9}"/>
          </ac:spMkLst>
        </pc:spChg>
        <pc:spChg chg="mod">
          <ac:chgData name="김수민" userId="0baf6c3f-a602-4777-acb9-2a0b93f9a1f7" providerId="ADAL" clId="{E06C9472-0893-4D0C-8FB8-62648093AA5D}" dt="2020-07-18T08:35:48.724" v="5245"/>
          <ac:spMkLst>
            <pc:docMk/>
            <pc:sldMk cId="1815757016" sldId="290"/>
            <ac:spMk id="7" creationId="{4D47BC74-B536-40A8-BABD-144DEA5DE634}"/>
          </ac:spMkLst>
        </pc:spChg>
        <pc:spChg chg="add del mod">
          <ac:chgData name="김수민" userId="0baf6c3f-a602-4777-acb9-2a0b93f9a1f7" providerId="ADAL" clId="{E06C9472-0893-4D0C-8FB8-62648093AA5D}" dt="2020-07-18T08:31:08.382" v="4893" actId="478"/>
          <ac:spMkLst>
            <pc:docMk/>
            <pc:sldMk cId="1815757016" sldId="290"/>
            <ac:spMk id="9" creationId="{944D9A4D-C476-448B-8E3D-8BD208B1460C}"/>
          </ac:spMkLst>
        </pc:spChg>
        <pc:spChg chg="add mod">
          <ac:chgData name="김수민" userId="0baf6c3f-a602-4777-acb9-2a0b93f9a1f7" providerId="ADAL" clId="{E06C9472-0893-4D0C-8FB8-62648093AA5D}" dt="2020-07-18T08:33:54.324" v="5009"/>
          <ac:spMkLst>
            <pc:docMk/>
            <pc:sldMk cId="1815757016" sldId="290"/>
            <ac:spMk id="10" creationId="{91F29669-2CEE-435E-AD94-A07BA86418F5}"/>
          </ac:spMkLst>
        </pc:spChg>
        <pc:spChg chg="add del mod">
          <ac:chgData name="김수민" userId="0baf6c3f-a602-4777-acb9-2a0b93f9a1f7" providerId="ADAL" clId="{E06C9472-0893-4D0C-8FB8-62648093AA5D}" dt="2020-07-18T08:32:14.246" v="4935" actId="478"/>
          <ac:spMkLst>
            <pc:docMk/>
            <pc:sldMk cId="1815757016" sldId="290"/>
            <ac:spMk id="11" creationId="{236BBEFC-F601-4404-8C1F-9D28D2401F36}"/>
          </ac:spMkLst>
        </pc:spChg>
        <pc:spChg chg="add mod">
          <ac:chgData name="김수민" userId="0baf6c3f-a602-4777-acb9-2a0b93f9a1f7" providerId="ADAL" clId="{E06C9472-0893-4D0C-8FB8-62648093AA5D}" dt="2020-07-18T08:35:21.635" v="5144" actId="1036"/>
          <ac:spMkLst>
            <pc:docMk/>
            <pc:sldMk cId="1815757016" sldId="290"/>
            <ac:spMk id="14" creationId="{C460C732-7E8C-4FBE-BE04-A0F03021020C}"/>
          </ac:spMkLst>
        </pc:spChg>
        <pc:spChg chg="add mod">
          <ac:chgData name="김수민" userId="0baf6c3f-a602-4777-acb9-2a0b93f9a1f7" providerId="ADAL" clId="{E06C9472-0893-4D0C-8FB8-62648093AA5D}" dt="2020-07-18T08:35:21.635" v="5144" actId="1036"/>
          <ac:spMkLst>
            <pc:docMk/>
            <pc:sldMk cId="1815757016" sldId="290"/>
            <ac:spMk id="15" creationId="{93005E7B-5935-4ACB-8DE6-7236A3AE8628}"/>
          </ac:spMkLst>
        </pc:spChg>
        <pc:spChg chg="add mod">
          <ac:chgData name="김수민" userId="0baf6c3f-a602-4777-acb9-2a0b93f9a1f7" providerId="ADAL" clId="{E06C9472-0893-4D0C-8FB8-62648093AA5D}" dt="2020-07-18T08:35:21.635" v="5144" actId="1036"/>
          <ac:spMkLst>
            <pc:docMk/>
            <pc:sldMk cId="1815757016" sldId="290"/>
            <ac:spMk id="16" creationId="{77A1E87C-15FC-40D5-AAE3-DCE49584BB43}"/>
          </ac:spMkLst>
        </pc:spChg>
        <pc:spChg chg="add mod">
          <ac:chgData name="김수민" userId="0baf6c3f-a602-4777-acb9-2a0b93f9a1f7" providerId="ADAL" clId="{E06C9472-0893-4D0C-8FB8-62648093AA5D}" dt="2020-07-18T08:35:21.635" v="5144" actId="1036"/>
          <ac:spMkLst>
            <pc:docMk/>
            <pc:sldMk cId="1815757016" sldId="290"/>
            <ac:spMk id="17" creationId="{CE5962AB-B82C-4573-9393-D12C063A41D6}"/>
          </ac:spMkLst>
        </pc:spChg>
        <pc:spChg chg="add mod">
          <ac:chgData name="김수민" userId="0baf6c3f-a602-4777-acb9-2a0b93f9a1f7" providerId="ADAL" clId="{E06C9472-0893-4D0C-8FB8-62648093AA5D}" dt="2020-07-18T08:34:04.331" v="5011" actId="571"/>
          <ac:spMkLst>
            <pc:docMk/>
            <pc:sldMk cId="1815757016" sldId="290"/>
            <ac:spMk id="19" creationId="{A938FA87-C8AD-4FB3-9F8C-087C9A284557}"/>
          </ac:spMkLst>
        </pc:spChg>
        <pc:spChg chg="add mod">
          <ac:chgData name="김수민" userId="0baf6c3f-a602-4777-acb9-2a0b93f9a1f7" providerId="ADAL" clId="{E06C9472-0893-4D0C-8FB8-62648093AA5D}" dt="2020-07-18T08:34:06.752" v="5012" actId="571"/>
          <ac:spMkLst>
            <pc:docMk/>
            <pc:sldMk cId="1815757016" sldId="290"/>
            <ac:spMk id="20" creationId="{CFC625ED-5B0E-4A4C-80F2-A3FE80937210}"/>
          </ac:spMkLst>
        </pc:spChg>
        <pc:spChg chg="add mod">
          <ac:chgData name="김수민" userId="0baf6c3f-a602-4777-acb9-2a0b93f9a1f7" providerId="ADAL" clId="{E06C9472-0893-4D0C-8FB8-62648093AA5D}" dt="2020-07-18T08:34:51.961" v="5073" actId="1037"/>
          <ac:spMkLst>
            <pc:docMk/>
            <pc:sldMk cId="1815757016" sldId="290"/>
            <ac:spMk id="23" creationId="{96566941-139E-4A20-8848-84183566A8B6}"/>
          </ac:spMkLst>
        </pc:spChg>
        <pc:spChg chg="add mod">
          <ac:chgData name="김수민" userId="0baf6c3f-a602-4777-acb9-2a0b93f9a1f7" providerId="ADAL" clId="{E06C9472-0893-4D0C-8FB8-62648093AA5D}" dt="2020-07-18T08:34:51.961" v="5073" actId="1037"/>
          <ac:spMkLst>
            <pc:docMk/>
            <pc:sldMk cId="1815757016" sldId="290"/>
            <ac:spMk id="24" creationId="{1B1F5E9E-3A07-4049-8978-CEA0C6B9B13B}"/>
          </ac:spMkLst>
        </pc:spChg>
        <pc:spChg chg="add mod">
          <ac:chgData name="김수민" userId="0baf6c3f-a602-4777-acb9-2a0b93f9a1f7" providerId="ADAL" clId="{E06C9472-0893-4D0C-8FB8-62648093AA5D}" dt="2020-07-18T08:34:59.499" v="5076" actId="1076"/>
          <ac:spMkLst>
            <pc:docMk/>
            <pc:sldMk cId="1815757016" sldId="290"/>
            <ac:spMk id="25" creationId="{BF70F026-4C4E-4F8D-965C-E6A58DB337B2}"/>
          </ac:spMkLst>
        </pc:spChg>
        <pc:spChg chg="add mod">
          <ac:chgData name="김수민" userId="0baf6c3f-a602-4777-acb9-2a0b93f9a1f7" providerId="ADAL" clId="{E06C9472-0893-4D0C-8FB8-62648093AA5D}" dt="2020-07-18T08:35:25.940" v="5150" actId="1038"/>
          <ac:spMkLst>
            <pc:docMk/>
            <pc:sldMk cId="1815757016" sldId="290"/>
            <ac:spMk id="26" creationId="{3A21E27C-72D2-4F5E-BC43-785033915DE1}"/>
          </ac:spMkLst>
        </pc:spChg>
        <pc:graphicFrameChg chg="add mod modGraphic">
          <ac:chgData name="김수민" userId="0baf6c3f-a602-4777-acb9-2a0b93f9a1f7" providerId="ADAL" clId="{E06C9472-0893-4D0C-8FB8-62648093AA5D}" dt="2020-07-18T08:35:21.635" v="5144" actId="1036"/>
          <ac:graphicFrameMkLst>
            <pc:docMk/>
            <pc:sldMk cId="1815757016" sldId="290"/>
            <ac:graphicFrameMk id="5" creationId="{34BF27C7-677F-44D1-A085-3096CA9E3A89}"/>
          </ac:graphicFrameMkLst>
        </pc:graphicFrameChg>
        <pc:graphicFrameChg chg="add mod modGraphic">
          <ac:chgData name="김수민" userId="0baf6c3f-a602-4777-acb9-2a0b93f9a1f7" providerId="ADAL" clId="{E06C9472-0893-4D0C-8FB8-62648093AA5D}" dt="2020-07-18T08:35:21.635" v="5144" actId="1036"/>
          <ac:graphicFrameMkLst>
            <pc:docMk/>
            <pc:sldMk cId="1815757016" sldId="290"/>
            <ac:graphicFrameMk id="13" creationId="{6D4EE9CA-FA9B-4EBF-8F19-3726C61E362E}"/>
          </ac:graphicFrameMkLst>
        </pc:graphicFrameChg>
        <pc:graphicFrameChg chg="add del mod modGraphic">
          <ac:chgData name="김수민" userId="0baf6c3f-a602-4777-acb9-2a0b93f9a1f7" providerId="ADAL" clId="{E06C9472-0893-4D0C-8FB8-62648093AA5D}" dt="2020-07-18T08:34:22.965" v="5019" actId="14100"/>
          <ac:graphicFrameMkLst>
            <pc:docMk/>
            <pc:sldMk cId="1815757016" sldId="290"/>
            <ac:graphicFrameMk id="18" creationId="{1E22436F-D77C-443B-AAB4-7A0E3F479835}"/>
          </ac:graphicFrameMkLst>
        </pc:graphicFrameChg>
        <pc:graphicFrameChg chg="add del mod">
          <ac:chgData name="김수민" userId="0baf6c3f-a602-4777-acb9-2a0b93f9a1f7" providerId="ADAL" clId="{E06C9472-0893-4D0C-8FB8-62648093AA5D}" dt="2020-07-18T08:34:18.362" v="5017" actId="478"/>
          <ac:graphicFrameMkLst>
            <pc:docMk/>
            <pc:sldMk cId="1815757016" sldId="290"/>
            <ac:graphicFrameMk id="21" creationId="{143DCD7E-1223-4CBF-B385-241C0EE6AB9E}"/>
          </ac:graphicFrameMkLst>
        </pc:graphicFrameChg>
        <pc:graphicFrameChg chg="add mod">
          <ac:chgData name="김수민" userId="0baf6c3f-a602-4777-acb9-2a0b93f9a1f7" providerId="ADAL" clId="{E06C9472-0893-4D0C-8FB8-62648093AA5D}" dt="2020-07-18T08:34:51.961" v="5073" actId="1037"/>
          <ac:graphicFrameMkLst>
            <pc:docMk/>
            <pc:sldMk cId="1815757016" sldId="290"/>
            <ac:graphicFrameMk id="22" creationId="{9AC7515C-AE62-4FA0-B49E-60DD2006A67C}"/>
          </ac:graphicFrameMkLst>
        </pc:graphicFrameChg>
      </pc:sldChg>
      <pc:sldChg chg="modSp add">
        <pc:chgData name="김수민" userId="0baf6c3f-a602-4777-acb9-2a0b93f9a1f7" providerId="ADAL" clId="{E06C9472-0893-4D0C-8FB8-62648093AA5D}" dt="2020-07-18T08:36:16.240" v="5269" actId="20577"/>
        <pc:sldMkLst>
          <pc:docMk/>
          <pc:sldMk cId="546495399" sldId="291"/>
        </pc:sldMkLst>
        <pc:spChg chg="mod">
          <ac:chgData name="김수민" userId="0baf6c3f-a602-4777-acb9-2a0b93f9a1f7" providerId="ADAL" clId="{E06C9472-0893-4D0C-8FB8-62648093AA5D}" dt="2020-07-18T08:36:16.240" v="5269" actId="20577"/>
          <ac:spMkLst>
            <pc:docMk/>
            <pc:sldMk cId="546495399" sldId="291"/>
            <ac:spMk id="6" creationId="{1C0AE374-8E7F-4C61-9D2A-4483D2D96695}"/>
          </ac:spMkLst>
        </pc:spChg>
      </pc:sldChg>
      <pc:sldChg chg="addSp delSp modSp add">
        <pc:chgData name="김수민" userId="0baf6c3f-a602-4777-acb9-2a0b93f9a1f7" providerId="ADAL" clId="{E06C9472-0893-4D0C-8FB8-62648093AA5D}" dt="2020-07-18T08:43:06.729" v="6154"/>
        <pc:sldMkLst>
          <pc:docMk/>
          <pc:sldMk cId="25154397" sldId="292"/>
        </pc:sldMkLst>
        <pc:spChg chg="del">
          <ac:chgData name="김수민" userId="0baf6c3f-a602-4777-acb9-2a0b93f9a1f7" providerId="ADAL" clId="{E06C9472-0893-4D0C-8FB8-62648093AA5D}" dt="2020-07-18T08:36:48.749" v="5279" actId="478"/>
          <ac:spMkLst>
            <pc:docMk/>
            <pc:sldMk cId="25154397" sldId="292"/>
            <ac:spMk id="3" creationId="{D2A7A50F-F1B9-4BDF-9FD6-48C81AAC49D9}"/>
          </ac:spMkLst>
        </pc:spChg>
        <pc:spChg chg="mod">
          <ac:chgData name="김수민" userId="0baf6c3f-a602-4777-acb9-2a0b93f9a1f7" providerId="ADAL" clId="{E06C9472-0893-4D0C-8FB8-62648093AA5D}" dt="2020-07-18T08:37:13.487" v="5298" actId="6549"/>
          <ac:spMkLst>
            <pc:docMk/>
            <pc:sldMk cId="25154397" sldId="292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8:43:06.729" v="6154"/>
          <ac:spMkLst>
            <pc:docMk/>
            <pc:sldMk cId="25154397" sldId="292"/>
            <ac:spMk id="7" creationId="{4D47BC74-B536-40A8-BABD-144DEA5DE634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10" creationId="{91F29669-2CEE-435E-AD94-A07BA86418F5}"/>
          </ac:spMkLst>
        </pc:spChg>
        <pc:spChg chg="mod">
          <ac:chgData name="김수민" userId="0baf6c3f-a602-4777-acb9-2a0b93f9a1f7" providerId="ADAL" clId="{E06C9472-0893-4D0C-8FB8-62648093AA5D}" dt="2020-07-18T08:36:23.112" v="5277" actId="20577"/>
          <ac:spMkLst>
            <pc:docMk/>
            <pc:sldMk cId="25154397" sldId="292"/>
            <ac:spMk id="12" creationId="{4AD28B31-31EA-4A03-A641-CDB4ABE29FDC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14" creationId="{C460C732-7E8C-4FBE-BE04-A0F03021020C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15" creationId="{93005E7B-5935-4ACB-8DE6-7236A3AE8628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16" creationId="{77A1E87C-15FC-40D5-AAE3-DCE49584BB43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17" creationId="{CE5962AB-B82C-4573-9393-D12C063A41D6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19" creationId="{A938FA87-C8AD-4FB3-9F8C-087C9A284557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20" creationId="{CFC625ED-5B0E-4A4C-80F2-A3FE80937210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23" creationId="{96566941-139E-4A20-8848-84183566A8B6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24" creationId="{1B1F5E9E-3A07-4049-8978-CEA0C6B9B13B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25" creationId="{BF70F026-4C4E-4F8D-965C-E6A58DB337B2}"/>
          </ac:spMkLst>
        </pc:spChg>
        <pc:spChg chg="del">
          <ac:chgData name="김수민" userId="0baf6c3f-a602-4777-acb9-2a0b93f9a1f7" providerId="ADAL" clId="{E06C9472-0893-4D0C-8FB8-62648093AA5D}" dt="2020-07-18T08:36:56.343" v="5283" actId="478"/>
          <ac:spMkLst>
            <pc:docMk/>
            <pc:sldMk cId="25154397" sldId="292"/>
            <ac:spMk id="26" creationId="{3A21E27C-72D2-4F5E-BC43-785033915DE1}"/>
          </ac:spMkLst>
        </pc:spChg>
        <pc:graphicFrameChg chg="del">
          <ac:chgData name="김수민" userId="0baf6c3f-a602-4777-acb9-2a0b93f9a1f7" providerId="ADAL" clId="{E06C9472-0893-4D0C-8FB8-62648093AA5D}" dt="2020-07-18T08:36:56.343" v="5283" actId="478"/>
          <ac:graphicFrameMkLst>
            <pc:docMk/>
            <pc:sldMk cId="25154397" sldId="292"/>
            <ac:graphicFrameMk id="5" creationId="{34BF27C7-677F-44D1-A085-3096CA9E3A89}"/>
          </ac:graphicFrameMkLst>
        </pc:graphicFrameChg>
        <pc:graphicFrameChg chg="del">
          <ac:chgData name="김수민" userId="0baf6c3f-a602-4777-acb9-2a0b93f9a1f7" providerId="ADAL" clId="{E06C9472-0893-4D0C-8FB8-62648093AA5D}" dt="2020-07-18T08:36:56.343" v="5283" actId="478"/>
          <ac:graphicFrameMkLst>
            <pc:docMk/>
            <pc:sldMk cId="25154397" sldId="292"/>
            <ac:graphicFrameMk id="13" creationId="{6D4EE9CA-FA9B-4EBF-8F19-3726C61E362E}"/>
          </ac:graphicFrameMkLst>
        </pc:graphicFrameChg>
        <pc:graphicFrameChg chg="del">
          <ac:chgData name="김수민" userId="0baf6c3f-a602-4777-acb9-2a0b93f9a1f7" providerId="ADAL" clId="{E06C9472-0893-4D0C-8FB8-62648093AA5D}" dt="2020-07-18T08:36:56.343" v="5283" actId="478"/>
          <ac:graphicFrameMkLst>
            <pc:docMk/>
            <pc:sldMk cId="25154397" sldId="292"/>
            <ac:graphicFrameMk id="18" creationId="{1E22436F-D77C-443B-AAB4-7A0E3F479835}"/>
          </ac:graphicFrameMkLst>
        </pc:graphicFrameChg>
        <pc:graphicFrameChg chg="del">
          <ac:chgData name="김수민" userId="0baf6c3f-a602-4777-acb9-2a0b93f9a1f7" providerId="ADAL" clId="{E06C9472-0893-4D0C-8FB8-62648093AA5D}" dt="2020-07-18T08:36:56.343" v="5283" actId="478"/>
          <ac:graphicFrameMkLst>
            <pc:docMk/>
            <pc:sldMk cId="25154397" sldId="292"/>
            <ac:graphicFrameMk id="22" creationId="{9AC7515C-AE62-4FA0-B49E-60DD2006A67C}"/>
          </ac:graphicFrameMkLst>
        </pc:graphicFrameChg>
        <pc:picChg chg="del">
          <ac:chgData name="김수민" userId="0baf6c3f-a602-4777-acb9-2a0b93f9a1f7" providerId="ADAL" clId="{E06C9472-0893-4D0C-8FB8-62648093AA5D}" dt="2020-07-18T08:36:48.062" v="5278" actId="478"/>
          <ac:picMkLst>
            <pc:docMk/>
            <pc:sldMk cId="25154397" sldId="292"/>
            <ac:picMk id="2" creationId="{35B79E8B-9C89-49C8-96C7-A7E12DC4226D}"/>
          </ac:picMkLst>
        </pc:picChg>
        <pc:picChg chg="add mod">
          <ac:chgData name="김수민" userId="0baf6c3f-a602-4777-acb9-2a0b93f9a1f7" providerId="ADAL" clId="{E06C9472-0893-4D0C-8FB8-62648093AA5D}" dt="2020-07-18T08:37:15.331" v="5299" actId="1076"/>
          <ac:picMkLst>
            <pc:docMk/>
            <pc:sldMk cId="25154397" sldId="292"/>
            <ac:picMk id="8" creationId="{A091F1A4-90C6-4937-B2F1-2A6CE024AC5D}"/>
          </ac:picMkLst>
        </pc:picChg>
        <pc:picChg chg="add del">
          <ac:chgData name="김수민" userId="0baf6c3f-a602-4777-acb9-2a0b93f9a1f7" providerId="ADAL" clId="{E06C9472-0893-4D0C-8FB8-62648093AA5D}" dt="2020-07-18T08:41:44.677" v="5902"/>
          <ac:picMkLst>
            <pc:docMk/>
            <pc:sldMk cId="25154397" sldId="292"/>
            <ac:picMk id="9" creationId="{BAB23696-C9FE-4D09-BBCA-2E9B6F5F90B5}"/>
          </ac:picMkLst>
        </pc:picChg>
      </pc:sldChg>
      <pc:sldChg chg="modSp add del">
        <pc:chgData name="김수민" userId="0baf6c3f-a602-4777-acb9-2a0b93f9a1f7" providerId="ADAL" clId="{E06C9472-0893-4D0C-8FB8-62648093AA5D}" dt="2020-07-18T08:41:54.568" v="5910" actId="2696"/>
        <pc:sldMkLst>
          <pc:docMk/>
          <pc:sldMk cId="1463992779" sldId="293"/>
        </pc:sldMkLst>
        <pc:spChg chg="mod">
          <ac:chgData name="김수민" userId="0baf6c3f-a602-4777-acb9-2a0b93f9a1f7" providerId="ADAL" clId="{E06C9472-0893-4D0C-8FB8-62648093AA5D}" dt="2020-07-18T08:41:52.767" v="5909" actId="20577"/>
          <ac:spMkLst>
            <pc:docMk/>
            <pc:sldMk cId="1463992779" sldId="293"/>
            <ac:spMk id="7" creationId="{4D47BC74-B536-40A8-BABD-144DEA5DE634}"/>
          </ac:spMkLst>
        </pc:spChg>
      </pc:sldChg>
      <pc:sldChg chg="addSp delSp modSp add">
        <pc:chgData name="김수민" userId="0baf6c3f-a602-4777-acb9-2a0b93f9a1f7" providerId="ADAL" clId="{E06C9472-0893-4D0C-8FB8-62648093AA5D}" dt="2020-07-18T08:52:21.804" v="7177" actId="20577"/>
        <pc:sldMkLst>
          <pc:docMk/>
          <pc:sldMk cId="3952343253" sldId="293"/>
        </pc:sldMkLst>
        <pc:spChg chg="add del mod">
          <ac:chgData name="김수민" userId="0baf6c3f-a602-4777-acb9-2a0b93f9a1f7" providerId="ADAL" clId="{E06C9472-0893-4D0C-8FB8-62648093AA5D}" dt="2020-07-18T08:46:24.207" v="6579" actId="478"/>
          <ac:spMkLst>
            <pc:docMk/>
            <pc:sldMk cId="3952343253" sldId="293"/>
            <ac:spMk id="5" creationId="{8026C738-FB0F-4930-BDEA-AFD72220C75C}"/>
          </ac:spMkLst>
        </pc:spChg>
        <pc:spChg chg="mod">
          <ac:chgData name="김수민" userId="0baf6c3f-a602-4777-acb9-2a0b93f9a1f7" providerId="ADAL" clId="{E06C9472-0893-4D0C-8FB8-62648093AA5D}" dt="2020-07-18T08:43:25.654" v="6189" actId="20577"/>
          <ac:spMkLst>
            <pc:docMk/>
            <pc:sldMk cId="3952343253" sldId="293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8:52:21.804" v="7177" actId="20577"/>
          <ac:spMkLst>
            <pc:docMk/>
            <pc:sldMk cId="3952343253" sldId="293"/>
            <ac:spMk id="7" creationId="{4D47BC74-B536-40A8-BABD-144DEA5DE634}"/>
          </ac:spMkLst>
        </pc:spChg>
        <pc:spChg chg="add del mod">
          <ac:chgData name="김수민" userId="0baf6c3f-a602-4777-acb9-2a0b93f9a1f7" providerId="ADAL" clId="{E06C9472-0893-4D0C-8FB8-62648093AA5D}" dt="2020-07-18T08:46:29.302" v="6581" actId="478"/>
          <ac:spMkLst>
            <pc:docMk/>
            <pc:sldMk cId="3952343253" sldId="293"/>
            <ac:spMk id="9" creationId="{AD12752C-4587-4178-A2F6-6A19D91DFD1D}"/>
          </ac:spMkLst>
        </pc:spChg>
        <pc:spChg chg="add mod">
          <ac:chgData name="김수민" userId="0baf6c3f-a602-4777-acb9-2a0b93f9a1f7" providerId="ADAL" clId="{E06C9472-0893-4D0C-8FB8-62648093AA5D}" dt="2020-07-18T08:46:37.216" v="6584" actId="1582"/>
          <ac:spMkLst>
            <pc:docMk/>
            <pc:sldMk cId="3952343253" sldId="293"/>
            <ac:spMk id="10" creationId="{696BF68E-CF36-431D-924B-0766A31B9C20}"/>
          </ac:spMkLst>
        </pc:spChg>
        <pc:spChg chg="add mod">
          <ac:chgData name="김수민" userId="0baf6c3f-a602-4777-acb9-2a0b93f9a1f7" providerId="ADAL" clId="{E06C9472-0893-4D0C-8FB8-62648093AA5D}" dt="2020-07-18T08:48:49.144" v="6979" actId="208"/>
          <ac:spMkLst>
            <pc:docMk/>
            <pc:sldMk cId="3952343253" sldId="293"/>
            <ac:spMk id="11" creationId="{5C03AD3D-6EFE-4D0C-9F27-B436F57A5CE6}"/>
          </ac:spMkLst>
        </pc:spChg>
        <pc:picChg chg="add mod">
          <ac:chgData name="김수민" userId="0baf6c3f-a602-4777-acb9-2a0b93f9a1f7" providerId="ADAL" clId="{E06C9472-0893-4D0C-8FB8-62648093AA5D}" dt="2020-07-18T08:44:07.916" v="6200" actId="1076"/>
          <ac:picMkLst>
            <pc:docMk/>
            <pc:sldMk cId="3952343253" sldId="293"/>
            <ac:picMk id="2" creationId="{543DBCB6-8F6A-4217-9295-834F916C85CC}"/>
          </ac:picMkLst>
        </pc:picChg>
        <pc:picChg chg="add mod">
          <ac:chgData name="김수민" userId="0baf6c3f-a602-4777-acb9-2a0b93f9a1f7" providerId="ADAL" clId="{E06C9472-0893-4D0C-8FB8-62648093AA5D}" dt="2020-07-18T08:44:09.536" v="6201" actId="1076"/>
          <ac:picMkLst>
            <pc:docMk/>
            <pc:sldMk cId="3952343253" sldId="293"/>
            <ac:picMk id="3" creationId="{9F132AF6-849F-4323-AAA5-471B62A01950}"/>
          </ac:picMkLst>
        </pc:picChg>
        <pc:picChg chg="del">
          <ac:chgData name="김수민" userId="0baf6c3f-a602-4777-acb9-2a0b93f9a1f7" providerId="ADAL" clId="{E06C9472-0893-4D0C-8FB8-62648093AA5D}" dt="2020-07-18T08:43:28.069" v="6190" actId="478"/>
          <ac:picMkLst>
            <pc:docMk/>
            <pc:sldMk cId="3952343253" sldId="293"/>
            <ac:picMk id="8" creationId="{A091F1A4-90C6-4937-B2F1-2A6CE024AC5D}"/>
          </ac:picMkLst>
        </pc:picChg>
      </pc:sldChg>
      <pc:sldChg chg="addSp delSp modSp add">
        <pc:chgData name="김수민" userId="0baf6c3f-a602-4777-acb9-2a0b93f9a1f7" providerId="ADAL" clId="{E06C9472-0893-4D0C-8FB8-62648093AA5D}" dt="2020-07-18T09:21:02.116" v="7735" actId="113"/>
        <pc:sldMkLst>
          <pc:docMk/>
          <pc:sldMk cId="102317313" sldId="294"/>
        </pc:sldMkLst>
        <pc:spChg chg="mod">
          <ac:chgData name="김수민" userId="0baf6c3f-a602-4777-acb9-2a0b93f9a1f7" providerId="ADAL" clId="{E06C9472-0893-4D0C-8FB8-62648093AA5D}" dt="2020-07-18T09:15:58.390" v="7209" actId="1076"/>
          <ac:spMkLst>
            <pc:docMk/>
            <pc:sldMk cId="102317313" sldId="294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9:21:02.116" v="7735" actId="113"/>
          <ac:spMkLst>
            <pc:docMk/>
            <pc:sldMk cId="102317313" sldId="294"/>
            <ac:spMk id="7" creationId="{4D47BC74-B536-40A8-BABD-144DEA5DE634}"/>
          </ac:spMkLst>
        </pc:spChg>
        <pc:spChg chg="del">
          <ac:chgData name="김수민" userId="0baf6c3f-a602-4777-acb9-2a0b93f9a1f7" providerId="ADAL" clId="{E06C9472-0893-4D0C-8FB8-62648093AA5D}" dt="2020-07-18T09:15:24.871" v="7201" actId="478"/>
          <ac:spMkLst>
            <pc:docMk/>
            <pc:sldMk cId="102317313" sldId="294"/>
            <ac:spMk id="10" creationId="{696BF68E-CF36-431D-924B-0766A31B9C20}"/>
          </ac:spMkLst>
        </pc:spChg>
        <pc:spChg chg="del">
          <ac:chgData name="김수민" userId="0baf6c3f-a602-4777-acb9-2a0b93f9a1f7" providerId="ADAL" clId="{E06C9472-0893-4D0C-8FB8-62648093AA5D}" dt="2020-07-18T09:15:31.743" v="7203" actId="478"/>
          <ac:spMkLst>
            <pc:docMk/>
            <pc:sldMk cId="102317313" sldId="294"/>
            <ac:spMk id="11" creationId="{5C03AD3D-6EFE-4D0C-9F27-B436F57A5CE6}"/>
          </ac:spMkLst>
        </pc:spChg>
        <pc:spChg chg="add mod">
          <ac:chgData name="김수민" userId="0baf6c3f-a602-4777-acb9-2a0b93f9a1f7" providerId="ADAL" clId="{E06C9472-0893-4D0C-8FB8-62648093AA5D}" dt="2020-07-18T09:20:53.555" v="7734" actId="1076"/>
          <ac:spMkLst>
            <pc:docMk/>
            <pc:sldMk cId="102317313" sldId="294"/>
            <ac:spMk id="13" creationId="{EEC1531A-C478-4D6D-809B-50AAB4F304AA}"/>
          </ac:spMkLst>
        </pc:spChg>
        <pc:picChg chg="del">
          <ac:chgData name="김수민" userId="0baf6c3f-a602-4777-acb9-2a0b93f9a1f7" providerId="ADAL" clId="{E06C9472-0893-4D0C-8FB8-62648093AA5D}" dt="2020-07-18T09:15:23.989" v="7200" actId="478"/>
          <ac:picMkLst>
            <pc:docMk/>
            <pc:sldMk cId="102317313" sldId="294"/>
            <ac:picMk id="2" creationId="{543DBCB6-8F6A-4217-9295-834F916C85CC}"/>
          </ac:picMkLst>
        </pc:picChg>
        <pc:picChg chg="del">
          <ac:chgData name="김수민" userId="0baf6c3f-a602-4777-acb9-2a0b93f9a1f7" providerId="ADAL" clId="{E06C9472-0893-4D0C-8FB8-62648093AA5D}" dt="2020-07-18T09:15:26.289" v="7202" actId="478"/>
          <ac:picMkLst>
            <pc:docMk/>
            <pc:sldMk cId="102317313" sldId="294"/>
            <ac:picMk id="3" creationId="{9F132AF6-849F-4323-AAA5-471B62A01950}"/>
          </ac:picMkLst>
        </pc:picChg>
        <pc:picChg chg="add mod">
          <ac:chgData name="김수민" userId="0baf6c3f-a602-4777-acb9-2a0b93f9a1f7" providerId="ADAL" clId="{E06C9472-0893-4D0C-8FB8-62648093AA5D}" dt="2020-07-18T09:16:23.390" v="7221" actId="1076"/>
          <ac:picMkLst>
            <pc:docMk/>
            <pc:sldMk cId="102317313" sldId="294"/>
            <ac:picMk id="5" creationId="{B4C58DD3-FAE5-433A-84DC-C66A9E4355B5}"/>
          </ac:picMkLst>
        </pc:picChg>
        <pc:cxnChg chg="add mod">
          <ac:chgData name="김수민" userId="0baf6c3f-a602-4777-acb9-2a0b93f9a1f7" providerId="ADAL" clId="{E06C9472-0893-4D0C-8FB8-62648093AA5D}" dt="2020-07-18T09:19:34.544" v="7618" actId="208"/>
          <ac:cxnSpMkLst>
            <pc:docMk/>
            <pc:sldMk cId="102317313" sldId="294"/>
            <ac:cxnSpMk id="9" creationId="{955069EE-0687-4198-B2B7-6B3D7FA0DD45}"/>
          </ac:cxnSpMkLst>
        </pc:cxnChg>
      </pc:sldChg>
      <pc:sldChg chg="add del">
        <pc:chgData name="김수민" userId="0baf6c3f-a602-4777-acb9-2a0b93f9a1f7" providerId="ADAL" clId="{E06C9472-0893-4D0C-8FB8-62648093AA5D}" dt="2020-07-18T09:25:49.447" v="8067" actId="2696"/>
        <pc:sldMkLst>
          <pc:docMk/>
          <pc:sldMk cId="1395358504" sldId="295"/>
        </pc:sldMkLst>
      </pc:sldChg>
      <pc:sldChg chg="modSp add">
        <pc:chgData name="김수민" userId="0baf6c3f-a602-4777-acb9-2a0b93f9a1f7" providerId="ADAL" clId="{E06C9472-0893-4D0C-8FB8-62648093AA5D}" dt="2020-07-18T09:23:00.835" v="7959" actId="20577"/>
        <pc:sldMkLst>
          <pc:docMk/>
          <pc:sldMk cId="1786386251" sldId="296"/>
        </pc:sldMkLst>
        <pc:spChg chg="mod">
          <ac:chgData name="김수민" userId="0baf6c3f-a602-4777-acb9-2a0b93f9a1f7" providerId="ADAL" clId="{E06C9472-0893-4D0C-8FB8-62648093AA5D}" dt="2020-07-18T09:23:00.835" v="7959" actId="20577"/>
          <ac:spMkLst>
            <pc:docMk/>
            <pc:sldMk cId="1786386251" sldId="296"/>
            <ac:spMk id="6" creationId="{1C0AE374-8E7F-4C61-9D2A-4483D2D96695}"/>
          </ac:spMkLst>
        </pc:spChg>
      </pc:sldChg>
      <pc:sldChg chg="modSp add del">
        <pc:chgData name="김수민" userId="0baf6c3f-a602-4777-acb9-2a0b93f9a1f7" providerId="ADAL" clId="{E06C9472-0893-4D0C-8FB8-62648093AA5D}" dt="2020-07-18T09:25:18.840" v="8065" actId="2696"/>
        <pc:sldMkLst>
          <pc:docMk/>
          <pc:sldMk cId="780932091" sldId="297"/>
        </pc:sldMkLst>
        <pc:spChg chg="mod">
          <ac:chgData name="김수민" userId="0baf6c3f-a602-4777-acb9-2a0b93f9a1f7" providerId="ADAL" clId="{E06C9472-0893-4D0C-8FB8-62648093AA5D}" dt="2020-07-18T09:25:08.828" v="8063"/>
          <ac:spMkLst>
            <pc:docMk/>
            <pc:sldMk cId="780932091" sldId="297"/>
            <ac:spMk id="6" creationId="{1C0AE374-8E7F-4C61-9D2A-4483D2D96695}"/>
          </ac:spMkLst>
        </pc:spChg>
      </pc:sldChg>
      <pc:sldChg chg="addSp delSp modSp add">
        <pc:chgData name="김수민" userId="0baf6c3f-a602-4777-acb9-2a0b93f9a1f7" providerId="ADAL" clId="{E06C9472-0893-4D0C-8FB8-62648093AA5D}" dt="2020-07-18T09:30:52.572" v="8405" actId="1076"/>
        <pc:sldMkLst>
          <pc:docMk/>
          <pc:sldMk cId="1166581141" sldId="298"/>
        </pc:sldMkLst>
        <pc:spChg chg="add mod">
          <ac:chgData name="김수민" userId="0baf6c3f-a602-4777-acb9-2a0b93f9a1f7" providerId="ADAL" clId="{E06C9472-0893-4D0C-8FB8-62648093AA5D}" dt="2020-07-18T09:29:17.163" v="8352" actId="207"/>
          <ac:spMkLst>
            <pc:docMk/>
            <pc:sldMk cId="1166581141" sldId="298"/>
            <ac:spMk id="3" creationId="{B9BF99FA-5EE5-4DCC-9BAA-1B9A74B1EDEF}"/>
          </ac:spMkLst>
        </pc:spChg>
        <pc:spChg chg="mod">
          <ac:chgData name="김수민" userId="0baf6c3f-a602-4777-acb9-2a0b93f9a1f7" providerId="ADAL" clId="{E06C9472-0893-4D0C-8FB8-62648093AA5D}" dt="2020-07-18T09:26:48.993" v="8113" actId="20577"/>
          <ac:spMkLst>
            <pc:docMk/>
            <pc:sldMk cId="1166581141" sldId="298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9:29:44.209" v="8399" actId="20577"/>
          <ac:spMkLst>
            <pc:docMk/>
            <pc:sldMk cId="1166581141" sldId="298"/>
            <ac:spMk id="7" creationId="{4D47BC74-B536-40A8-BABD-144DEA5DE634}"/>
          </ac:spMkLst>
        </pc:spChg>
        <pc:spChg chg="mod">
          <ac:chgData name="김수민" userId="0baf6c3f-a602-4777-acb9-2a0b93f9a1f7" providerId="ADAL" clId="{E06C9472-0893-4D0C-8FB8-62648093AA5D}" dt="2020-07-18T09:25:55.913" v="8084" actId="20577"/>
          <ac:spMkLst>
            <pc:docMk/>
            <pc:sldMk cId="1166581141" sldId="298"/>
            <ac:spMk id="12" creationId="{4AD28B31-31EA-4A03-A641-CDB4ABE29FDC}"/>
          </ac:spMkLst>
        </pc:spChg>
        <pc:spChg chg="del">
          <ac:chgData name="김수민" userId="0baf6c3f-a602-4777-acb9-2a0b93f9a1f7" providerId="ADAL" clId="{E06C9472-0893-4D0C-8FB8-62648093AA5D}" dt="2020-07-18T09:26:25.562" v="8090" actId="478"/>
          <ac:spMkLst>
            <pc:docMk/>
            <pc:sldMk cId="1166581141" sldId="298"/>
            <ac:spMk id="13" creationId="{EEC1531A-C478-4D6D-809B-50AAB4F304AA}"/>
          </ac:spMkLst>
        </pc:spChg>
        <pc:picChg chg="add mod">
          <ac:chgData name="김수민" userId="0baf6c3f-a602-4777-acb9-2a0b93f9a1f7" providerId="ADAL" clId="{E06C9472-0893-4D0C-8FB8-62648093AA5D}" dt="2020-07-18T09:26:28.883" v="8092" actId="1076"/>
          <ac:picMkLst>
            <pc:docMk/>
            <pc:sldMk cId="1166581141" sldId="298"/>
            <ac:picMk id="2" creationId="{209AD47E-5C9E-4A28-97AC-D37B493A2B0C}"/>
          </ac:picMkLst>
        </pc:picChg>
        <pc:picChg chg="del">
          <ac:chgData name="김수민" userId="0baf6c3f-a602-4777-acb9-2a0b93f9a1f7" providerId="ADAL" clId="{E06C9472-0893-4D0C-8FB8-62648093AA5D}" dt="2020-07-18T09:26:24.170" v="8089" actId="478"/>
          <ac:picMkLst>
            <pc:docMk/>
            <pc:sldMk cId="1166581141" sldId="298"/>
            <ac:picMk id="5" creationId="{B4C58DD3-FAE5-433A-84DC-C66A9E4355B5}"/>
          </ac:picMkLst>
        </pc:picChg>
        <pc:picChg chg="add mod">
          <ac:chgData name="김수민" userId="0baf6c3f-a602-4777-acb9-2a0b93f9a1f7" providerId="ADAL" clId="{E06C9472-0893-4D0C-8FB8-62648093AA5D}" dt="2020-07-18T09:30:52.572" v="8405" actId="1076"/>
          <ac:picMkLst>
            <pc:docMk/>
            <pc:sldMk cId="1166581141" sldId="298"/>
            <ac:picMk id="8" creationId="{97DEECDD-B849-436A-959E-D77F929C889B}"/>
          </ac:picMkLst>
        </pc:picChg>
        <pc:cxnChg chg="del">
          <ac:chgData name="김수민" userId="0baf6c3f-a602-4777-acb9-2a0b93f9a1f7" providerId="ADAL" clId="{E06C9472-0893-4D0C-8FB8-62648093AA5D}" dt="2020-07-18T09:26:25.562" v="8090" actId="478"/>
          <ac:cxnSpMkLst>
            <pc:docMk/>
            <pc:sldMk cId="1166581141" sldId="298"/>
            <ac:cxnSpMk id="9" creationId="{955069EE-0687-4198-B2B7-6B3D7FA0DD45}"/>
          </ac:cxnSpMkLst>
        </pc:cxnChg>
      </pc:sldChg>
      <pc:sldChg chg="addSp delSp modSp add">
        <pc:chgData name="김수민" userId="0baf6c3f-a602-4777-acb9-2a0b93f9a1f7" providerId="ADAL" clId="{E06C9472-0893-4D0C-8FB8-62648093AA5D}" dt="2020-07-18T09:57:10.849" v="10093" actId="1076"/>
        <pc:sldMkLst>
          <pc:docMk/>
          <pc:sldMk cId="432452496" sldId="299"/>
        </pc:sldMkLst>
        <pc:spChg chg="del">
          <ac:chgData name="김수민" userId="0baf6c3f-a602-4777-acb9-2a0b93f9a1f7" providerId="ADAL" clId="{E06C9472-0893-4D0C-8FB8-62648093AA5D}" dt="2020-07-18T09:32:00.132" v="8408" actId="478"/>
          <ac:spMkLst>
            <pc:docMk/>
            <pc:sldMk cId="432452496" sldId="299"/>
            <ac:spMk id="3" creationId="{B9BF99FA-5EE5-4DCC-9BAA-1B9A74B1EDEF}"/>
          </ac:spMkLst>
        </pc:spChg>
        <pc:spChg chg="mod">
          <ac:chgData name="김수민" userId="0baf6c3f-a602-4777-acb9-2a0b93f9a1f7" providerId="ADAL" clId="{E06C9472-0893-4D0C-8FB8-62648093AA5D}" dt="2020-07-18T09:33:55.410" v="8566" actId="20577"/>
          <ac:spMkLst>
            <pc:docMk/>
            <pc:sldMk cId="432452496" sldId="299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9:48:46.464" v="9551" actId="6549"/>
          <ac:spMkLst>
            <pc:docMk/>
            <pc:sldMk cId="432452496" sldId="299"/>
            <ac:spMk id="7" creationId="{4D47BC74-B536-40A8-BABD-144DEA5DE634}"/>
          </ac:spMkLst>
        </pc:spChg>
        <pc:spChg chg="add mod">
          <ac:chgData name="김수민" userId="0baf6c3f-a602-4777-acb9-2a0b93f9a1f7" providerId="ADAL" clId="{E06C9472-0893-4D0C-8FB8-62648093AA5D}" dt="2020-07-18T09:57:04.857" v="10089" actId="1076"/>
          <ac:spMkLst>
            <pc:docMk/>
            <pc:sldMk cId="432452496" sldId="299"/>
            <ac:spMk id="9" creationId="{54C3FD4C-D9C2-4E4F-9133-1CD6E9BC4068}"/>
          </ac:spMkLst>
        </pc:spChg>
        <pc:spChg chg="add mod">
          <ac:chgData name="김수민" userId="0baf6c3f-a602-4777-acb9-2a0b93f9a1f7" providerId="ADAL" clId="{E06C9472-0893-4D0C-8FB8-62648093AA5D}" dt="2020-07-18T09:57:06.537" v="10090" actId="1076"/>
          <ac:spMkLst>
            <pc:docMk/>
            <pc:sldMk cId="432452496" sldId="299"/>
            <ac:spMk id="10" creationId="{0B3BFD49-700B-4C8A-8204-AC5EAC765AC8}"/>
          </ac:spMkLst>
        </pc:spChg>
        <pc:picChg chg="del">
          <ac:chgData name="김수민" userId="0baf6c3f-a602-4777-acb9-2a0b93f9a1f7" providerId="ADAL" clId="{E06C9472-0893-4D0C-8FB8-62648093AA5D}" dt="2020-07-18T09:31:58.875" v="8407" actId="478"/>
          <ac:picMkLst>
            <pc:docMk/>
            <pc:sldMk cId="432452496" sldId="299"/>
            <ac:picMk id="2" creationId="{209AD47E-5C9E-4A28-97AC-D37B493A2B0C}"/>
          </ac:picMkLst>
        </pc:picChg>
        <pc:picChg chg="add mod ord">
          <ac:chgData name="김수민" userId="0baf6c3f-a602-4777-acb9-2a0b93f9a1f7" providerId="ADAL" clId="{E06C9472-0893-4D0C-8FB8-62648093AA5D}" dt="2020-07-18T09:57:10.849" v="10093" actId="1076"/>
          <ac:picMkLst>
            <pc:docMk/>
            <pc:sldMk cId="432452496" sldId="299"/>
            <ac:picMk id="5" creationId="{B12F9B44-4BB2-485B-829F-5D7FA0637711}"/>
          </ac:picMkLst>
        </pc:picChg>
        <pc:picChg chg="del">
          <ac:chgData name="김수민" userId="0baf6c3f-a602-4777-acb9-2a0b93f9a1f7" providerId="ADAL" clId="{E06C9472-0893-4D0C-8FB8-62648093AA5D}" dt="2020-07-18T09:32:01.782" v="8409" actId="478"/>
          <ac:picMkLst>
            <pc:docMk/>
            <pc:sldMk cId="432452496" sldId="299"/>
            <ac:picMk id="8" creationId="{97DEECDD-B849-436A-959E-D77F929C889B}"/>
          </ac:picMkLst>
        </pc:picChg>
        <pc:picChg chg="add del mod">
          <ac:chgData name="김수민" userId="0baf6c3f-a602-4777-acb9-2a0b93f9a1f7" providerId="ADAL" clId="{E06C9472-0893-4D0C-8FB8-62648093AA5D}" dt="2020-07-18T09:55:09.242" v="9997"/>
          <ac:picMkLst>
            <pc:docMk/>
            <pc:sldMk cId="432452496" sldId="299"/>
            <ac:picMk id="11" creationId="{E75175A8-A5DB-4764-9E36-16C60828814E}"/>
          </ac:picMkLst>
        </pc:picChg>
        <pc:picChg chg="add mod">
          <ac:chgData name="김수민" userId="0baf6c3f-a602-4777-acb9-2a0b93f9a1f7" providerId="ADAL" clId="{E06C9472-0893-4D0C-8FB8-62648093AA5D}" dt="2020-07-18T09:57:00.306" v="10088" actId="1076"/>
          <ac:picMkLst>
            <pc:docMk/>
            <pc:sldMk cId="432452496" sldId="299"/>
            <ac:picMk id="13" creationId="{71E71C04-0294-4A64-AD44-6B796BCA1DC4}"/>
          </ac:picMkLst>
        </pc:picChg>
      </pc:sldChg>
      <pc:sldChg chg="add del">
        <pc:chgData name="김수민" userId="0baf6c3f-a602-4777-acb9-2a0b93f9a1f7" providerId="ADAL" clId="{E06C9472-0893-4D0C-8FB8-62648093AA5D}" dt="2020-07-18T09:26:03.112" v="8086"/>
        <pc:sldMkLst>
          <pc:docMk/>
          <pc:sldMk cId="681281060" sldId="299"/>
        </pc:sldMkLst>
      </pc:sldChg>
      <pc:sldChg chg="addSp delSp modSp add mod setBg">
        <pc:chgData name="김수민" userId="0baf6c3f-a602-4777-acb9-2a0b93f9a1f7" providerId="ADAL" clId="{E06C9472-0893-4D0C-8FB8-62648093AA5D}" dt="2020-07-18T09:56:28.153" v="10071" actId="571"/>
        <pc:sldMkLst>
          <pc:docMk/>
          <pc:sldMk cId="1293385924" sldId="300"/>
        </pc:sldMkLst>
        <pc:spChg chg="add del mod">
          <ac:chgData name="김수민" userId="0baf6c3f-a602-4777-acb9-2a0b93f9a1f7" providerId="ADAL" clId="{E06C9472-0893-4D0C-8FB8-62648093AA5D}" dt="2020-07-18T09:52:41.084" v="9954" actId="478"/>
          <ac:spMkLst>
            <pc:docMk/>
            <pc:sldMk cId="1293385924" sldId="300"/>
            <ac:spMk id="2" creationId="{36978F2D-41B5-4774-AC7E-7C8B90D3BA2F}"/>
          </ac:spMkLst>
        </pc:spChg>
        <pc:spChg chg="mod ord">
          <ac:chgData name="김수민" userId="0baf6c3f-a602-4777-acb9-2a0b93f9a1f7" providerId="ADAL" clId="{E06C9472-0893-4D0C-8FB8-62648093AA5D}" dt="2020-07-18T09:50:12.292" v="9745" actId="26606"/>
          <ac:spMkLst>
            <pc:docMk/>
            <pc:sldMk cId="1293385924" sldId="300"/>
            <ac:spMk id="4" creationId="{44106AD9-D71A-4897-A5D8-C47C5752653C}"/>
          </ac:spMkLst>
        </pc:spChg>
        <pc:spChg chg="mod">
          <ac:chgData name="김수민" userId="0baf6c3f-a602-4777-acb9-2a0b93f9a1f7" providerId="ADAL" clId="{E06C9472-0893-4D0C-8FB8-62648093AA5D}" dt="2020-07-18T09:55:40.197" v="10052" actId="20577"/>
          <ac:spMkLst>
            <pc:docMk/>
            <pc:sldMk cId="1293385924" sldId="300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9:55:52.581" v="10059" actId="27636"/>
          <ac:spMkLst>
            <pc:docMk/>
            <pc:sldMk cId="1293385924" sldId="300"/>
            <ac:spMk id="7" creationId="{4D47BC74-B536-40A8-BABD-144DEA5DE634}"/>
          </ac:spMkLst>
        </pc:spChg>
        <pc:spChg chg="add del mod">
          <ac:chgData name="김수민" userId="0baf6c3f-a602-4777-acb9-2a0b93f9a1f7" providerId="ADAL" clId="{E06C9472-0893-4D0C-8FB8-62648093AA5D}" dt="2020-07-18T09:53:11.041" v="9967" actId="767"/>
          <ac:spMkLst>
            <pc:docMk/>
            <pc:sldMk cId="1293385924" sldId="300"/>
            <ac:spMk id="8" creationId="{EB9859E4-CEDF-4685-BC64-7A6359CFDA18}"/>
          </ac:spMkLst>
        </pc:spChg>
        <pc:spChg chg="del mod">
          <ac:chgData name="김수민" userId="0baf6c3f-a602-4777-acb9-2a0b93f9a1f7" providerId="ADAL" clId="{E06C9472-0893-4D0C-8FB8-62648093AA5D}" dt="2020-07-18T09:52:39.951" v="9953" actId="478"/>
          <ac:spMkLst>
            <pc:docMk/>
            <pc:sldMk cId="1293385924" sldId="300"/>
            <ac:spMk id="9" creationId="{54C3FD4C-D9C2-4E4F-9133-1CD6E9BC4068}"/>
          </ac:spMkLst>
        </pc:spChg>
        <pc:spChg chg="add mod">
          <ac:chgData name="김수민" userId="0baf6c3f-a602-4777-acb9-2a0b93f9a1f7" providerId="ADAL" clId="{E06C9472-0893-4D0C-8FB8-62648093AA5D}" dt="2020-07-18T09:50:09.961" v="9743" actId="571"/>
          <ac:spMkLst>
            <pc:docMk/>
            <pc:sldMk cId="1293385924" sldId="300"/>
            <ac:spMk id="11" creationId="{1D68F20B-1115-49FD-849D-DEF56B73F0B1}"/>
          </ac:spMkLst>
        </pc:spChg>
        <pc:spChg chg="mod ord">
          <ac:chgData name="김수민" userId="0baf6c3f-a602-4777-acb9-2a0b93f9a1f7" providerId="ADAL" clId="{E06C9472-0893-4D0C-8FB8-62648093AA5D}" dt="2020-07-18T09:50:12.292" v="9745" actId="26606"/>
          <ac:spMkLst>
            <pc:docMk/>
            <pc:sldMk cId="1293385924" sldId="300"/>
            <ac:spMk id="12" creationId="{4AD28B31-31EA-4A03-A641-CDB4ABE29FDC}"/>
          </ac:spMkLst>
        </pc:spChg>
        <pc:spChg chg="add del">
          <ac:chgData name="김수민" userId="0baf6c3f-a602-4777-acb9-2a0b93f9a1f7" providerId="ADAL" clId="{E06C9472-0893-4D0C-8FB8-62648093AA5D}" dt="2020-07-18T09:50:12.292" v="9745" actId="26606"/>
          <ac:spMkLst>
            <pc:docMk/>
            <pc:sldMk cId="1293385924" sldId="300"/>
            <ac:spMk id="15" creationId="{1D68F20B-1115-49FD-849D-DEF56B73F0B1}"/>
          </ac:spMkLst>
        </pc:spChg>
        <pc:spChg chg="add del">
          <ac:chgData name="김수민" userId="0baf6c3f-a602-4777-acb9-2a0b93f9a1f7" providerId="ADAL" clId="{E06C9472-0893-4D0C-8FB8-62648093AA5D}" dt="2020-07-18T09:50:12.292" v="9745" actId="26606"/>
          <ac:spMkLst>
            <pc:docMk/>
            <pc:sldMk cId="1293385924" sldId="300"/>
            <ac:spMk id="17" creationId="{32FD50D0-1315-48C4-BB87-7646B049A0FA}"/>
          </ac:spMkLst>
        </pc:spChg>
        <pc:spChg chg="add del mod">
          <ac:chgData name="김수민" userId="0baf6c3f-a602-4777-acb9-2a0b93f9a1f7" providerId="ADAL" clId="{E06C9472-0893-4D0C-8FB8-62648093AA5D}" dt="2020-07-18T09:52:41.084" v="9954" actId="478"/>
          <ac:spMkLst>
            <pc:docMk/>
            <pc:sldMk cId="1293385924" sldId="300"/>
            <ac:spMk id="25" creationId="{2FFFE401-DCB1-4740-A060-96EC8FFF5808}"/>
          </ac:spMkLst>
        </pc:spChg>
        <pc:spChg chg="add del mod">
          <ac:chgData name="김수민" userId="0baf6c3f-a602-4777-acb9-2a0b93f9a1f7" providerId="ADAL" clId="{E06C9472-0893-4D0C-8FB8-62648093AA5D}" dt="2020-07-18T09:52:41.084" v="9954" actId="478"/>
          <ac:spMkLst>
            <pc:docMk/>
            <pc:sldMk cId="1293385924" sldId="300"/>
            <ac:spMk id="26" creationId="{FEB70FC6-2837-4C52-9A13-FF3C033CD7A8}"/>
          </ac:spMkLst>
        </pc:spChg>
        <pc:spChg chg="add">
          <ac:chgData name="김수민" userId="0baf6c3f-a602-4777-acb9-2a0b93f9a1f7" providerId="ADAL" clId="{E06C9472-0893-4D0C-8FB8-62648093AA5D}" dt="2020-07-18T09:55:45.425" v="10053"/>
          <ac:spMkLst>
            <pc:docMk/>
            <pc:sldMk cId="1293385924" sldId="300"/>
            <ac:spMk id="28" creationId="{C04972B5-FC5F-494C-8284-B38C84960F08}"/>
          </ac:spMkLst>
        </pc:spChg>
        <pc:spChg chg="add">
          <ac:chgData name="김수민" userId="0baf6c3f-a602-4777-acb9-2a0b93f9a1f7" providerId="ADAL" clId="{E06C9472-0893-4D0C-8FB8-62648093AA5D}" dt="2020-07-18T09:55:45.425" v="10053"/>
          <ac:spMkLst>
            <pc:docMk/>
            <pc:sldMk cId="1293385924" sldId="300"/>
            <ac:spMk id="29" creationId="{F6948340-26A4-4A5E-84CC-448B8517F19F}"/>
          </ac:spMkLst>
        </pc:spChg>
        <pc:spChg chg="add mod">
          <ac:chgData name="김수민" userId="0baf6c3f-a602-4777-acb9-2a0b93f9a1f7" providerId="ADAL" clId="{E06C9472-0893-4D0C-8FB8-62648093AA5D}" dt="2020-07-18T09:56:14.880" v="10067" actId="14100"/>
          <ac:spMkLst>
            <pc:docMk/>
            <pc:sldMk cId="1293385924" sldId="300"/>
            <ac:spMk id="30" creationId="{68A20D53-9D28-4C13-A6CF-489547B5838E}"/>
          </ac:spMkLst>
        </pc:spChg>
        <pc:spChg chg="add mod">
          <ac:chgData name="김수민" userId="0baf6c3f-a602-4777-acb9-2a0b93f9a1f7" providerId="ADAL" clId="{E06C9472-0893-4D0C-8FB8-62648093AA5D}" dt="2020-07-18T09:56:09.640" v="10065" actId="571"/>
          <ac:spMkLst>
            <pc:docMk/>
            <pc:sldMk cId="1293385924" sldId="300"/>
            <ac:spMk id="32" creationId="{B737FC2D-CA25-40D6-BFA2-B57F26A00076}"/>
          </ac:spMkLst>
        </pc:spChg>
        <pc:spChg chg="add mod">
          <ac:chgData name="김수민" userId="0baf6c3f-a602-4777-acb9-2a0b93f9a1f7" providerId="ADAL" clId="{E06C9472-0893-4D0C-8FB8-62648093AA5D}" dt="2020-07-18T09:56:17.536" v="10069" actId="571"/>
          <ac:spMkLst>
            <pc:docMk/>
            <pc:sldMk cId="1293385924" sldId="300"/>
            <ac:spMk id="34" creationId="{74DAA30C-1587-45E4-912F-ABF74F43F762}"/>
          </ac:spMkLst>
        </pc:spChg>
        <pc:spChg chg="add mod">
          <ac:chgData name="김수민" userId="0baf6c3f-a602-4777-acb9-2a0b93f9a1f7" providerId="ADAL" clId="{E06C9472-0893-4D0C-8FB8-62648093AA5D}" dt="2020-07-18T09:56:25.814" v="10070" actId="571"/>
          <ac:spMkLst>
            <pc:docMk/>
            <pc:sldMk cId="1293385924" sldId="300"/>
            <ac:spMk id="35" creationId="{9C30F3CC-8592-4497-84A9-DF5B832E2701}"/>
          </ac:spMkLst>
        </pc:spChg>
        <pc:spChg chg="add mod">
          <ac:chgData name="김수민" userId="0baf6c3f-a602-4777-acb9-2a0b93f9a1f7" providerId="ADAL" clId="{E06C9472-0893-4D0C-8FB8-62648093AA5D}" dt="2020-07-18T09:56:28.153" v="10071" actId="571"/>
          <ac:spMkLst>
            <pc:docMk/>
            <pc:sldMk cId="1293385924" sldId="300"/>
            <ac:spMk id="36" creationId="{9A6CB0DE-E088-4A3C-8360-8874AE569FE6}"/>
          </ac:spMkLst>
        </pc:spChg>
        <pc:grpChg chg="add del">
          <ac:chgData name="김수민" userId="0baf6c3f-a602-4777-acb9-2a0b93f9a1f7" providerId="ADAL" clId="{E06C9472-0893-4D0C-8FB8-62648093AA5D}" dt="2020-07-18T09:50:12.292" v="9745" actId="26606"/>
          <ac:grpSpMkLst>
            <pc:docMk/>
            <pc:sldMk cId="1293385924" sldId="300"/>
            <ac:grpSpMk id="19" creationId="{CA83E95F-11F0-4EF3-B911-EC4A265F0826}"/>
          </ac:grpSpMkLst>
        </pc:grpChg>
        <pc:picChg chg="add del mod">
          <ac:chgData name="김수민" userId="0baf6c3f-a602-4777-acb9-2a0b93f9a1f7" providerId="ADAL" clId="{E06C9472-0893-4D0C-8FB8-62648093AA5D}" dt="2020-07-18T09:55:13.194" v="10014" actId="478"/>
          <ac:picMkLst>
            <pc:docMk/>
            <pc:sldMk cId="1293385924" sldId="300"/>
            <ac:picMk id="3" creationId="{7D68B910-83FC-4CDA-8388-5E0EBE8B3405}"/>
          </ac:picMkLst>
        </pc:picChg>
        <pc:picChg chg="del mod">
          <ac:chgData name="김수민" userId="0baf6c3f-a602-4777-acb9-2a0b93f9a1f7" providerId="ADAL" clId="{E06C9472-0893-4D0C-8FB8-62648093AA5D}" dt="2020-07-18T09:52:39.102" v="9952" actId="478"/>
          <ac:picMkLst>
            <pc:docMk/>
            <pc:sldMk cId="1293385924" sldId="300"/>
            <ac:picMk id="5" creationId="{B12F9B44-4BB2-485B-829F-5D7FA0637711}"/>
          </ac:picMkLst>
        </pc:picChg>
        <pc:picChg chg="add mod">
          <ac:chgData name="김수민" userId="0baf6c3f-a602-4777-acb9-2a0b93f9a1f7" providerId="ADAL" clId="{E06C9472-0893-4D0C-8FB8-62648093AA5D}" dt="2020-07-18T09:50:09.961" v="9743" actId="571"/>
          <ac:picMkLst>
            <pc:docMk/>
            <pc:sldMk cId="1293385924" sldId="300"/>
            <ac:picMk id="10" creationId="{021BE7E0-06CE-4AC2-937C-E26BBCE3483D}"/>
          </ac:picMkLst>
        </pc:picChg>
        <pc:picChg chg="add del">
          <ac:chgData name="김수민" userId="0baf6c3f-a602-4777-acb9-2a0b93f9a1f7" providerId="ADAL" clId="{E06C9472-0893-4D0C-8FB8-62648093AA5D}" dt="2020-07-18T09:50:12.292" v="9745" actId="26606"/>
          <ac:picMkLst>
            <pc:docMk/>
            <pc:sldMk cId="1293385924" sldId="300"/>
            <ac:picMk id="14" creationId="{021BE7E0-06CE-4AC2-937C-E26BBCE3483D}"/>
          </ac:picMkLst>
        </pc:picChg>
        <pc:picChg chg="add del mod ord">
          <ac:chgData name="김수민" userId="0baf6c3f-a602-4777-acb9-2a0b93f9a1f7" providerId="ADAL" clId="{E06C9472-0893-4D0C-8FB8-62648093AA5D}" dt="2020-07-18T09:55:11.387" v="10012"/>
          <ac:picMkLst>
            <pc:docMk/>
            <pc:sldMk cId="1293385924" sldId="300"/>
            <ac:picMk id="18" creationId="{2D95EC42-971F-4638-AE69-DB9AF4A77E3D}"/>
          </ac:picMkLst>
        </pc:picChg>
        <pc:picChg chg="add">
          <ac:chgData name="김수민" userId="0baf6c3f-a602-4777-acb9-2a0b93f9a1f7" providerId="ADAL" clId="{E06C9472-0893-4D0C-8FB8-62648093AA5D}" dt="2020-07-18T09:55:45.425" v="10053"/>
          <ac:picMkLst>
            <pc:docMk/>
            <pc:sldMk cId="1293385924" sldId="300"/>
            <ac:picMk id="27" creationId="{55239DED-41B0-46F2-9B61-FBAC63A0EE88}"/>
          </ac:picMkLst>
        </pc:picChg>
        <pc:picChg chg="add mod">
          <ac:chgData name="김수민" userId="0baf6c3f-a602-4777-acb9-2a0b93f9a1f7" providerId="ADAL" clId="{E06C9472-0893-4D0C-8FB8-62648093AA5D}" dt="2020-07-18T09:56:09.640" v="10065" actId="571"/>
          <ac:picMkLst>
            <pc:docMk/>
            <pc:sldMk cId="1293385924" sldId="300"/>
            <ac:picMk id="31" creationId="{5D93ACE5-C652-4497-9AC5-7E5E2078DE95}"/>
          </ac:picMkLst>
        </pc:picChg>
        <pc:picChg chg="add mod">
          <ac:chgData name="김수민" userId="0baf6c3f-a602-4777-acb9-2a0b93f9a1f7" providerId="ADAL" clId="{E06C9472-0893-4D0C-8FB8-62648093AA5D}" dt="2020-07-18T09:56:17.536" v="10069" actId="571"/>
          <ac:picMkLst>
            <pc:docMk/>
            <pc:sldMk cId="1293385924" sldId="300"/>
            <ac:picMk id="33" creationId="{345FC267-4DD6-4A15-8F62-D324CB2CD314}"/>
          </ac:picMkLst>
        </pc:picChg>
        <pc:cxnChg chg="add del mod">
          <ac:chgData name="김수민" userId="0baf6c3f-a602-4777-acb9-2a0b93f9a1f7" providerId="ADAL" clId="{E06C9472-0893-4D0C-8FB8-62648093AA5D}" dt="2020-07-18T09:55:24.255" v="10016" actId="478"/>
          <ac:cxnSpMkLst>
            <pc:docMk/>
            <pc:sldMk cId="1293385924" sldId="300"/>
            <ac:cxnSpMk id="16" creationId="{91813509-E94F-4A9A-BE19-8EB12A5C8291}"/>
          </ac:cxnSpMkLst>
        </pc:cxnChg>
      </pc:sldChg>
      <pc:sldChg chg="addSp delSp modSp add">
        <pc:chgData name="김수민" userId="0baf6c3f-a602-4777-acb9-2a0b93f9a1f7" providerId="ADAL" clId="{E06C9472-0893-4D0C-8FB8-62648093AA5D}" dt="2020-07-18T09:59:24.519" v="10362"/>
        <pc:sldMkLst>
          <pc:docMk/>
          <pc:sldMk cId="3142935477" sldId="301"/>
        </pc:sldMkLst>
        <pc:spChg chg="mod">
          <ac:chgData name="김수민" userId="0baf6c3f-a602-4777-acb9-2a0b93f9a1f7" providerId="ADAL" clId="{E06C9472-0893-4D0C-8FB8-62648093AA5D}" dt="2020-07-18T09:56:35.644" v="10077" actId="20577"/>
          <ac:spMkLst>
            <pc:docMk/>
            <pc:sldMk cId="3142935477" sldId="301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09:59:24.519" v="10362"/>
          <ac:spMkLst>
            <pc:docMk/>
            <pc:sldMk cId="3142935477" sldId="301"/>
            <ac:spMk id="7" creationId="{4D47BC74-B536-40A8-BABD-144DEA5DE634}"/>
          </ac:spMkLst>
        </pc:spChg>
        <pc:spChg chg="del">
          <ac:chgData name="김수민" userId="0baf6c3f-a602-4777-acb9-2a0b93f9a1f7" providerId="ADAL" clId="{E06C9472-0893-4D0C-8FB8-62648093AA5D}" dt="2020-07-18T09:56:40.084" v="10080" actId="478"/>
          <ac:spMkLst>
            <pc:docMk/>
            <pc:sldMk cId="3142935477" sldId="301"/>
            <ac:spMk id="28" creationId="{C04972B5-FC5F-494C-8284-B38C84960F08}"/>
          </ac:spMkLst>
        </pc:spChg>
        <pc:spChg chg="del">
          <ac:chgData name="김수민" userId="0baf6c3f-a602-4777-acb9-2a0b93f9a1f7" providerId="ADAL" clId="{E06C9472-0893-4D0C-8FB8-62648093AA5D}" dt="2020-07-18T09:56:38.100" v="10079" actId="478"/>
          <ac:spMkLst>
            <pc:docMk/>
            <pc:sldMk cId="3142935477" sldId="301"/>
            <ac:spMk id="29" creationId="{F6948340-26A4-4A5E-84CC-448B8517F19F}"/>
          </ac:spMkLst>
        </pc:spChg>
        <pc:spChg chg="del">
          <ac:chgData name="김수민" userId="0baf6c3f-a602-4777-acb9-2a0b93f9a1f7" providerId="ADAL" clId="{E06C9472-0893-4D0C-8FB8-62648093AA5D}" dt="2020-07-18T09:56:38.100" v="10079" actId="478"/>
          <ac:spMkLst>
            <pc:docMk/>
            <pc:sldMk cId="3142935477" sldId="301"/>
            <ac:spMk id="30" creationId="{68A20D53-9D28-4C13-A6CF-489547B5838E}"/>
          </ac:spMkLst>
        </pc:spChg>
        <pc:spChg chg="del">
          <ac:chgData name="김수민" userId="0baf6c3f-a602-4777-acb9-2a0b93f9a1f7" providerId="ADAL" clId="{E06C9472-0893-4D0C-8FB8-62648093AA5D}" dt="2020-07-18T09:56:38.100" v="10079" actId="478"/>
          <ac:spMkLst>
            <pc:docMk/>
            <pc:sldMk cId="3142935477" sldId="301"/>
            <ac:spMk id="35" creationId="{9C30F3CC-8592-4497-84A9-DF5B832E2701}"/>
          </ac:spMkLst>
        </pc:spChg>
        <pc:spChg chg="del">
          <ac:chgData name="김수민" userId="0baf6c3f-a602-4777-acb9-2a0b93f9a1f7" providerId="ADAL" clId="{E06C9472-0893-4D0C-8FB8-62648093AA5D}" dt="2020-07-18T09:56:38.100" v="10079" actId="478"/>
          <ac:spMkLst>
            <pc:docMk/>
            <pc:sldMk cId="3142935477" sldId="301"/>
            <ac:spMk id="36" creationId="{9A6CB0DE-E088-4A3C-8360-8874AE569FE6}"/>
          </ac:spMkLst>
        </pc:spChg>
        <pc:picChg chg="add mod">
          <ac:chgData name="김수민" userId="0baf6c3f-a602-4777-acb9-2a0b93f9a1f7" providerId="ADAL" clId="{E06C9472-0893-4D0C-8FB8-62648093AA5D}" dt="2020-07-18T09:57:59.401" v="10099" actId="1076"/>
          <ac:picMkLst>
            <pc:docMk/>
            <pc:sldMk cId="3142935477" sldId="301"/>
            <ac:picMk id="2" creationId="{14B229BD-3AD6-4CE8-B224-0D97B8F98B5E}"/>
          </ac:picMkLst>
        </pc:picChg>
        <pc:picChg chg="del">
          <ac:chgData name="김수민" userId="0baf6c3f-a602-4777-acb9-2a0b93f9a1f7" providerId="ADAL" clId="{E06C9472-0893-4D0C-8FB8-62648093AA5D}" dt="2020-07-18T09:56:36.419" v="10078" actId="478"/>
          <ac:picMkLst>
            <pc:docMk/>
            <pc:sldMk cId="3142935477" sldId="301"/>
            <ac:picMk id="27" creationId="{55239DED-41B0-46F2-9B61-FBAC63A0EE88}"/>
          </ac:picMkLst>
        </pc:picChg>
      </pc:sldChg>
      <pc:sldChg chg="addSp delSp modSp add">
        <pc:chgData name="김수민" userId="0baf6c3f-a602-4777-acb9-2a0b93f9a1f7" providerId="ADAL" clId="{E06C9472-0893-4D0C-8FB8-62648093AA5D}" dt="2020-07-18T10:00:08.788" v="10455" actId="20577"/>
        <pc:sldMkLst>
          <pc:docMk/>
          <pc:sldMk cId="284050588" sldId="302"/>
        </pc:sldMkLst>
        <pc:spChg chg="mod">
          <ac:chgData name="김수민" userId="0baf6c3f-a602-4777-acb9-2a0b93f9a1f7" providerId="ADAL" clId="{E06C9472-0893-4D0C-8FB8-62648093AA5D}" dt="2020-07-18T09:59:29.180" v="10371" actId="20577"/>
          <ac:spMkLst>
            <pc:docMk/>
            <pc:sldMk cId="284050588" sldId="302"/>
            <ac:spMk id="6" creationId="{2EB2266B-FEFF-4CF2-8FCD-19F1944AF70B}"/>
          </ac:spMkLst>
        </pc:spChg>
        <pc:spChg chg="mod">
          <ac:chgData name="김수민" userId="0baf6c3f-a602-4777-acb9-2a0b93f9a1f7" providerId="ADAL" clId="{E06C9472-0893-4D0C-8FB8-62648093AA5D}" dt="2020-07-18T10:00:08.788" v="10455" actId="20577"/>
          <ac:spMkLst>
            <pc:docMk/>
            <pc:sldMk cId="284050588" sldId="302"/>
            <ac:spMk id="7" creationId="{4D47BC74-B536-40A8-BABD-144DEA5DE634}"/>
          </ac:spMkLst>
        </pc:spChg>
        <pc:picChg chg="del">
          <ac:chgData name="김수민" userId="0baf6c3f-a602-4777-acb9-2a0b93f9a1f7" providerId="ADAL" clId="{E06C9472-0893-4D0C-8FB8-62648093AA5D}" dt="2020-07-18T09:59:30.218" v="10372" actId="478"/>
          <ac:picMkLst>
            <pc:docMk/>
            <pc:sldMk cId="284050588" sldId="302"/>
            <ac:picMk id="2" creationId="{14B229BD-3AD6-4CE8-B224-0D97B8F98B5E}"/>
          </ac:picMkLst>
        </pc:picChg>
        <pc:picChg chg="add mod">
          <ac:chgData name="김수민" userId="0baf6c3f-a602-4777-acb9-2a0b93f9a1f7" providerId="ADAL" clId="{E06C9472-0893-4D0C-8FB8-62648093AA5D}" dt="2020-07-18T09:59:48.565" v="10374" actId="1076"/>
          <ac:picMkLst>
            <pc:docMk/>
            <pc:sldMk cId="284050588" sldId="302"/>
            <ac:picMk id="3" creationId="{91059C32-BDB2-438B-9AE4-31C1E2912C47}"/>
          </ac:picMkLst>
        </pc:picChg>
      </pc:sldChg>
      <pc:sldChg chg="add del">
        <pc:chgData name="김수민" userId="0baf6c3f-a602-4777-acb9-2a0b93f9a1f7" providerId="ADAL" clId="{E06C9472-0893-4D0C-8FB8-62648093AA5D}" dt="2020-07-18T10:00:37.863" v="10494"/>
        <pc:sldMkLst>
          <pc:docMk/>
          <pc:sldMk cId="1942506172" sldId="303"/>
        </pc:sldMkLst>
      </pc:sldChg>
      <pc:sldChg chg="addSp delSp add del">
        <pc:chgData name="김수민" userId="0baf6c3f-a602-4777-acb9-2a0b93f9a1f7" providerId="ADAL" clId="{E06C9472-0893-4D0C-8FB8-62648093AA5D}" dt="2020-07-18T10:00:58.683" v="10501" actId="2696"/>
        <pc:sldMkLst>
          <pc:docMk/>
          <pc:sldMk cId="3345476433" sldId="303"/>
        </pc:sldMkLst>
        <pc:spChg chg="del">
          <ac:chgData name="김수민" userId="0baf6c3f-a602-4777-acb9-2a0b93f9a1f7" providerId="ADAL" clId="{E06C9472-0893-4D0C-8FB8-62648093AA5D}" dt="2020-07-18T10:00:46.930" v="10497" actId="478"/>
          <ac:spMkLst>
            <pc:docMk/>
            <pc:sldMk cId="3345476433" sldId="303"/>
            <ac:spMk id="2" creationId="{0A2BA518-0637-4EEF-A8C4-2DA99778B81C}"/>
          </ac:spMkLst>
        </pc:spChg>
        <pc:spChg chg="add">
          <ac:chgData name="김수민" userId="0baf6c3f-a602-4777-acb9-2a0b93f9a1f7" providerId="ADAL" clId="{E06C9472-0893-4D0C-8FB8-62648093AA5D}" dt="2020-07-18T10:00:42.972" v="10496"/>
          <ac:spMkLst>
            <pc:docMk/>
            <pc:sldMk cId="3345476433" sldId="303"/>
            <ac:spMk id="5" creationId="{68A93B72-C148-41AB-8FF6-9BEF239CDBB4}"/>
          </ac:spMkLst>
        </pc:spChg>
        <pc:spChg chg="add">
          <ac:chgData name="김수민" userId="0baf6c3f-a602-4777-acb9-2a0b93f9a1f7" providerId="ADAL" clId="{E06C9472-0893-4D0C-8FB8-62648093AA5D}" dt="2020-07-18T10:00:42.972" v="10496"/>
          <ac:spMkLst>
            <pc:docMk/>
            <pc:sldMk cId="3345476433" sldId="303"/>
            <ac:spMk id="6" creationId="{E7EC3414-7EBE-4789-8F10-4E4CE16B3A19}"/>
          </ac:spMkLst>
        </pc:spChg>
        <pc:spChg chg="add del">
          <ac:chgData name="김수민" userId="0baf6c3f-a602-4777-acb9-2a0b93f9a1f7" providerId="ADAL" clId="{E06C9472-0893-4D0C-8FB8-62648093AA5D}" dt="2020-07-18T10:00:53.002" v="10499" actId="478"/>
          <ac:spMkLst>
            <pc:docMk/>
            <pc:sldMk cId="3345476433" sldId="303"/>
            <ac:spMk id="7" creationId="{D43CF41C-8FCD-4D22-B1F7-5BCF29B20233}"/>
          </ac:spMkLst>
        </pc:spChg>
        <pc:spChg chg="add del">
          <ac:chgData name="김수민" userId="0baf6c3f-a602-4777-acb9-2a0b93f9a1f7" providerId="ADAL" clId="{E06C9472-0893-4D0C-8FB8-62648093AA5D}" dt="2020-07-18T10:00:51.504" v="10498" actId="478"/>
          <ac:spMkLst>
            <pc:docMk/>
            <pc:sldMk cId="3345476433" sldId="303"/>
            <ac:spMk id="8" creationId="{17ABDBFA-BA57-426C-AF40-B1594C4B8A8F}"/>
          </ac:spMkLst>
        </pc:spChg>
      </pc:sldChg>
      <pc:sldChg chg="add del">
        <pc:chgData name="김수민" userId="0baf6c3f-a602-4777-acb9-2a0b93f9a1f7" providerId="ADAL" clId="{E06C9472-0893-4D0C-8FB8-62648093AA5D}" dt="2020-07-18T10:00:14.441" v="10457" actId="2696"/>
        <pc:sldMkLst>
          <pc:docMk/>
          <pc:sldMk cId="4159485977" sldId="303"/>
        </pc:sldMkLst>
      </pc:sldChg>
      <pc:sldMasterChg chg="addSp modSp modSldLayout">
        <pc:chgData name="김수민" userId="0baf6c3f-a602-4777-acb9-2a0b93f9a1f7" providerId="ADAL" clId="{E06C9472-0893-4D0C-8FB8-62648093AA5D}" dt="2020-07-18T10:01:51.080" v="10515" actId="6549"/>
        <pc:sldMasterMkLst>
          <pc:docMk/>
          <pc:sldMasterMk cId="431348862" sldId="2147483648"/>
        </pc:sldMasterMkLst>
        <pc:spChg chg="mod">
          <ac:chgData name="김수민" userId="0baf6c3f-a602-4777-acb9-2a0b93f9a1f7" providerId="ADAL" clId="{E06C9472-0893-4D0C-8FB8-62648093AA5D}" dt="2020-07-18T07:38:37.515" v="182" actId="2711"/>
          <ac:spMkLst>
            <pc:docMk/>
            <pc:sldMasterMk cId="431348862" sldId="2147483648"/>
            <ac:spMk id="2" creationId="{112550FE-9F9E-4B8F-AE50-022067926CB3}"/>
          </ac:spMkLst>
        </pc:spChg>
        <pc:spChg chg="mod">
          <ac:chgData name="김수민" userId="0baf6c3f-a602-4777-acb9-2a0b93f9a1f7" providerId="ADAL" clId="{E06C9472-0893-4D0C-8FB8-62648093AA5D}" dt="2020-07-18T07:39:05.123" v="184" actId="2711"/>
          <ac:spMkLst>
            <pc:docMk/>
            <pc:sldMasterMk cId="431348862" sldId="2147483648"/>
            <ac:spMk id="3" creationId="{B2FA3ADA-8FF0-4354-83DF-440677C94149}"/>
          </ac:spMkLst>
        </pc:spChg>
        <pc:spChg chg="mod">
          <ac:chgData name="김수민" userId="0baf6c3f-a602-4777-acb9-2a0b93f9a1f7" providerId="ADAL" clId="{E06C9472-0893-4D0C-8FB8-62648093AA5D}" dt="2020-07-18T07:39:05.123" v="184" actId="2711"/>
          <ac:spMkLst>
            <pc:docMk/>
            <pc:sldMasterMk cId="431348862" sldId="2147483648"/>
            <ac:spMk id="4" creationId="{F3549AEC-09FC-457A-9A8B-33919A03B7F0}"/>
          </ac:spMkLst>
        </pc:spChg>
        <pc:spChg chg="mod">
          <ac:chgData name="김수민" userId="0baf6c3f-a602-4777-acb9-2a0b93f9a1f7" providerId="ADAL" clId="{E06C9472-0893-4D0C-8FB8-62648093AA5D}" dt="2020-07-18T07:39:05.123" v="184" actId="2711"/>
          <ac:spMkLst>
            <pc:docMk/>
            <pc:sldMasterMk cId="431348862" sldId="2147483648"/>
            <ac:spMk id="5" creationId="{94DC899B-1B01-4EFE-BDC7-E3F591BA3835}"/>
          </ac:spMkLst>
        </pc:spChg>
        <pc:spChg chg="mod">
          <ac:chgData name="김수민" userId="0baf6c3f-a602-4777-acb9-2a0b93f9a1f7" providerId="ADAL" clId="{E06C9472-0893-4D0C-8FB8-62648093AA5D}" dt="2020-07-18T10:01:15.513" v="10504" actId="20577"/>
          <ac:spMkLst>
            <pc:docMk/>
            <pc:sldMasterMk cId="431348862" sldId="2147483648"/>
            <ac:spMk id="6" creationId="{D1A65E73-1837-44A3-B331-0AE14FA4A4D4}"/>
          </ac:spMkLst>
        </pc:spChg>
        <pc:spChg chg="add mod">
          <ac:chgData name="김수민" userId="0baf6c3f-a602-4777-acb9-2a0b93f9a1f7" providerId="ADAL" clId="{E06C9472-0893-4D0C-8FB8-62648093AA5D}" dt="2020-07-18T07:36:12.174" v="150" actId="2711"/>
          <ac:spMkLst>
            <pc:docMk/>
            <pc:sldMasterMk cId="431348862" sldId="2147483648"/>
            <ac:spMk id="7" creationId="{F66C837D-77FE-4DD8-AC94-BFF703A37976}"/>
          </ac:spMkLst>
        </pc:spChg>
        <pc:sldLayoutChg chg="modSp">
          <pc:chgData name="김수민" userId="0baf6c3f-a602-4777-acb9-2a0b93f9a1f7" providerId="ADAL" clId="{E06C9472-0893-4D0C-8FB8-62648093AA5D}" dt="2020-07-18T10:01:10.198" v="10502" actId="20577"/>
          <pc:sldLayoutMkLst>
            <pc:docMk/>
            <pc:sldMasterMk cId="431348862" sldId="2147483648"/>
            <pc:sldLayoutMk cId="1620560798" sldId="2147483649"/>
          </pc:sldLayoutMkLst>
          <pc:spChg chg="mod">
            <ac:chgData name="김수민" userId="0baf6c3f-a602-4777-acb9-2a0b93f9a1f7" providerId="ADAL" clId="{E06C9472-0893-4D0C-8FB8-62648093AA5D}" dt="2020-07-18T10:01:10.198" v="10502" actId="20577"/>
            <ac:spMkLst>
              <pc:docMk/>
              <pc:sldMasterMk cId="431348862" sldId="2147483648"/>
              <pc:sldLayoutMk cId="1620560798" sldId="2147483649"/>
              <ac:spMk id="6" creationId="{B9A3A946-9E4F-4897-AD9D-67C61E768AD2}"/>
            </ac:spMkLst>
          </pc:spChg>
        </pc:sldLayoutChg>
        <pc:sldLayoutChg chg="modSp">
          <pc:chgData name="김수민" userId="0baf6c3f-a602-4777-acb9-2a0b93f9a1f7" providerId="ADAL" clId="{E06C9472-0893-4D0C-8FB8-62648093AA5D}" dt="2020-07-18T10:01:12.660" v="10503" actId="6549"/>
          <pc:sldLayoutMkLst>
            <pc:docMk/>
            <pc:sldMasterMk cId="431348862" sldId="2147483648"/>
            <pc:sldLayoutMk cId="4154993671" sldId="2147483650"/>
          </pc:sldLayoutMkLst>
          <pc:spChg chg="mod">
            <ac:chgData name="김수민" userId="0baf6c3f-a602-4777-acb9-2a0b93f9a1f7" providerId="ADAL" clId="{E06C9472-0893-4D0C-8FB8-62648093AA5D}" dt="2020-07-18T10:01:12.660" v="10503" actId="6549"/>
            <ac:spMkLst>
              <pc:docMk/>
              <pc:sldMasterMk cId="431348862" sldId="2147483648"/>
              <pc:sldLayoutMk cId="4154993671" sldId="2147483650"/>
              <ac:spMk id="6" creationId="{A8AC9857-CD51-4B48-BFAC-8C0F135683C4}"/>
            </ac:spMkLst>
          </pc:spChg>
        </pc:sldLayoutChg>
        <pc:sldLayoutChg chg="modSp">
          <pc:chgData name="김수민" userId="0baf6c3f-a602-4777-acb9-2a0b93f9a1f7" providerId="ADAL" clId="{E06C9472-0893-4D0C-8FB8-62648093AA5D}" dt="2020-07-18T07:37:51.512" v="172" actId="20577"/>
          <pc:sldLayoutMkLst>
            <pc:docMk/>
            <pc:sldMasterMk cId="431348862" sldId="2147483648"/>
            <pc:sldLayoutMk cId="860530633" sldId="2147483654"/>
          </pc:sldLayoutMkLst>
          <pc:spChg chg="mod">
            <ac:chgData name="김수민" userId="0baf6c3f-a602-4777-acb9-2a0b93f9a1f7" providerId="ADAL" clId="{E06C9472-0893-4D0C-8FB8-62648093AA5D}" dt="2020-07-18T07:37:51.512" v="172" actId="20577"/>
            <ac:spMkLst>
              <pc:docMk/>
              <pc:sldMasterMk cId="431348862" sldId="2147483648"/>
              <pc:sldLayoutMk cId="860530633" sldId="2147483654"/>
              <ac:spMk id="5" creationId="{DC3F605C-D73C-4512-9655-FC1A68B2D587}"/>
            </ac:spMkLst>
          </pc:spChg>
        </pc:sldLayoutChg>
        <pc:sldLayoutChg chg="modSp">
          <pc:chgData name="김수민" userId="0baf6c3f-a602-4777-acb9-2a0b93f9a1f7" providerId="ADAL" clId="{E06C9472-0893-4D0C-8FB8-62648093AA5D}" dt="2020-07-18T10:01:51.080" v="10515" actId="6549"/>
          <pc:sldLayoutMkLst>
            <pc:docMk/>
            <pc:sldMasterMk cId="431348862" sldId="2147483648"/>
            <pc:sldLayoutMk cId="2847661777" sldId="2147483655"/>
          </pc:sldLayoutMkLst>
          <pc:spChg chg="mod">
            <ac:chgData name="김수민" userId="0baf6c3f-a602-4777-acb9-2a0b93f9a1f7" providerId="ADAL" clId="{E06C9472-0893-4D0C-8FB8-62648093AA5D}" dt="2020-07-18T10:01:51.080" v="10515" actId="6549"/>
            <ac:spMkLst>
              <pc:docMk/>
              <pc:sldMasterMk cId="431348862" sldId="2147483648"/>
              <pc:sldLayoutMk cId="2847661777" sldId="2147483655"/>
              <ac:spMk id="4" creationId="{E1B219C5-1374-48A3-B50E-181376A7E7C6}"/>
            </ac:spMkLst>
          </pc:spChg>
        </pc:sldLayoutChg>
      </pc:sldMasterChg>
    </pc:docChg>
  </pc:docChgLst>
  <pc:docChgLst>
    <pc:chgData name="김수민" userId="0baf6c3f-a602-4777-acb9-2a0b93f9a1f7" providerId="ADAL" clId="{CD44E1C9-EE0B-4F34-8C28-2F7DF5A0B8AF}"/>
    <pc:docChg chg="undo redo custSel addSld delSld modSld sldOrd modMainMaster">
      <pc:chgData name="김수민" userId="0baf6c3f-a602-4777-acb9-2a0b93f9a1f7" providerId="ADAL" clId="{CD44E1C9-EE0B-4F34-8C28-2F7DF5A0B8AF}" dt="2021-02-10T16:27:56.445" v="4164"/>
      <pc:docMkLst>
        <pc:docMk/>
      </pc:docMkLst>
      <pc:sldChg chg="addSp delSp modSp mod">
        <pc:chgData name="김수민" userId="0baf6c3f-a602-4777-acb9-2a0b93f9a1f7" providerId="ADAL" clId="{CD44E1C9-EE0B-4F34-8C28-2F7DF5A0B8AF}" dt="2021-02-10T13:53:52.900" v="373" actId="20577"/>
        <pc:sldMkLst>
          <pc:docMk/>
          <pc:sldMk cId="997949491" sldId="256"/>
        </pc:sldMkLst>
        <pc:spChg chg="mod">
          <ac:chgData name="김수민" userId="0baf6c3f-a602-4777-acb9-2a0b93f9a1f7" providerId="ADAL" clId="{CD44E1C9-EE0B-4F34-8C28-2F7DF5A0B8AF}" dt="2021-02-10T13:50:56.753" v="309"/>
          <ac:spMkLst>
            <pc:docMk/>
            <pc:sldMk cId="997949491" sldId="256"/>
            <ac:spMk id="2" creationId="{9C470980-72CE-42C8-A49D-FAE9AD798263}"/>
          </ac:spMkLst>
        </pc:spChg>
        <pc:spChg chg="mod">
          <ac:chgData name="김수민" userId="0baf6c3f-a602-4777-acb9-2a0b93f9a1f7" providerId="ADAL" clId="{CD44E1C9-EE0B-4F34-8C28-2F7DF5A0B8AF}" dt="2021-02-10T13:53:52.900" v="373" actId="20577"/>
          <ac:spMkLst>
            <pc:docMk/>
            <pc:sldMk cId="997949491" sldId="256"/>
            <ac:spMk id="3" creationId="{FAA8D67A-1CD9-4AFA-BEF0-839280ABD7B9}"/>
          </ac:spMkLst>
        </pc:spChg>
        <pc:spChg chg="add del mod">
          <ac:chgData name="김수민" userId="0baf6c3f-a602-4777-acb9-2a0b93f9a1f7" providerId="ADAL" clId="{CD44E1C9-EE0B-4F34-8C28-2F7DF5A0B8AF}" dt="2021-02-10T13:40:48.877" v="6" actId="21"/>
          <ac:spMkLst>
            <pc:docMk/>
            <pc:sldMk cId="997949491" sldId="256"/>
            <ac:spMk id="4" creationId="{BCF7A5AC-426E-406E-89AA-62878C9CFD29}"/>
          </ac:spMkLst>
        </pc:spChg>
        <pc:spChg chg="add del ord">
          <ac:chgData name="김수민" userId="0baf6c3f-a602-4777-acb9-2a0b93f9a1f7" providerId="ADAL" clId="{CD44E1C9-EE0B-4F34-8C28-2F7DF5A0B8AF}" dt="2021-02-10T13:40:48.877" v="6" actId="21"/>
          <ac:spMkLst>
            <pc:docMk/>
            <pc:sldMk cId="997949491" sldId="256"/>
            <ac:spMk id="5" creationId="{0C4410F7-81E1-4759-B4BD-EF2C908FC429}"/>
          </ac:spMkLst>
        </pc:spChg>
      </pc:sldChg>
      <pc:sldChg chg="addSp delSp modSp mod">
        <pc:chgData name="김수민" userId="0baf6c3f-a602-4777-acb9-2a0b93f9a1f7" providerId="ADAL" clId="{CD44E1C9-EE0B-4F34-8C28-2F7DF5A0B8AF}" dt="2021-02-10T14:35:38.649" v="2594" actId="1036"/>
        <pc:sldMkLst>
          <pc:docMk/>
          <pc:sldMk cId="2162866841" sldId="281"/>
        </pc:sldMkLst>
        <pc:spChg chg="add del mod ord">
          <ac:chgData name="김수민" userId="0baf6c3f-a602-4777-acb9-2a0b93f9a1f7" providerId="ADAL" clId="{CD44E1C9-EE0B-4F34-8C28-2F7DF5A0B8AF}" dt="2021-02-10T13:46:50.296" v="29" actId="478"/>
          <ac:spMkLst>
            <pc:docMk/>
            <pc:sldMk cId="2162866841" sldId="281"/>
            <ac:spMk id="2" creationId="{5893F3B3-8192-40EB-A46C-7C975938057F}"/>
          </ac:spMkLst>
        </pc:spChg>
        <pc:spChg chg="add del mod ord">
          <ac:chgData name="김수민" userId="0baf6c3f-a602-4777-acb9-2a0b93f9a1f7" providerId="ADAL" clId="{CD44E1C9-EE0B-4F34-8C28-2F7DF5A0B8AF}" dt="2021-02-10T13:47:18.979" v="41" actId="478"/>
          <ac:spMkLst>
            <pc:docMk/>
            <pc:sldMk cId="2162866841" sldId="281"/>
            <ac:spMk id="3" creationId="{C8CB264E-039A-4C7A-8ACB-307072486CBE}"/>
          </ac:spMkLst>
        </pc:spChg>
        <pc:spChg chg="mod">
          <ac:chgData name="김수민" userId="0baf6c3f-a602-4777-acb9-2a0b93f9a1f7" providerId="ADAL" clId="{CD44E1C9-EE0B-4F34-8C28-2F7DF5A0B8AF}" dt="2021-02-10T14:00:01.857" v="694" actId="1076"/>
          <ac:spMkLst>
            <pc:docMk/>
            <pc:sldMk cId="2162866841" sldId="281"/>
            <ac:spMk id="4" creationId="{44106AD9-D71A-4897-A5D8-C47C5752653C}"/>
          </ac:spMkLst>
        </pc:spChg>
        <pc:spChg chg="add del mod">
          <ac:chgData name="김수민" userId="0baf6c3f-a602-4777-acb9-2a0b93f9a1f7" providerId="ADAL" clId="{CD44E1C9-EE0B-4F34-8C28-2F7DF5A0B8AF}" dt="2021-02-10T13:48:23.651" v="120" actId="478"/>
          <ac:spMkLst>
            <pc:docMk/>
            <pc:sldMk cId="2162866841" sldId="281"/>
            <ac:spMk id="5" creationId="{E1F09024-7C6F-420A-A795-4C5389E4ACF7}"/>
          </ac:spMkLst>
        </pc:spChg>
        <pc:spChg chg="mod">
          <ac:chgData name="김수민" userId="0baf6c3f-a602-4777-acb9-2a0b93f9a1f7" providerId="ADAL" clId="{CD44E1C9-EE0B-4F34-8C28-2F7DF5A0B8AF}" dt="2021-02-10T14:05:24.727" v="992" actId="1076"/>
          <ac:spMkLst>
            <pc:docMk/>
            <pc:sldMk cId="2162866841" sldId="281"/>
            <ac:spMk id="6" creationId="{2EB2266B-FEFF-4CF2-8FCD-19F1944AF70B}"/>
          </ac:spMkLst>
        </pc:spChg>
        <pc:spChg chg="mod">
          <ac:chgData name="김수민" userId="0baf6c3f-a602-4777-acb9-2a0b93f9a1f7" providerId="ADAL" clId="{CD44E1C9-EE0B-4F34-8C28-2F7DF5A0B8AF}" dt="2021-02-10T14:35:36.012" v="2593" actId="948"/>
          <ac:spMkLst>
            <pc:docMk/>
            <pc:sldMk cId="2162866841" sldId="281"/>
            <ac:spMk id="7" creationId="{4D47BC74-B536-40A8-BABD-144DEA5DE634}"/>
          </ac:spMkLst>
        </pc:spChg>
        <pc:spChg chg="add mod">
          <ac:chgData name="김수민" userId="0baf6c3f-a602-4777-acb9-2a0b93f9a1f7" providerId="ADAL" clId="{CD44E1C9-EE0B-4F34-8C28-2F7DF5A0B8AF}" dt="2021-02-10T14:35:38.649" v="2594" actId="1036"/>
          <ac:spMkLst>
            <pc:docMk/>
            <pc:sldMk cId="2162866841" sldId="281"/>
            <ac:spMk id="9" creationId="{1AA64F16-3F3C-48FE-9E0A-DC27C04CD74E}"/>
          </ac:spMkLst>
        </pc:spChg>
        <pc:picChg chg="add del">
          <ac:chgData name="김수민" userId="0baf6c3f-a602-4777-acb9-2a0b93f9a1f7" providerId="ADAL" clId="{CD44E1C9-EE0B-4F34-8C28-2F7DF5A0B8AF}" dt="2021-02-10T13:59:43.337" v="690" actId="478"/>
          <ac:picMkLst>
            <pc:docMk/>
            <pc:sldMk cId="2162866841" sldId="281"/>
            <ac:picMk id="1026" creationId="{2AC47A41-880D-4172-B10C-A064C7FDC984}"/>
          </ac:picMkLst>
        </pc:picChg>
        <pc:picChg chg="add mod">
          <ac:chgData name="김수민" userId="0baf6c3f-a602-4777-acb9-2a0b93f9a1f7" providerId="ADAL" clId="{CD44E1C9-EE0B-4F34-8C28-2F7DF5A0B8AF}" dt="2021-02-10T14:05:28.519" v="993" actId="1076"/>
          <ac:picMkLst>
            <pc:docMk/>
            <pc:sldMk cId="2162866841" sldId="281"/>
            <ac:picMk id="1028" creationId="{465D8985-E196-4CE2-AB19-EE599624FA0E}"/>
          </ac:picMkLst>
        </pc:picChg>
        <pc:picChg chg="add mod">
          <ac:chgData name="김수민" userId="0baf6c3f-a602-4777-acb9-2a0b93f9a1f7" providerId="ADAL" clId="{CD44E1C9-EE0B-4F34-8C28-2F7DF5A0B8AF}" dt="2021-02-10T14:05:28.519" v="993" actId="1076"/>
          <ac:picMkLst>
            <pc:docMk/>
            <pc:sldMk cId="2162866841" sldId="281"/>
            <ac:picMk id="1030" creationId="{3C9F0CF9-AAD4-4226-803D-3A802957A59B}"/>
          </ac:picMkLst>
        </pc:picChg>
        <pc:picChg chg="add mod">
          <ac:chgData name="김수민" userId="0baf6c3f-a602-4777-acb9-2a0b93f9a1f7" providerId="ADAL" clId="{CD44E1C9-EE0B-4F34-8C28-2F7DF5A0B8AF}" dt="2021-02-10T14:05:28.519" v="993" actId="1076"/>
          <ac:picMkLst>
            <pc:docMk/>
            <pc:sldMk cId="2162866841" sldId="281"/>
            <ac:picMk id="1032" creationId="{B9173C77-0193-4CEF-92E9-C2F9EFD23234}"/>
          </ac:picMkLst>
        </pc:picChg>
      </pc:sldChg>
      <pc:sldChg chg="del">
        <pc:chgData name="김수민" userId="0baf6c3f-a602-4777-acb9-2a0b93f9a1f7" providerId="ADAL" clId="{CD44E1C9-EE0B-4F34-8C28-2F7DF5A0B8AF}" dt="2021-02-10T14:13:42.456" v="1748" actId="47"/>
        <pc:sldMkLst>
          <pc:docMk/>
          <pc:sldMk cId="4098075747" sldId="282"/>
        </pc:sldMkLst>
      </pc:sldChg>
      <pc:sldChg chg="addSp delSp modSp mod">
        <pc:chgData name="김수민" userId="0baf6c3f-a602-4777-acb9-2a0b93f9a1f7" providerId="ADAL" clId="{CD44E1C9-EE0B-4F34-8C28-2F7DF5A0B8AF}" dt="2021-02-10T14:34:30.949" v="2577" actId="113"/>
        <pc:sldMkLst>
          <pc:docMk/>
          <pc:sldMk cId="1241790526" sldId="283"/>
        </pc:sldMkLst>
        <pc:spChg chg="add del mod">
          <ac:chgData name="김수민" userId="0baf6c3f-a602-4777-acb9-2a0b93f9a1f7" providerId="ADAL" clId="{CD44E1C9-EE0B-4F34-8C28-2F7DF5A0B8AF}" dt="2021-02-10T14:14:35.060" v="1801" actId="478"/>
          <ac:spMkLst>
            <pc:docMk/>
            <pc:sldMk cId="1241790526" sldId="283"/>
            <ac:spMk id="3" creationId="{6274DA89-CF51-469E-B5F4-FF85329D4CDA}"/>
          </ac:spMkLst>
        </pc:spChg>
        <pc:spChg chg="mod">
          <ac:chgData name="김수민" userId="0baf6c3f-a602-4777-acb9-2a0b93f9a1f7" providerId="ADAL" clId="{CD44E1C9-EE0B-4F34-8C28-2F7DF5A0B8AF}" dt="2021-02-10T14:14:23.394" v="1797"/>
          <ac:spMkLst>
            <pc:docMk/>
            <pc:sldMk cId="1241790526" sldId="283"/>
            <ac:spMk id="6" creationId="{2EB2266B-FEFF-4CF2-8FCD-19F1944AF70B}"/>
          </ac:spMkLst>
        </pc:spChg>
        <pc:spChg chg="add del mod">
          <ac:chgData name="김수민" userId="0baf6c3f-a602-4777-acb9-2a0b93f9a1f7" providerId="ADAL" clId="{CD44E1C9-EE0B-4F34-8C28-2F7DF5A0B8AF}" dt="2021-02-10T14:31:22.518" v="2482" actId="14100"/>
          <ac:spMkLst>
            <pc:docMk/>
            <pc:sldMk cId="1241790526" sldId="283"/>
            <ac:spMk id="7" creationId="{4D47BC74-B536-40A8-BABD-144DEA5DE634}"/>
          </ac:spMkLst>
        </pc:spChg>
        <pc:spChg chg="add del mod">
          <ac:chgData name="김수민" userId="0baf6c3f-a602-4777-acb9-2a0b93f9a1f7" providerId="ADAL" clId="{CD44E1C9-EE0B-4F34-8C28-2F7DF5A0B8AF}" dt="2021-02-10T14:14:34.358" v="1800"/>
          <ac:spMkLst>
            <pc:docMk/>
            <pc:sldMk cId="1241790526" sldId="283"/>
            <ac:spMk id="9" creationId="{FE82A375-D279-4EE7-9C2F-045719222BF7}"/>
          </ac:spMkLst>
        </pc:spChg>
        <pc:spChg chg="add del mod">
          <ac:chgData name="김수민" userId="0baf6c3f-a602-4777-acb9-2a0b93f9a1f7" providerId="ADAL" clId="{CD44E1C9-EE0B-4F34-8C28-2F7DF5A0B8AF}" dt="2021-02-10T14:14:39.587" v="1804"/>
          <ac:spMkLst>
            <pc:docMk/>
            <pc:sldMk cId="1241790526" sldId="283"/>
            <ac:spMk id="10" creationId="{4C3507CB-AB16-41ED-BA2B-C1BEDC2B5B27}"/>
          </ac:spMkLst>
        </pc:spChg>
        <pc:spChg chg="add mod">
          <ac:chgData name="김수민" userId="0baf6c3f-a602-4777-acb9-2a0b93f9a1f7" providerId="ADAL" clId="{CD44E1C9-EE0B-4F34-8C28-2F7DF5A0B8AF}" dt="2021-02-10T14:34:30.949" v="2577" actId="113"/>
          <ac:spMkLst>
            <pc:docMk/>
            <pc:sldMk cId="1241790526" sldId="283"/>
            <ac:spMk id="12" creationId="{0831BEE9-675B-49F6-8F4C-F64D7B7E3840}"/>
          </ac:spMkLst>
        </pc:spChg>
        <pc:spChg chg="add mod">
          <ac:chgData name="김수민" userId="0baf6c3f-a602-4777-acb9-2a0b93f9a1f7" providerId="ADAL" clId="{CD44E1C9-EE0B-4F34-8C28-2F7DF5A0B8AF}" dt="2021-02-10T14:34:30.949" v="2577" actId="113"/>
          <ac:spMkLst>
            <pc:docMk/>
            <pc:sldMk cId="1241790526" sldId="283"/>
            <ac:spMk id="13" creationId="{0DC5699A-84F8-4ADD-9F41-8E201DC5BB94}"/>
          </ac:spMkLst>
        </pc:spChg>
        <pc:spChg chg="add mod">
          <ac:chgData name="김수민" userId="0baf6c3f-a602-4777-acb9-2a0b93f9a1f7" providerId="ADAL" clId="{CD44E1C9-EE0B-4F34-8C28-2F7DF5A0B8AF}" dt="2021-02-10T14:34:30.949" v="2577" actId="113"/>
          <ac:spMkLst>
            <pc:docMk/>
            <pc:sldMk cId="1241790526" sldId="283"/>
            <ac:spMk id="14" creationId="{85CD0B2F-ED66-478C-8633-7B8C5A33F68A}"/>
          </ac:spMkLst>
        </pc:spChg>
        <pc:picChg chg="add mod">
          <ac:chgData name="김수민" userId="0baf6c3f-a602-4777-acb9-2a0b93f9a1f7" providerId="ADAL" clId="{CD44E1C9-EE0B-4F34-8C28-2F7DF5A0B8AF}" dt="2021-02-10T14:32:38.423" v="2487" actId="1076"/>
          <ac:picMkLst>
            <pc:docMk/>
            <pc:sldMk cId="1241790526" sldId="283"/>
            <ac:picMk id="11" creationId="{C9E9E354-C43B-4AB7-A9B3-97DABB67AE56}"/>
          </ac:picMkLst>
        </pc:picChg>
      </pc:sldChg>
      <pc:sldChg chg="del">
        <pc:chgData name="김수민" userId="0baf6c3f-a602-4777-acb9-2a0b93f9a1f7" providerId="ADAL" clId="{CD44E1C9-EE0B-4F34-8C28-2F7DF5A0B8AF}" dt="2021-02-10T15:11:12.295" v="2595" actId="47"/>
        <pc:sldMkLst>
          <pc:docMk/>
          <pc:sldMk cId="630368768" sldId="284"/>
        </pc:sldMkLst>
      </pc:sldChg>
      <pc:sldChg chg="addSp modSp mod">
        <pc:chgData name="김수민" userId="0baf6c3f-a602-4777-acb9-2a0b93f9a1f7" providerId="ADAL" clId="{CD44E1C9-EE0B-4F34-8C28-2F7DF5A0B8AF}" dt="2021-02-10T15:15:07.710" v="3088"/>
        <pc:sldMkLst>
          <pc:docMk/>
          <pc:sldMk cId="3142681044" sldId="285"/>
        </pc:sldMkLst>
        <pc:spChg chg="add mod">
          <ac:chgData name="김수민" userId="0baf6c3f-a602-4777-acb9-2a0b93f9a1f7" providerId="ADAL" clId="{CD44E1C9-EE0B-4F34-8C28-2F7DF5A0B8AF}" dt="2021-02-10T15:15:07.710" v="3088"/>
          <ac:spMkLst>
            <pc:docMk/>
            <pc:sldMk cId="3142681044" sldId="285"/>
            <ac:spMk id="5" creationId="{C697593A-71EC-4B52-98F9-84D1AEBC8586}"/>
          </ac:spMkLst>
        </pc:spChg>
        <pc:spChg chg="mod">
          <ac:chgData name="김수민" userId="0baf6c3f-a602-4777-acb9-2a0b93f9a1f7" providerId="ADAL" clId="{CD44E1C9-EE0B-4F34-8C28-2F7DF5A0B8AF}" dt="2021-02-10T15:11:21.461" v="2637" actId="6549"/>
          <ac:spMkLst>
            <pc:docMk/>
            <pc:sldMk cId="3142681044" sldId="285"/>
            <ac:spMk id="6" creationId="{1C0AE374-8E7F-4C61-9D2A-4483D2D96695}"/>
          </ac:spMkLst>
        </pc:spChg>
      </pc:sldChg>
      <pc:sldChg chg="addSp delSp modSp mod">
        <pc:chgData name="김수민" userId="0baf6c3f-a602-4777-acb9-2a0b93f9a1f7" providerId="ADAL" clId="{CD44E1C9-EE0B-4F34-8C28-2F7DF5A0B8AF}" dt="2021-02-10T15:42:26.531" v="3905" actId="113"/>
        <pc:sldMkLst>
          <pc:docMk/>
          <pc:sldMk cId="4071431913" sldId="286"/>
        </pc:sldMkLst>
        <pc:spChg chg="add del">
          <ac:chgData name="김수민" userId="0baf6c3f-a602-4777-acb9-2a0b93f9a1f7" providerId="ADAL" clId="{CD44E1C9-EE0B-4F34-8C28-2F7DF5A0B8AF}" dt="2021-02-10T15:38:29.328" v="3778" actId="478"/>
          <ac:spMkLst>
            <pc:docMk/>
            <pc:sldMk cId="4071431913" sldId="286"/>
            <ac:spMk id="5" creationId="{57394D2E-7B27-4B51-BA41-58BF196E38F6}"/>
          </ac:spMkLst>
        </pc:spChg>
        <pc:spChg chg="mod">
          <ac:chgData name="김수민" userId="0baf6c3f-a602-4777-acb9-2a0b93f9a1f7" providerId="ADAL" clId="{CD44E1C9-EE0B-4F34-8C28-2F7DF5A0B8AF}" dt="2021-02-10T15:17:06.351" v="3232"/>
          <ac:spMkLst>
            <pc:docMk/>
            <pc:sldMk cId="4071431913" sldId="286"/>
            <ac:spMk id="6" creationId="{2EB2266B-FEFF-4CF2-8FCD-19F1944AF70B}"/>
          </ac:spMkLst>
        </pc:spChg>
        <pc:spChg chg="mod">
          <ac:chgData name="김수민" userId="0baf6c3f-a602-4777-acb9-2a0b93f9a1f7" providerId="ADAL" clId="{CD44E1C9-EE0B-4F34-8C28-2F7DF5A0B8AF}" dt="2021-02-10T15:42:26.531" v="3905" actId="113"/>
          <ac:spMkLst>
            <pc:docMk/>
            <pc:sldMk cId="4071431913" sldId="286"/>
            <ac:spMk id="7" creationId="{4D47BC74-B536-40A8-BABD-144DEA5DE634}"/>
          </ac:spMkLst>
        </pc:spChg>
        <pc:spChg chg="add mod">
          <ac:chgData name="김수민" userId="0baf6c3f-a602-4777-acb9-2a0b93f9a1f7" providerId="ADAL" clId="{CD44E1C9-EE0B-4F34-8C28-2F7DF5A0B8AF}" dt="2021-02-10T15:39:18.194" v="3819" actId="1035"/>
          <ac:spMkLst>
            <pc:docMk/>
            <pc:sldMk cId="4071431913" sldId="286"/>
            <ac:spMk id="8" creationId="{686DAC8F-1D44-489F-8BDD-F6EE83530A77}"/>
          </ac:spMkLst>
        </pc:spChg>
        <pc:spChg chg="add mod">
          <ac:chgData name="김수민" userId="0baf6c3f-a602-4777-acb9-2a0b93f9a1f7" providerId="ADAL" clId="{CD44E1C9-EE0B-4F34-8C28-2F7DF5A0B8AF}" dt="2021-02-10T15:39:37.972" v="3823" actId="1582"/>
          <ac:spMkLst>
            <pc:docMk/>
            <pc:sldMk cId="4071431913" sldId="286"/>
            <ac:spMk id="9" creationId="{765FE08E-7988-418D-8457-93288BBFA519}"/>
          </ac:spMkLst>
        </pc:spChg>
        <pc:spChg chg="add mod">
          <ac:chgData name="김수민" userId="0baf6c3f-a602-4777-acb9-2a0b93f9a1f7" providerId="ADAL" clId="{CD44E1C9-EE0B-4F34-8C28-2F7DF5A0B8AF}" dt="2021-02-10T15:41:47.447" v="3843" actId="14100"/>
          <ac:spMkLst>
            <pc:docMk/>
            <pc:sldMk cId="4071431913" sldId="286"/>
            <ac:spMk id="10" creationId="{84970920-50F8-484C-B8DB-1321497AE2C2}"/>
          </ac:spMkLst>
        </pc:spChg>
        <pc:spChg chg="add mod">
          <ac:chgData name="김수민" userId="0baf6c3f-a602-4777-acb9-2a0b93f9a1f7" providerId="ADAL" clId="{CD44E1C9-EE0B-4F34-8C28-2F7DF5A0B8AF}" dt="2021-02-10T15:39:44.782" v="3825" actId="14100"/>
          <ac:spMkLst>
            <pc:docMk/>
            <pc:sldMk cId="4071431913" sldId="286"/>
            <ac:spMk id="11" creationId="{51424BD5-A946-43AD-B0E6-8B1FA2725047}"/>
          </ac:spMkLst>
        </pc:spChg>
        <pc:spChg chg="mod">
          <ac:chgData name="김수민" userId="0baf6c3f-a602-4777-acb9-2a0b93f9a1f7" providerId="ADAL" clId="{CD44E1C9-EE0B-4F34-8C28-2F7DF5A0B8AF}" dt="2021-02-10T15:11:30.938" v="2667"/>
          <ac:spMkLst>
            <pc:docMk/>
            <pc:sldMk cId="4071431913" sldId="286"/>
            <ac:spMk id="12" creationId="{4AD28B31-31EA-4A03-A641-CDB4ABE29FDC}"/>
          </ac:spMkLst>
        </pc:spChg>
        <pc:picChg chg="add mod">
          <ac:chgData name="김수민" userId="0baf6c3f-a602-4777-acb9-2a0b93f9a1f7" providerId="ADAL" clId="{CD44E1C9-EE0B-4F34-8C28-2F7DF5A0B8AF}" dt="2021-02-10T15:39:18.194" v="3819" actId="1035"/>
          <ac:picMkLst>
            <pc:docMk/>
            <pc:sldMk cId="4071431913" sldId="286"/>
            <ac:picMk id="3" creationId="{578DF897-2DA2-45BD-8051-347241DD8224}"/>
          </ac:picMkLst>
        </pc:picChg>
      </pc:sldChg>
      <pc:sldChg chg="delSp modSp add mod ord">
        <pc:chgData name="김수민" userId="0baf6c3f-a602-4777-acb9-2a0b93f9a1f7" providerId="ADAL" clId="{CD44E1C9-EE0B-4F34-8C28-2F7DF5A0B8AF}" dt="2021-02-10T16:27:56.445" v="4164"/>
        <pc:sldMkLst>
          <pc:docMk/>
          <pc:sldMk cId="3040305819" sldId="303"/>
        </pc:sldMkLst>
        <pc:spChg chg="mod">
          <ac:chgData name="김수민" userId="0baf6c3f-a602-4777-acb9-2a0b93f9a1f7" providerId="ADAL" clId="{CD44E1C9-EE0B-4F34-8C28-2F7DF5A0B8AF}" dt="2021-02-10T16:23:17.448" v="3983" actId="20577"/>
          <ac:spMkLst>
            <pc:docMk/>
            <pc:sldMk cId="3040305819" sldId="303"/>
            <ac:spMk id="6" creationId="{2EB2266B-FEFF-4CF2-8FCD-19F1944AF70B}"/>
          </ac:spMkLst>
        </pc:spChg>
        <pc:spChg chg="mod">
          <ac:chgData name="김수민" userId="0baf6c3f-a602-4777-acb9-2a0b93f9a1f7" providerId="ADAL" clId="{CD44E1C9-EE0B-4F34-8C28-2F7DF5A0B8AF}" dt="2021-02-10T16:27:56.445" v="4164"/>
          <ac:spMkLst>
            <pc:docMk/>
            <pc:sldMk cId="3040305819" sldId="303"/>
            <ac:spMk id="7" creationId="{4D47BC74-B536-40A8-BABD-144DEA5DE634}"/>
          </ac:spMkLst>
        </pc:spChg>
        <pc:spChg chg="del">
          <ac:chgData name="김수민" userId="0baf6c3f-a602-4777-acb9-2a0b93f9a1f7" providerId="ADAL" clId="{CD44E1C9-EE0B-4F34-8C28-2F7DF5A0B8AF}" dt="2021-02-10T16:23:02.634" v="3927" actId="478"/>
          <ac:spMkLst>
            <pc:docMk/>
            <pc:sldMk cId="3040305819" sldId="303"/>
            <ac:spMk id="8" creationId="{686DAC8F-1D44-489F-8BDD-F6EE83530A77}"/>
          </ac:spMkLst>
        </pc:spChg>
        <pc:spChg chg="del">
          <ac:chgData name="김수민" userId="0baf6c3f-a602-4777-acb9-2a0b93f9a1f7" providerId="ADAL" clId="{CD44E1C9-EE0B-4F34-8C28-2F7DF5A0B8AF}" dt="2021-02-10T16:23:02.634" v="3927" actId="478"/>
          <ac:spMkLst>
            <pc:docMk/>
            <pc:sldMk cId="3040305819" sldId="303"/>
            <ac:spMk id="9" creationId="{765FE08E-7988-418D-8457-93288BBFA519}"/>
          </ac:spMkLst>
        </pc:spChg>
        <pc:spChg chg="del">
          <ac:chgData name="김수민" userId="0baf6c3f-a602-4777-acb9-2a0b93f9a1f7" providerId="ADAL" clId="{CD44E1C9-EE0B-4F34-8C28-2F7DF5A0B8AF}" dt="2021-02-10T16:23:02.634" v="3927" actId="478"/>
          <ac:spMkLst>
            <pc:docMk/>
            <pc:sldMk cId="3040305819" sldId="303"/>
            <ac:spMk id="10" creationId="{84970920-50F8-484C-B8DB-1321497AE2C2}"/>
          </ac:spMkLst>
        </pc:spChg>
        <pc:spChg chg="del">
          <ac:chgData name="김수민" userId="0baf6c3f-a602-4777-acb9-2a0b93f9a1f7" providerId="ADAL" clId="{CD44E1C9-EE0B-4F34-8C28-2F7DF5A0B8AF}" dt="2021-02-10T16:23:02.634" v="3927" actId="478"/>
          <ac:spMkLst>
            <pc:docMk/>
            <pc:sldMk cId="3040305819" sldId="303"/>
            <ac:spMk id="11" creationId="{51424BD5-A946-43AD-B0E6-8B1FA2725047}"/>
          </ac:spMkLst>
        </pc:spChg>
        <pc:picChg chg="del">
          <ac:chgData name="김수민" userId="0baf6c3f-a602-4777-acb9-2a0b93f9a1f7" providerId="ADAL" clId="{CD44E1C9-EE0B-4F34-8C28-2F7DF5A0B8AF}" dt="2021-02-10T16:23:02.634" v="3927" actId="478"/>
          <ac:picMkLst>
            <pc:docMk/>
            <pc:sldMk cId="3040305819" sldId="303"/>
            <ac:picMk id="3" creationId="{578DF897-2DA2-45BD-8051-347241DD8224}"/>
          </ac:picMkLst>
        </pc:picChg>
      </pc:sldChg>
      <pc:sldMasterChg chg="addSp delSp modSp mod modSldLayout">
        <pc:chgData name="김수민" userId="0baf6c3f-a602-4777-acb9-2a0b93f9a1f7" providerId="ADAL" clId="{CD44E1C9-EE0B-4F34-8C28-2F7DF5A0B8AF}" dt="2021-02-10T13:50:16.744" v="185" actId="478"/>
        <pc:sldMasterMkLst>
          <pc:docMk/>
          <pc:sldMasterMk cId="431348862" sldId="2147483648"/>
        </pc:sldMasterMkLst>
        <pc:spChg chg="del">
          <ac:chgData name="김수민" userId="0baf6c3f-a602-4777-acb9-2a0b93f9a1f7" providerId="ADAL" clId="{CD44E1C9-EE0B-4F34-8C28-2F7DF5A0B8AF}" dt="2021-02-10T13:39:28.975" v="0" actId="478"/>
          <ac:spMkLst>
            <pc:docMk/>
            <pc:sldMasterMk cId="431348862" sldId="2147483648"/>
            <ac:spMk id="7" creationId="{F66C837D-77FE-4DD8-AC94-BFF703A37976}"/>
          </ac:spMkLst>
        </pc:spChg>
        <pc:spChg chg="add mod ord">
          <ac:chgData name="김수민" userId="0baf6c3f-a602-4777-acb9-2a0b93f9a1f7" providerId="ADAL" clId="{CD44E1C9-EE0B-4F34-8C28-2F7DF5A0B8AF}" dt="2021-02-10T13:41:12.891" v="10" actId="207"/>
          <ac:spMkLst>
            <pc:docMk/>
            <pc:sldMasterMk cId="431348862" sldId="2147483648"/>
            <ac:spMk id="8" creationId="{FE9D4553-6765-48FE-A1A4-6D5E0DA02855}"/>
          </ac:spMkLst>
        </pc:spChg>
        <pc:spChg chg="add mod ord">
          <ac:chgData name="김수민" userId="0baf6c3f-a602-4777-acb9-2a0b93f9a1f7" providerId="ADAL" clId="{CD44E1C9-EE0B-4F34-8C28-2F7DF5A0B8AF}" dt="2021-02-10T13:44:36.006" v="16" actId="2085"/>
          <ac:spMkLst>
            <pc:docMk/>
            <pc:sldMasterMk cId="431348862" sldId="2147483648"/>
            <ac:spMk id="9" creationId="{4DA391AA-BFA0-40CD-8B3E-EEE73260390E}"/>
          </ac:spMkLst>
        </pc:spChg>
        <pc:sldLayoutChg chg="addSp delSp modSp mod">
          <pc:chgData name="김수민" userId="0baf6c3f-a602-4777-acb9-2a0b93f9a1f7" providerId="ADAL" clId="{CD44E1C9-EE0B-4F34-8C28-2F7DF5A0B8AF}" dt="2021-02-10T13:50:16.744" v="185" actId="478"/>
          <pc:sldLayoutMkLst>
            <pc:docMk/>
            <pc:sldMasterMk cId="431348862" sldId="2147483648"/>
            <pc:sldLayoutMk cId="4154993671" sldId="2147483650"/>
          </pc:sldLayoutMkLst>
          <pc:spChg chg="add del mod">
            <ac:chgData name="김수민" userId="0baf6c3f-a602-4777-acb9-2a0b93f9a1f7" providerId="ADAL" clId="{CD44E1C9-EE0B-4F34-8C28-2F7DF5A0B8AF}" dt="2021-02-10T13:50:16.744" v="185" actId="478"/>
            <ac:spMkLst>
              <pc:docMk/>
              <pc:sldMasterMk cId="431348862" sldId="2147483648"/>
              <pc:sldLayoutMk cId="4154993671" sldId="2147483650"/>
              <ac:spMk id="7" creationId="{5CC1FF16-93FC-4E82-A112-7227E60A136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54DD-91CA-4B78-9503-FC95C914D3CF}" type="datetimeFigureOut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9F6B9-1751-4053-918F-02B6C28F5F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0C124-163B-4C96-9F05-D3686EBF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448E6-38B9-4664-9ACA-C182F2976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FB0A4-C440-44E7-917D-7C4EF7F9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9599-5BFB-4E7B-A5EF-DE599B2257A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53C41-5F66-42D1-91D8-18BC487F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3A946-9E4F-4897-AD9D-67C61E76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5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A3BF1-4793-4F76-89DC-17D520C8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F5B5E-70E1-4E76-9F4B-DFD6D0546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FCEC9-19DA-46E8-902A-A9286343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1C89-9F48-4792-92B2-B1D79EB1189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EFC15-0D9A-4F52-BD37-9013ABA7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9E94D-9474-44BD-B87E-991D203A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2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D450DE-97D5-434F-9D28-D7082237F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904FC-08E2-4636-94E5-E6DC09F08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577D6-FBC5-47B2-8B0D-E6E398EA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6CD7-B73A-4CF6-956F-8E86DA15489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08609-9DFB-4005-8966-3B1DDB37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ED4A6-D511-43D2-B321-9F3DC3E2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9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F99E-789E-49EF-963B-A89F902C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0DFFF-57B2-4E2D-9A10-2244506A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0C01E-80A5-4232-94F4-26C72BB6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43F3-5B45-4A63-B697-D70F0FBBB8A5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AD8E3-71DE-49A8-A2AC-F162D9F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C9857-CD51-4B48-BFAC-8C0F1356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99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95CEC-9F4E-470D-B9DC-D90C8BEF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3D9DF-8EC4-4BD9-AB86-086AFEE3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47E48-16D5-4E57-A531-03FAB461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2EA55-6D52-49B9-A28C-5A1C35FDDA45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D19A1-1E9C-4CEF-9D50-06A70BF3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07C7E-8D68-4390-8036-A613D6EB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46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E2507-12DA-451F-ACD4-DC85675F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3812A-1E8F-4A7F-813A-48ECC6CC9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BC713C-8BD9-41BA-A720-6DB9D027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DD635-457A-4DF3-B3BE-B35D1BC5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9089-82C4-4EAD-8AE0-275C4BFB697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D491F4-3ADB-4630-B233-8ED49548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121AE2-2774-433A-9D41-8D6449DA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1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A0733-95BC-481B-AAA4-2FF6E469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FAB02-ECDE-4BDE-9D9E-39921E6A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4EC61C-1A04-4B4B-8104-0EB535451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7B9FB2-B268-4D80-8C60-F455DB4A0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BB413F-566B-4E52-8EC3-C08F875C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66946-4900-4418-BD97-81817A94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04D5-FDC1-4069-9698-5E80ED83CAB1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3684A4-CE14-473C-91F7-E69930AA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36C421-0E7D-4E41-BFD8-E0A9519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24810-E36E-4C0D-9DAD-61168A98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FC9E9D-C2B9-46A2-B187-83D790D5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39CD6-08C0-47BB-934D-2B1F015E1397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06058-2808-4549-AF6F-87013730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3F605C-D73C-4512-9655-FC1A68B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‹#›</a:t>
            </a:fld>
            <a:r>
              <a:rPr lang="en-US" altLang="ko-KR" dirty="0"/>
              <a:t>/022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53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E6E53-1E0A-4DAE-A7E3-759620C6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FA4C-0E18-4C58-8707-6A13BEB7E458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2CA57-EF7B-43BB-8443-8250D9BC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219C5-1374-48A3-B50E-181376A7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66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9E3F-819A-49DA-9DE3-949C97CA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3CCB-8BB4-43EC-B036-8EF74DD29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4CE6C4-7CCF-40A0-B99A-30336565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6E3F7-4D87-4F64-B00E-FED4C30C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09E3-0439-435B-BC70-55DC8CB35CAA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ABD7A-B569-4077-A6DF-252B4D51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083AE-4CC8-492A-9B03-EEA2BE37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AD89C-2423-495A-8B1E-8829097B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C763F0-FDCD-40EE-B3D5-C112D43DF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22BAB-1899-4121-B5D0-9FA3BF6CD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622228-D713-4306-921D-26D29F2C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021-59A0-4FD7-B02F-7CD66E7C29E6}" type="datetime1">
              <a:rPr lang="ko-KR" altLang="en-US" smtClean="0"/>
              <a:t>2021-02-15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BAD19-17FA-433A-9922-BDCCF150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FBF00-55CE-4E7A-819C-375DD641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E9D4553-6765-48FE-A1A4-6D5E0DA028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4DA391AA-BFA0-40CD-8B3E-EEE7326039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2DiagRect">
            <a:avLst>
              <a:gd name="adj1" fmla="val 14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2550FE-9F9E-4B8F-AE50-02206792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A3ADA-8FF0-4354-83DF-440677C94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49AEC-09FC-457A-9A8B-33919A03B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FE4FCCEC-3B84-484E-BEEA-095F16F97D9C}" type="datetime1">
              <a:rPr lang="ko-KR" altLang="en-US" smtClean="0"/>
              <a:pPr/>
              <a:t>2021-02-15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899B-1B01-4EFE-BDC7-E3F591BA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A65E73-1837-44A3-B331-0AE14FA4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819C22BC-148C-4281-961A-A68AD690316F}" type="slidenum">
              <a:rPr lang="ko-KR" altLang="en-US" smtClean="0"/>
              <a:pPr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34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vm.apache.org/docs/tutorials/optimize/opt_conv_cuda.html?highlight=shared%20memo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vm.apache.org/docs/tutorials/optimize/opt_conv_cuda.html?highlight=shared%20mem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70980-72CE-42C8-A49D-FAE9AD798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TVM:</a:t>
            </a:r>
            <a:b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An Automated End-to-End Optimizing</a:t>
            </a:r>
            <a:b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Compiler for Deep Learning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A8D67A-1CD9-4AFA-BEF0-839280ABD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Apache, https://arxiv.org/abs/1802.04799</a:t>
            </a:r>
            <a:endParaRPr lang="ko-KR" altLang="en-US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94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21202-A7EC-418C-B67F-C0651A7E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10</a:t>
            </a:fld>
            <a:r>
              <a:rPr lang="en-US" altLang="ko-KR" dirty="0"/>
              <a:t>/24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0AE374-8E7F-4C61-9D2A-4483D2D9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097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HW-aware Schedule Primitives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697593A-71EC-4B52-98F9-84D1AEBC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595456"/>
            <a:ext cx="10515600" cy="2785592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Optimized Graph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TVM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 언어</a:t>
            </a:r>
            <a:r>
              <a:rPr lang="en-US" altLang="ko-K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(Tensor Expression)</a:t>
            </a:r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컴파일</a:t>
            </a:r>
            <a:endParaRPr lang="en-US" altLang="ko-K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800" dirty="0"/>
              <a:t>Halide</a:t>
            </a:r>
            <a:r>
              <a:rPr lang="ko-KR" altLang="en-US" sz="1800" dirty="0"/>
              <a:t> 기반 </a:t>
            </a:r>
            <a:r>
              <a:rPr lang="en-US" altLang="ko-KR" sz="1800" dirty="0"/>
              <a:t>+ </a:t>
            </a:r>
            <a:r>
              <a:rPr lang="ko-KR" altLang="en-US" sz="1800" dirty="0"/>
              <a:t>제안하는 최적화 기법</a:t>
            </a:r>
            <a:endParaRPr lang="en-US" altLang="ko-KR" sz="1800" dirty="0"/>
          </a:p>
          <a:p>
            <a:pPr lvl="1"/>
            <a:r>
              <a:rPr lang="en-US" altLang="ko-KR" sz="1400" dirty="0"/>
              <a:t>Nested parallelism</a:t>
            </a:r>
          </a:p>
          <a:p>
            <a:pPr lvl="1"/>
            <a:r>
              <a:rPr lang="en-US" altLang="ko-KR" sz="1400" dirty="0"/>
              <a:t>Tensorization</a:t>
            </a:r>
          </a:p>
          <a:p>
            <a:pPr lvl="1"/>
            <a:r>
              <a:rPr lang="en-US" altLang="ko-KR" sz="1400" dirty="0"/>
              <a:t>Latency hiding</a:t>
            </a:r>
          </a:p>
        </p:txBody>
      </p:sp>
    </p:spTree>
    <p:extLst>
      <p:ext uri="{BB962C8B-B14F-4D97-AF65-F5344CB8AC3E}">
        <p14:creationId xmlns:p14="http://schemas.microsoft.com/office/powerpoint/2010/main" val="337248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11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Nested Parallelism with Cooperation (Memory Hierarchy)</a:t>
            </a:r>
            <a:endParaRPr lang="ko-KR" altLang="en-US" sz="2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GPU, HW Accelerator </a:t>
            </a:r>
            <a:r>
              <a:rPr lang="ko-KR" altLang="en-US" sz="1800" dirty="0"/>
              <a:t>등에 흔히 사용되는 기법</a:t>
            </a:r>
            <a:endParaRPr lang="en-US" altLang="ko-KR" sz="1800" dirty="0"/>
          </a:p>
          <a:p>
            <a:r>
              <a:rPr lang="ko-KR" altLang="en-US" sz="1800" dirty="0"/>
              <a:t>여러 </a:t>
            </a:r>
            <a:r>
              <a:rPr lang="en-US" altLang="ko-KR" sz="1800" dirty="0"/>
              <a:t>thread</a:t>
            </a:r>
            <a:r>
              <a:rPr lang="ko-KR" altLang="en-US" sz="1800" dirty="0"/>
              <a:t>가 공유하는 </a:t>
            </a:r>
            <a:r>
              <a:rPr lang="en-US" altLang="ko-KR" sz="1800" b="1" dirty="0"/>
              <a:t>shared mem</a:t>
            </a:r>
            <a:r>
              <a:rPr lang="ko-KR" altLang="en-US" sz="1800" dirty="0"/>
              <a:t>에 저장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data reuse </a:t>
            </a:r>
            <a:r>
              <a:rPr lang="ko-KR" altLang="en-US" sz="1800" dirty="0"/>
              <a:t>높임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컴파일 과정에서 유의할 점</a:t>
            </a:r>
            <a:endParaRPr lang="en-US" altLang="ko-KR" sz="1800" dirty="0"/>
          </a:p>
          <a:p>
            <a:pPr lvl="1"/>
            <a:r>
              <a:rPr lang="en-US" altLang="ko-KR" sz="1400" dirty="0"/>
              <a:t>Memory scope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local, </a:t>
            </a:r>
            <a:r>
              <a:rPr lang="ko-KR" altLang="en-US" sz="1400" dirty="0"/>
              <a:t>그 외에는 명시</a:t>
            </a:r>
            <a:endParaRPr lang="en-US" altLang="ko-KR" sz="1400" dirty="0"/>
          </a:p>
          <a:p>
            <a:pPr lvl="1"/>
            <a:r>
              <a:rPr lang="en-US" altLang="ko-KR" sz="1400" dirty="0"/>
              <a:t>Shared task</a:t>
            </a:r>
            <a:r>
              <a:rPr lang="ko-KR" altLang="en-US" sz="1400" dirty="0"/>
              <a:t>는 </a:t>
            </a:r>
            <a:r>
              <a:rPr lang="en-US" altLang="ko-KR" sz="1400" dirty="0"/>
              <a:t>thread group </a:t>
            </a:r>
            <a:r>
              <a:rPr lang="ko-KR" altLang="en-US" sz="1400" dirty="0"/>
              <a:t>내 종속 계산되어야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Sync barrier</a:t>
            </a:r>
            <a:r>
              <a:rPr lang="ko-KR" altLang="en-US" sz="1400" dirty="0"/>
              <a:t> 적절히 들어가도록 컴파일 되어야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HW accelerator</a:t>
            </a:r>
            <a:r>
              <a:rPr lang="ko-KR" altLang="en-US" sz="1400" dirty="0"/>
              <a:t>의 경우 사용하는 메모리가 어디인지 명시되어야 함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D5A8BFAF-8DBC-684D-B108-87228D3D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1" y="1976191"/>
            <a:ext cx="3448599" cy="15759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FA7FE4-CEFF-4B06-9B5E-B185573B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076" y="4452073"/>
            <a:ext cx="2867025" cy="2086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23EF3-2851-4525-A332-E9D61C598CB3}"/>
              </a:ext>
            </a:extLst>
          </p:cNvPr>
          <p:cNvSpPr txBox="1"/>
          <p:nvPr/>
        </p:nvSpPr>
        <p:spPr>
          <a:xfrm>
            <a:off x="8258175" y="644552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Cooperation </a:t>
            </a:r>
            <a:r>
              <a:rPr lang="ko-KR" altLang="en-US" dirty="0"/>
              <a:t>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562DB-5121-46B9-A893-5FADBBB70E5B}"/>
              </a:ext>
            </a:extLst>
          </p:cNvPr>
          <p:cNvSpPr txBox="1"/>
          <p:nvPr/>
        </p:nvSpPr>
        <p:spPr>
          <a:xfrm>
            <a:off x="8258175" y="3641271"/>
            <a:ext cx="180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 코드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342CC-492A-481F-90F9-E83F9B0A9D81}"/>
              </a:ext>
            </a:extLst>
          </p:cNvPr>
          <p:cNvSpPr/>
          <p:nvPr/>
        </p:nvSpPr>
        <p:spPr>
          <a:xfrm>
            <a:off x="7781925" y="2247900"/>
            <a:ext cx="2152650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9D8AF-8245-4B8C-864E-7D0D9B248243}"/>
              </a:ext>
            </a:extLst>
          </p:cNvPr>
          <p:cNvSpPr/>
          <p:nvPr/>
        </p:nvSpPr>
        <p:spPr>
          <a:xfrm>
            <a:off x="7781925" y="2938977"/>
            <a:ext cx="1870075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F9FBE6-452B-438E-A9BC-80EF729C6488}"/>
              </a:ext>
            </a:extLst>
          </p:cNvPr>
          <p:cNvSpPr/>
          <p:nvPr/>
        </p:nvSpPr>
        <p:spPr>
          <a:xfrm>
            <a:off x="152400" y="644552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4"/>
              </a:rPr>
              <a:t>https://tvm.apache.org/docs/tutorials/optimize/opt_conv_cuda.html?highlight=shared</a:t>
            </a:r>
            <a:r>
              <a:rPr lang="ko-KR" altLang="en-US" sz="900">
                <a:hlinkClick r:id="rId4"/>
              </a:rPr>
              <a:t>%20memory</a:t>
            </a:r>
            <a:r>
              <a:rPr lang="ko-KR" altLang="en-US" sz="900"/>
              <a:t> 참고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3296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12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9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Nested Parallelism with Cooperation (Memory Hierarchy)</a:t>
            </a:r>
            <a:endParaRPr lang="ko-KR" altLang="en-US" sz="29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GPU, HW Accelerator </a:t>
            </a:r>
            <a:r>
              <a:rPr lang="ko-KR" altLang="en-US" sz="1800" dirty="0"/>
              <a:t>등에 흔히 사용되는 기법</a:t>
            </a:r>
            <a:endParaRPr lang="en-US" altLang="ko-KR" sz="1800" dirty="0"/>
          </a:p>
          <a:p>
            <a:r>
              <a:rPr lang="ko-KR" altLang="en-US" sz="1800" dirty="0"/>
              <a:t>여러 </a:t>
            </a:r>
            <a:r>
              <a:rPr lang="en-US" altLang="ko-KR" sz="1800" dirty="0"/>
              <a:t>thread</a:t>
            </a:r>
            <a:r>
              <a:rPr lang="ko-KR" altLang="en-US" sz="1800" dirty="0"/>
              <a:t>가 공유하는 </a:t>
            </a:r>
            <a:r>
              <a:rPr lang="en-US" altLang="ko-KR" sz="1800" b="1" dirty="0"/>
              <a:t>shared mem</a:t>
            </a:r>
            <a:r>
              <a:rPr lang="ko-KR" altLang="en-US" sz="1800" dirty="0"/>
              <a:t>에 저장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data reuse </a:t>
            </a:r>
            <a:r>
              <a:rPr lang="ko-KR" altLang="en-US" sz="1800" dirty="0"/>
              <a:t>높임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컴파일 과정에서 유의할 점</a:t>
            </a:r>
            <a:endParaRPr lang="en-US" altLang="ko-KR" sz="1800" dirty="0"/>
          </a:p>
          <a:p>
            <a:pPr lvl="1"/>
            <a:r>
              <a:rPr lang="en-US" altLang="ko-KR" sz="1400" dirty="0"/>
              <a:t>Memory scope</a:t>
            </a:r>
            <a:r>
              <a:rPr lang="ko-KR" altLang="en-US" sz="1400" dirty="0"/>
              <a:t>는 기본적으로 </a:t>
            </a:r>
            <a:r>
              <a:rPr lang="en-US" altLang="ko-KR" sz="1400" dirty="0"/>
              <a:t>local, </a:t>
            </a:r>
            <a:r>
              <a:rPr lang="ko-KR" altLang="en-US" sz="1400" dirty="0"/>
              <a:t>그 외에는 명시</a:t>
            </a:r>
            <a:endParaRPr lang="en-US" altLang="ko-KR" sz="1400" dirty="0"/>
          </a:p>
          <a:p>
            <a:pPr lvl="1"/>
            <a:r>
              <a:rPr lang="en-US" altLang="ko-KR" sz="1400" dirty="0"/>
              <a:t>Shared task</a:t>
            </a:r>
            <a:r>
              <a:rPr lang="ko-KR" altLang="en-US" sz="1400" dirty="0"/>
              <a:t>는 </a:t>
            </a:r>
            <a:r>
              <a:rPr lang="en-US" altLang="ko-KR" sz="1400" dirty="0"/>
              <a:t>thread group </a:t>
            </a:r>
            <a:r>
              <a:rPr lang="ko-KR" altLang="en-US" sz="1400" dirty="0"/>
              <a:t>내 종속 계산되어야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Sync barrier</a:t>
            </a:r>
            <a:r>
              <a:rPr lang="ko-KR" altLang="en-US" sz="1400" dirty="0"/>
              <a:t> 적절히 들어가도록 컴파일 되어야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HW accelerator</a:t>
            </a:r>
            <a:r>
              <a:rPr lang="ko-KR" altLang="en-US" sz="1400" dirty="0"/>
              <a:t>의 경우 사용하는 메모리가 어디인지 명시되어야 함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Cache read </a:t>
            </a:r>
            <a:r>
              <a:rPr lang="ko-KR" altLang="en-US" sz="1800" dirty="0"/>
              <a:t>및 </a:t>
            </a:r>
            <a:r>
              <a:rPr lang="en-US" altLang="ko-KR" sz="1800" dirty="0"/>
              <a:t>split, vectorize</a:t>
            </a:r>
            <a:r>
              <a:rPr lang="ko-KR" altLang="en-US" sz="1800" dirty="0"/>
              <a:t> 통해 암시적으로 구현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23EF3-2851-4525-A332-E9D61C598CB3}"/>
              </a:ext>
            </a:extLst>
          </p:cNvPr>
          <p:cNvSpPr txBox="1"/>
          <p:nvPr/>
        </p:nvSpPr>
        <p:spPr>
          <a:xfrm>
            <a:off x="8269095" y="5340628"/>
            <a:ext cx="2031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Tensor</a:t>
            </a:r>
            <a:r>
              <a:rPr lang="ko-KR" altLang="en-US" dirty="0"/>
              <a:t> </a:t>
            </a:r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F9FBE6-452B-438E-A9BC-80EF729C6488}"/>
              </a:ext>
            </a:extLst>
          </p:cNvPr>
          <p:cNvSpPr/>
          <p:nvPr/>
        </p:nvSpPr>
        <p:spPr>
          <a:xfrm>
            <a:off x="152400" y="6445528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hlinkClick r:id="rId2"/>
              </a:rPr>
              <a:t>https://tvm.apache.org/docs/tutorials/optimize/opt_conv_cuda.html?highlight=shared</a:t>
            </a:r>
            <a:r>
              <a:rPr lang="ko-KR" altLang="en-US" sz="900">
                <a:hlinkClick r:id="rId2"/>
              </a:rPr>
              <a:t>%20memory</a:t>
            </a:r>
            <a:r>
              <a:rPr lang="ko-KR" altLang="en-US" sz="900"/>
              <a:t> 참고</a:t>
            </a:r>
            <a:endParaRPr lang="ko-KR" altLang="en-US" sz="9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EBE17C-2734-409C-A019-BBEFCBE8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14" y="1725875"/>
            <a:ext cx="2595161" cy="13999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5856C8-BB97-47E0-865E-AFD27E65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14" y="3280022"/>
            <a:ext cx="2886075" cy="183832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B28906-CF3D-4950-A04B-507028219318}"/>
              </a:ext>
            </a:extLst>
          </p:cNvPr>
          <p:cNvCxnSpPr/>
          <p:nvPr/>
        </p:nvCxnSpPr>
        <p:spPr>
          <a:xfrm>
            <a:off x="7987114" y="2256847"/>
            <a:ext cx="208081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5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13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Tensorization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HW </a:t>
            </a:r>
            <a:r>
              <a:rPr lang="ko-KR" altLang="en-US" sz="1800" b="1" dirty="0"/>
              <a:t>내장 함수 </a:t>
            </a:r>
            <a:r>
              <a:rPr lang="ko-KR" altLang="en-US" sz="1800" dirty="0"/>
              <a:t>활용하기 위한 </a:t>
            </a:r>
            <a:r>
              <a:rPr lang="en-US" altLang="ko-KR" sz="1800" dirty="0"/>
              <a:t>primitive</a:t>
            </a:r>
          </a:p>
          <a:p>
            <a:pPr lvl="1"/>
            <a:r>
              <a:rPr lang="ko-KR" altLang="en-US" sz="1400" dirty="0"/>
              <a:t>다양한 형태의 </a:t>
            </a:r>
            <a:r>
              <a:rPr lang="en-US" altLang="ko-KR" sz="1400" b="1" dirty="0"/>
              <a:t>Accelerator,</a:t>
            </a:r>
            <a:r>
              <a:rPr lang="en-US" altLang="ko-KR" sz="1400" dirty="0"/>
              <a:t> </a:t>
            </a:r>
            <a:r>
              <a:rPr lang="ko-KR" altLang="en-US" sz="1400" dirty="0"/>
              <a:t>혹은 범용 프로세서</a:t>
            </a:r>
            <a:r>
              <a:rPr lang="en-US" altLang="ko-KR" sz="1400" dirty="0"/>
              <a:t> </a:t>
            </a:r>
            <a:r>
              <a:rPr lang="ko-KR" altLang="en-US" sz="1400" b="1" dirty="0"/>
              <a:t>특수 연산 </a:t>
            </a:r>
            <a:r>
              <a:rPr lang="ko-KR" altLang="en-US" sz="1400" dirty="0"/>
              <a:t>지원 목적</a:t>
            </a:r>
            <a:endParaRPr lang="en-US" altLang="ko-KR" sz="1400" dirty="0"/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Ex)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gemm8x8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연산기가 존재하는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Accelerator</a:t>
            </a:r>
          </a:p>
          <a:p>
            <a:pPr lvl="2"/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8x8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크기 두 입력 받아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8x8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출력하는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Computing Unit</a:t>
            </a:r>
          </a:p>
          <a:p>
            <a:pPr lvl="2"/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</a:rPr>
              <a:t>Vlda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의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fused_gemm8x8_add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라는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intrinsic function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활용 유도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Vectorize</a:t>
            </a:r>
            <a:r>
              <a:rPr lang="ko-KR" altLang="en-US" sz="1800" dirty="0"/>
              <a:t>와 유사하지만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매우 가변적인 연산을 지원하는 의의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컴파일 최적화</a:t>
            </a:r>
            <a:r>
              <a:rPr lang="en-US" altLang="ko-KR" sz="1800" dirty="0"/>
              <a:t>, </a:t>
            </a:r>
            <a:r>
              <a:rPr lang="ko-KR" altLang="en-US" sz="1800" dirty="0"/>
              <a:t>성능 향상의 장점</a:t>
            </a:r>
            <a:endParaRPr lang="en-US" altLang="ko-KR" sz="1800" dirty="0"/>
          </a:p>
          <a:p>
            <a:r>
              <a:rPr lang="ko-KR" altLang="en-US" sz="1800" dirty="0"/>
              <a:t>추가적으로 복잡한 코딩이 필요한 것은 단점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09F84B7C-AE5C-E843-A71B-267FC90D08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7"/>
          <a:stretch/>
        </p:blipFill>
        <p:spPr>
          <a:xfrm>
            <a:off x="7481049" y="1819562"/>
            <a:ext cx="4108577" cy="17395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4B53EEE-B5FB-4E70-9818-4E034ACE77F6}"/>
              </a:ext>
            </a:extLst>
          </p:cNvPr>
          <p:cNvSpPr/>
          <p:nvPr/>
        </p:nvSpPr>
        <p:spPr>
          <a:xfrm>
            <a:off x="8996218" y="1984506"/>
            <a:ext cx="831273" cy="157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9E8FB4-C24A-4F04-A3CD-CBB271FF4961}"/>
              </a:ext>
            </a:extLst>
          </p:cNvPr>
          <p:cNvSpPr/>
          <p:nvPr/>
        </p:nvSpPr>
        <p:spPr>
          <a:xfrm>
            <a:off x="8303491" y="3212942"/>
            <a:ext cx="2189018" cy="157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3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14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Tensorization Example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565785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Ex) GEMV</a:t>
            </a:r>
            <a:r>
              <a:rPr lang="ko-KR" altLang="en-US" sz="1800" dirty="0"/>
              <a:t>를 지원하는 </a:t>
            </a:r>
            <a:r>
              <a:rPr lang="en-US" altLang="ko-KR" sz="1800" dirty="0"/>
              <a:t>HW</a:t>
            </a:r>
            <a:r>
              <a:rPr lang="ko-KR" altLang="en-US" sz="1800" dirty="0"/>
              <a:t>에서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GEMM </a:t>
            </a:r>
            <a:r>
              <a:rPr lang="ko-KR" altLang="en-US" sz="1800" dirty="0"/>
              <a:t>연산</a:t>
            </a:r>
            <a:endParaRPr lang="en-US" altLang="ko-KR" sz="1800" dirty="0"/>
          </a:p>
          <a:p>
            <a:pPr lvl="1"/>
            <a:r>
              <a:rPr lang="en-US" altLang="ko-KR" sz="1400" dirty="0"/>
              <a:t>64</a:t>
            </a:r>
            <a:r>
              <a:rPr lang="ko-KR" altLang="en-US" sz="1400" dirty="0"/>
              <a:t>크기 </a:t>
            </a:r>
            <a:r>
              <a:rPr lang="en-US" altLang="ko-KR" sz="1400" dirty="0"/>
              <a:t>GEMV</a:t>
            </a:r>
            <a:r>
              <a:rPr lang="ko-KR" altLang="en-US" sz="1400" dirty="0"/>
              <a:t>를 최대 </a:t>
            </a:r>
            <a:r>
              <a:rPr lang="en-US" altLang="ko-KR" sz="1400" dirty="0"/>
              <a:t>16</a:t>
            </a:r>
            <a:r>
              <a:rPr lang="ko-KR" altLang="en-US" sz="1400" dirty="0"/>
              <a:t>번 반복할 수 있는 </a:t>
            </a:r>
            <a:r>
              <a:rPr lang="en-US" altLang="ko-KR" sz="1400" dirty="0"/>
              <a:t>HW computing unit (ex. MS </a:t>
            </a:r>
            <a:r>
              <a:rPr lang="en-US" altLang="ko-KR" sz="1400" dirty="0" err="1"/>
              <a:t>BrainWave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GEMM</a:t>
            </a:r>
            <a:r>
              <a:rPr lang="ko-KR" altLang="en-US" sz="1400" dirty="0"/>
              <a:t>의 내부 </a:t>
            </a:r>
            <a:r>
              <a:rPr lang="en-US" altLang="ko-KR" sz="1400" dirty="0"/>
              <a:t>loop</a:t>
            </a:r>
            <a:r>
              <a:rPr lang="ko-KR" altLang="en-US" sz="1400" dirty="0"/>
              <a:t>는 </a:t>
            </a:r>
            <a:r>
              <a:rPr lang="en-US" altLang="ko-KR" sz="1400" dirty="0"/>
              <a:t>(16x64) GEMV</a:t>
            </a:r>
          </a:p>
          <a:p>
            <a:pPr lvl="1"/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행렬곱</a:t>
            </a:r>
            <a:r>
              <a:rPr lang="ko-KR" altLang="en-US" sz="1800" dirty="0"/>
              <a:t> 정의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3B0DB9-33CA-4AA3-A042-21860C69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063" y="2212543"/>
            <a:ext cx="4558812" cy="146353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8F4C1F7-0D72-4322-8F45-07F77C4C7DF8}"/>
              </a:ext>
            </a:extLst>
          </p:cNvPr>
          <p:cNvSpPr/>
          <p:nvPr/>
        </p:nvSpPr>
        <p:spPr>
          <a:xfrm>
            <a:off x="8986982" y="3786909"/>
            <a:ext cx="1108363" cy="434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53DE57-3898-461F-B9FB-9B41E8960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4353429"/>
            <a:ext cx="526826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15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Tensorization Example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565785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Ex) GEMV</a:t>
            </a:r>
            <a:r>
              <a:rPr lang="ko-KR" altLang="en-US" sz="1800" dirty="0"/>
              <a:t>를 지원하는 </a:t>
            </a:r>
            <a:r>
              <a:rPr lang="en-US" altLang="ko-KR" sz="1800" dirty="0"/>
              <a:t>HW</a:t>
            </a:r>
            <a:r>
              <a:rPr lang="ko-KR" altLang="en-US" sz="1800" dirty="0"/>
              <a:t>에서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GEMM </a:t>
            </a:r>
            <a:r>
              <a:rPr lang="ko-KR" altLang="en-US" sz="1800" dirty="0"/>
              <a:t>연산</a:t>
            </a:r>
            <a:endParaRPr lang="en-US" altLang="ko-KR" sz="1800" dirty="0"/>
          </a:p>
          <a:p>
            <a:pPr lvl="1"/>
            <a:r>
              <a:rPr lang="en-US" altLang="ko-KR" sz="1400" dirty="0"/>
              <a:t>64</a:t>
            </a:r>
            <a:r>
              <a:rPr lang="ko-KR" altLang="en-US" sz="1400" dirty="0"/>
              <a:t>크기 </a:t>
            </a:r>
            <a:r>
              <a:rPr lang="en-US" altLang="ko-KR" sz="1400" dirty="0"/>
              <a:t>GEMV</a:t>
            </a:r>
            <a:r>
              <a:rPr lang="ko-KR" altLang="en-US" sz="1400" dirty="0"/>
              <a:t>를 최대 </a:t>
            </a:r>
            <a:r>
              <a:rPr lang="en-US" altLang="ko-KR" sz="1400" dirty="0"/>
              <a:t>16</a:t>
            </a:r>
            <a:r>
              <a:rPr lang="ko-KR" altLang="en-US" sz="1400" dirty="0"/>
              <a:t>번 반복할 수 있는 </a:t>
            </a:r>
            <a:r>
              <a:rPr lang="en-US" altLang="ko-KR" sz="1400" dirty="0"/>
              <a:t>HW computing unit (ex. MS </a:t>
            </a:r>
            <a:r>
              <a:rPr lang="en-US" altLang="ko-KR" sz="1400" dirty="0" err="1"/>
              <a:t>BrainWave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GEMM</a:t>
            </a:r>
            <a:r>
              <a:rPr lang="ko-KR" altLang="en-US" sz="1400" dirty="0"/>
              <a:t>의 내부 </a:t>
            </a:r>
            <a:r>
              <a:rPr lang="en-US" altLang="ko-KR" sz="1400" dirty="0"/>
              <a:t>loop</a:t>
            </a:r>
            <a:r>
              <a:rPr lang="ko-KR" altLang="en-US" sz="1400" dirty="0"/>
              <a:t>는 </a:t>
            </a:r>
            <a:r>
              <a:rPr lang="en-US" altLang="ko-KR" sz="1400" dirty="0"/>
              <a:t>(16x64) GEMV</a:t>
            </a:r>
          </a:p>
          <a:p>
            <a:pPr lvl="1"/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행렬곱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정의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Schedule</a:t>
            </a:r>
            <a:r>
              <a:rPr lang="ko-KR" altLang="en-US" sz="1800" dirty="0"/>
              <a:t>로 내부 </a:t>
            </a:r>
            <a:r>
              <a:rPr lang="en-US" altLang="ko-KR" sz="1800" dirty="0"/>
              <a:t>(16x64) GEMV </a:t>
            </a:r>
            <a:r>
              <a:rPr lang="ko-KR" altLang="en-US" sz="1800" dirty="0"/>
              <a:t>분해</a:t>
            </a: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68F4C1F7-0D72-4322-8F45-07F77C4C7DF8}"/>
              </a:ext>
            </a:extLst>
          </p:cNvPr>
          <p:cNvSpPr/>
          <p:nvPr/>
        </p:nvSpPr>
        <p:spPr>
          <a:xfrm>
            <a:off x="8986982" y="3786909"/>
            <a:ext cx="1108363" cy="434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F9812-9B42-4B9D-964D-284E69CD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028" y="2248081"/>
            <a:ext cx="2371725" cy="120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D2B3E-9CEE-40E6-A0CD-BC54E5284718}"/>
              </a:ext>
            </a:extLst>
          </p:cNvPr>
          <p:cNvSpPr txBox="1"/>
          <p:nvPr/>
        </p:nvSpPr>
        <p:spPr>
          <a:xfrm>
            <a:off x="8054109" y="26634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9661D8-11EB-4A33-9884-EDC21117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589" y="4221018"/>
            <a:ext cx="5917870" cy="180109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C09015-7BD9-4BB6-B326-481CD534F46A}"/>
              </a:ext>
            </a:extLst>
          </p:cNvPr>
          <p:cNvSpPr/>
          <p:nvPr/>
        </p:nvSpPr>
        <p:spPr>
          <a:xfrm>
            <a:off x="6248400" y="4586357"/>
            <a:ext cx="5749059" cy="108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1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16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Tensorization Example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565785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Ex) GEMV</a:t>
            </a:r>
            <a:r>
              <a:rPr lang="ko-KR" altLang="en-US" sz="1800" dirty="0"/>
              <a:t>를 지원하는 </a:t>
            </a:r>
            <a:r>
              <a:rPr lang="en-US" altLang="ko-KR" sz="1800" dirty="0"/>
              <a:t>HW</a:t>
            </a:r>
            <a:r>
              <a:rPr lang="ko-KR" altLang="en-US" sz="1800" dirty="0"/>
              <a:t>에서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GEMM </a:t>
            </a:r>
            <a:r>
              <a:rPr lang="ko-KR" altLang="en-US" sz="1800" dirty="0"/>
              <a:t>연산</a:t>
            </a:r>
            <a:endParaRPr lang="en-US" altLang="ko-KR" sz="1800" dirty="0"/>
          </a:p>
          <a:p>
            <a:pPr lvl="1"/>
            <a:r>
              <a:rPr lang="en-US" altLang="ko-KR" sz="1400" dirty="0"/>
              <a:t>64</a:t>
            </a:r>
            <a:r>
              <a:rPr lang="ko-KR" altLang="en-US" sz="1400" dirty="0"/>
              <a:t>크기 </a:t>
            </a:r>
            <a:r>
              <a:rPr lang="en-US" altLang="ko-KR" sz="1400" dirty="0"/>
              <a:t>GEMV</a:t>
            </a:r>
            <a:r>
              <a:rPr lang="ko-KR" altLang="en-US" sz="1400" dirty="0"/>
              <a:t>를 최대 </a:t>
            </a:r>
            <a:r>
              <a:rPr lang="en-US" altLang="ko-KR" sz="1400" dirty="0"/>
              <a:t>16</a:t>
            </a:r>
            <a:r>
              <a:rPr lang="ko-KR" altLang="en-US" sz="1400" dirty="0"/>
              <a:t>번 반복할 수 있는 </a:t>
            </a:r>
            <a:r>
              <a:rPr lang="en-US" altLang="ko-KR" sz="1400" dirty="0"/>
              <a:t>HW computing unit (ex. MS </a:t>
            </a:r>
            <a:r>
              <a:rPr lang="en-US" altLang="ko-KR" sz="1400" dirty="0" err="1"/>
              <a:t>BrainWave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GEMM</a:t>
            </a:r>
            <a:r>
              <a:rPr lang="ko-KR" altLang="en-US" sz="1400" dirty="0"/>
              <a:t>의 내부 </a:t>
            </a:r>
            <a:r>
              <a:rPr lang="en-US" altLang="ko-KR" sz="1400" dirty="0"/>
              <a:t>loop</a:t>
            </a:r>
            <a:r>
              <a:rPr lang="ko-KR" altLang="en-US" sz="1400" dirty="0"/>
              <a:t>는 </a:t>
            </a:r>
            <a:r>
              <a:rPr lang="en-US" altLang="ko-KR" sz="1400" dirty="0"/>
              <a:t>(16x64) GEMV</a:t>
            </a:r>
          </a:p>
          <a:p>
            <a:pPr lvl="1"/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행렬곱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정의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Schedule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로 내부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(16x64) GEMV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분해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HW</a:t>
            </a:r>
            <a:r>
              <a:rPr lang="ko-KR" altLang="en-US" sz="1800" dirty="0"/>
              <a:t> </a:t>
            </a:r>
            <a:r>
              <a:rPr lang="en-US" altLang="ko-KR" sz="1800" dirty="0"/>
              <a:t>intrinsic</a:t>
            </a:r>
            <a:r>
              <a:rPr lang="ko-KR" altLang="en-US" sz="1800" dirty="0"/>
              <a:t> 정의 및 사용</a:t>
            </a:r>
            <a:endParaRPr lang="en-US" altLang="ko-KR" sz="1800" dirty="0"/>
          </a:p>
          <a:p>
            <a:pPr lvl="1"/>
            <a:r>
              <a:rPr lang="en-US" altLang="ko-KR" sz="1400" dirty="0"/>
              <a:t>Sub tensor expression</a:t>
            </a:r>
            <a:r>
              <a:rPr lang="ko-KR" altLang="en-US" sz="1400" dirty="0"/>
              <a:t> 정의</a:t>
            </a:r>
            <a:endParaRPr lang="en-US" altLang="ko-KR" sz="1400" dirty="0"/>
          </a:p>
          <a:p>
            <a:pPr lvl="1"/>
            <a:r>
              <a:rPr lang="en-US" altLang="ko-KR" sz="1400" dirty="0"/>
              <a:t>GEMV </a:t>
            </a:r>
            <a:r>
              <a:rPr lang="ko-KR" altLang="en-US" sz="1400" dirty="0"/>
              <a:t>연산 정의</a:t>
            </a:r>
            <a:r>
              <a:rPr lang="en-US" altLang="ko-KR" sz="1400" dirty="0"/>
              <a:t>: HW</a:t>
            </a:r>
            <a:r>
              <a:rPr lang="ko-KR" altLang="en-US" sz="1400" dirty="0"/>
              <a:t> </a:t>
            </a:r>
            <a:r>
              <a:rPr lang="en-US" altLang="ko-KR" sz="1400" dirty="0"/>
              <a:t>intrinsic</a:t>
            </a:r>
            <a:r>
              <a:rPr lang="ko-KR" altLang="en-US" sz="1400" dirty="0"/>
              <a:t>이 </a:t>
            </a:r>
            <a:r>
              <a:rPr lang="ko-KR" altLang="en-US" sz="1400" dirty="0">
                <a:solidFill>
                  <a:srgbClr val="C00000"/>
                </a:solidFill>
              </a:rPr>
              <a:t>어떤 연산을 하는지 </a:t>
            </a:r>
            <a:r>
              <a:rPr lang="ko-KR" altLang="en-US" sz="1400" dirty="0"/>
              <a:t>알려줌</a:t>
            </a:r>
            <a:endParaRPr lang="en-US" altLang="ko-KR" sz="1400" dirty="0"/>
          </a:p>
          <a:p>
            <a:pPr lvl="1"/>
            <a:r>
              <a:rPr lang="ko-KR" altLang="en-US" sz="1400" dirty="0"/>
              <a:t>외부함수 정의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Intirin_gemv</a:t>
            </a:r>
            <a:r>
              <a:rPr lang="ko-KR" altLang="en-US" sz="1400" dirty="0"/>
              <a:t>와 실제 함수 연결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3BC822-7C17-492D-A41C-26139000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10" y="1068091"/>
            <a:ext cx="4929187" cy="512752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495A6E-8D7D-4AFA-98E6-ED96A67A2AA4}"/>
              </a:ext>
            </a:extLst>
          </p:cNvPr>
          <p:cNvSpPr/>
          <p:nvPr/>
        </p:nvSpPr>
        <p:spPr>
          <a:xfrm>
            <a:off x="7105650" y="1068090"/>
            <a:ext cx="561975" cy="170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6208B3-A64E-441D-9275-8FE72E160757}"/>
              </a:ext>
            </a:extLst>
          </p:cNvPr>
          <p:cNvSpPr/>
          <p:nvPr/>
        </p:nvSpPr>
        <p:spPr>
          <a:xfrm>
            <a:off x="7105650" y="1247870"/>
            <a:ext cx="4712747" cy="1292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D3E6-E156-4623-8AB9-0D133953497B}"/>
              </a:ext>
            </a:extLst>
          </p:cNvPr>
          <p:cNvSpPr txBox="1"/>
          <p:nvPr/>
        </p:nvSpPr>
        <p:spPr>
          <a:xfrm>
            <a:off x="9688945" y="2581279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GEMV </a:t>
            </a:r>
            <a:r>
              <a:rPr lang="ko-KR" altLang="en-US" sz="1200" dirty="0"/>
              <a:t>연산 정의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84B97D-AD36-425D-BCD9-5436B85A7A04}"/>
              </a:ext>
            </a:extLst>
          </p:cNvPr>
          <p:cNvSpPr/>
          <p:nvPr/>
        </p:nvSpPr>
        <p:spPr>
          <a:xfrm>
            <a:off x="7667625" y="3999723"/>
            <a:ext cx="755939" cy="193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57A835-307B-4ED2-A92E-4C7AB70753FF}"/>
              </a:ext>
            </a:extLst>
          </p:cNvPr>
          <p:cNvSpPr/>
          <p:nvPr/>
        </p:nvSpPr>
        <p:spPr>
          <a:xfrm>
            <a:off x="7289655" y="3076274"/>
            <a:ext cx="755939" cy="352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5D075-03AF-472C-B087-E45C977B7FD0}"/>
              </a:ext>
            </a:extLst>
          </p:cNvPr>
          <p:cNvSpPr txBox="1"/>
          <p:nvPr/>
        </p:nvSpPr>
        <p:spPr>
          <a:xfrm>
            <a:off x="8423564" y="3958016"/>
            <a:ext cx="2127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실제 </a:t>
            </a:r>
            <a:r>
              <a:rPr lang="en-US" altLang="ko-KR" sz="1200" dirty="0"/>
              <a:t>HW intrinsic </a:t>
            </a:r>
            <a:r>
              <a:rPr lang="ko-KR" altLang="en-US" sz="1200" dirty="0"/>
              <a:t>외부</a:t>
            </a:r>
            <a:r>
              <a:rPr lang="en-US" altLang="ko-KR" sz="1200" dirty="0"/>
              <a:t> </a:t>
            </a:r>
            <a:r>
              <a:rPr lang="ko-KR" altLang="en-US" sz="1200" dirty="0"/>
              <a:t>함수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FE9543C-43CA-4F9C-A7A4-887C35147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81" y="5475345"/>
            <a:ext cx="3450360" cy="116566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0EE324-120F-46D6-8807-31D877D6F1FD}"/>
              </a:ext>
            </a:extLst>
          </p:cNvPr>
          <p:cNvSpPr txBox="1"/>
          <p:nvPr/>
        </p:nvSpPr>
        <p:spPr>
          <a:xfrm>
            <a:off x="3309967" y="6400412"/>
            <a:ext cx="3158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Gemv_update</a:t>
            </a:r>
            <a:r>
              <a:rPr lang="en-US" altLang="ko-KR" sz="1200" dirty="0"/>
              <a:t> </a:t>
            </a:r>
            <a:r>
              <a:rPr lang="ko-KR" altLang="en-US" sz="1200" dirty="0"/>
              <a:t>함수 원형 예시</a:t>
            </a:r>
          </a:p>
        </p:txBody>
      </p:sp>
    </p:spTree>
    <p:extLst>
      <p:ext uri="{BB962C8B-B14F-4D97-AF65-F5344CB8AC3E}">
        <p14:creationId xmlns:p14="http://schemas.microsoft.com/office/powerpoint/2010/main" val="14354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17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Tensorization Example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565785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Ex) GEMV</a:t>
            </a:r>
            <a:r>
              <a:rPr lang="ko-KR" altLang="en-US" sz="1800" dirty="0"/>
              <a:t>를 지원하는 </a:t>
            </a:r>
            <a:r>
              <a:rPr lang="en-US" altLang="ko-KR" sz="1800" dirty="0"/>
              <a:t>HW</a:t>
            </a:r>
            <a:r>
              <a:rPr lang="ko-KR" altLang="en-US" sz="1800" dirty="0"/>
              <a:t>에서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GEMM </a:t>
            </a:r>
            <a:r>
              <a:rPr lang="ko-KR" altLang="en-US" sz="1800" dirty="0"/>
              <a:t>연산</a:t>
            </a:r>
            <a:endParaRPr lang="en-US" altLang="ko-KR" sz="1800" dirty="0"/>
          </a:p>
          <a:p>
            <a:pPr lvl="1"/>
            <a:r>
              <a:rPr lang="en-US" altLang="ko-KR" sz="1400" dirty="0"/>
              <a:t>64</a:t>
            </a:r>
            <a:r>
              <a:rPr lang="ko-KR" altLang="en-US" sz="1400" dirty="0"/>
              <a:t>크기 </a:t>
            </a:r>
            <a:r>
              <a:rPr lang="en-US" altLang="ko-KR" sz="1400" dirty="0"/>
              <a:t>GEMV</a:t>
            </a:r>
            <a:r>
              <a:rPr lang="ko-KR" altLang="en-US" sz="1400" dirty="0"/>
              <a:t>를 최대 </a:t>
            </a:r>
            <a:r>
              <a:rPr lang="en-US" altLang="ko-KR" sz="1400" dirty="0"/>
              <a:t>16</a:t>
            </a:r>
            <a:r>
              <a:rPr lang="ko-KR" altLang="en-US" sz="1400" dirty="0"/>
              <a:t>번 반복할 수 있는 </a:t>
            </a:r>
            <a:r>
              <a:rPr lang="en-US" altLang="ko-KR" sz="1400" dirty="0"/>
              <a:t>HW computing unit (ex. MS </a:t>
            </a:r>
            <a:r>
              <a:rPr lang="en-US" altLang="ko-KR" sz="1400" dirty="0" err="1"/>
              <a:t>BrainWave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GEMM</a:t>
            </a:r>
            <a:r>
              <a:rPr lang="ko-KR" altLang="en-US" sz="1400" dirty="0"/>
              <a:t>의 내부 </a:t>
            </a:r>
            <a:r>
              <a:rPr lang="en-US" altLang="ko-KR" sz="1400" dirty="0"/>
              <a:t>loop</a:t>
            </a:r>
            <a:r>
              <a:rPr lang="ko-KR" altLang="en-US" sz="1400" dirty="0"/>
              <a:t>는 </a:t>
            </a:r>
            <a:r>
              <a:rPr lang="en-US" altLang="ko-KR" sz="1400" dirty="0"/>
              <a:t>(16x64) GEMV</a:t>
            </a:r>
          </a:p>
          <a:p>
            <a:pPr lvl="1"/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행렬곱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정의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Schedule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로 내부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(16x64) GEMV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분해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HW</a:t>
            </a:r>
            <a:r>
              <a:rPr lang="ko-KR" altLang="en-US" sz="1800" dirty="0"/>
              <a:t> </a:t>
            </a:r>
            <a:r>
              <a:rPr lang="en-US" altLang="ko-KR" sz="1800" dirty="0"/>
              <a:t>intrinsic</a:t>
            </a:r>
            <a:r>
              <a:rPr lang="ko-KR" altLang="en-US" sz="1800" dirty="0"/>
              <a:t> 정의 및 사용</a:t>
            </a:r>
            <a:endParaRPr lang="en-US" altLang="ko-KR" sz="1800" dirty="0"/>
          </a:p>
          <a:p>
            <a:pPr marL="342900" indent="-342900">
              <a:buFont typeface="+mj-lt"/>
              <a:buAutoNum type="arabicPeriod"/>
            </a:pPr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069B8E-C840-42F1-95A4-13320AE0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409" y="2382597"/>
            <a:ext cx="3124200" cy="742950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9695E172-111F-42A0-9A53-C773BFF6EA52}"/>
              </a:ext>
            </a:extLst>
          </p:cNvPr>
          <p:cNvSpPr/>
          <p:nvPr/>
        </p:nvSpPr>
        <p:spPr>
          <a:xfrm>
            <a:off x="9528513" y="3451241"/>
            <a:ext cx="31291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3828C8-006A-4A1B-9256-D7DA3EAF057E}"/>
              </a:ext>
            </a:extLst>
          </p:cNvPr>
          <p:cNvSpPr txBox="1"/>
          <p:nvPr/>
        </p:nvSpPr>
        <p:spPr>
          <a:xfrm>
            <a:off x="8053506" y="2134857"/>
            <a:ext cx="2457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원래 </a:t>
            </a:r>
            <a:r>
              <a:rPr lang="en-US" altLang="ko-KR" sz="1200" dirty="0"/>
              <a:t>Tensor Expression</a:t>
            </a:r>
            <a:r>
              <a:rPr lang="ko-KR" altLang="en-US" sz="1200" dirty="0"/>
              <a:t>에서 사용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254CDF5-EBB0-4AA1-B03F-752CF0AF830B}"/>
              </a:ext>
            </a:extLst>
          </p:cNvPr>
          <p:cNvSpPr/>
          <p:nvPr/>
        </p:nvSpPr>
        <p:spPr>
          <a:xfrm>
            <a:off x="7941020" y="2459300"/>
            <a:ext cx="1175271" cy="149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B57EA8-34D1-43B1-A95E-871697517810}"/>
              </a:ext>
            </a:extLst>
          </p:cNvPr>
          <p:cNvSpPr/>
          <p:nvPr/>
        </p:nvSpPr>
        <p:spPr>
          <a:xfrm>
            <a:off x="8303491" y="2713548"/>
            <a:ext cx="1136073" cy="147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B4FE629-1048-4B21-9C4A-46883498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90" y="4271963"/>
            <a:ext cx="6095616" cy="94301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CFE2D6-5016-4C60-8EB2-2FB80DC3299A}"/>
              </a:ext>
            </a:extLst>
          </p:cNvPr>
          <p:cNvSpPr/>
          <p:nvPr/>
        </p:nvSpPr>
        <p:spPr>
          <a:xfrm>
            <a:off x="6096000" y="4645891"/>
            <a:ext cx="1533236" cy="161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4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18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 Latency Hiding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Memory </a:t>
            </a:r>
            <a:r>
              <a:rPr lang="ko-KR" altLang="en-US" sz="1800" dirty="0"/>
              <a:t>접근과 </a:t>
            </a:r>
            <a:r>
              <a:rPr lang="en-US" altLang="ko-KR" sz="1800" dirty="0"/>
              <a:t>Computing </a:t>
            </a:r>
            <a:r>
              <a:rPr lang="ko-KR" altLang="en-US" sz="1800" dirty="0"/>
              <a:t>연산을 동시에 하는 것</a:t>
            </a:r>
            <a:endParaRPr lang="en-US" altLang="ko-KR" sz="1800" dirty="0"/>
          </a:p>
          <a:p>
            <a:pPr lvl="1"/>
            <a:r>
              <a:rPr lang="en-US" altLang="ko-KR" sz="1400" dirty="0"/>
              <a:t>CPU: Hyper-threading, HW Pre-</a:t>
            </a:r>
            <a:r>
              <a:rPr lang="en-US" altLang="ko-KR" sz="1400" dirty="0" err="1"/>
              <a:t>feching</a:t>
            </a:r>
            <a:r>
              <a:rPr lang="ko-KR" altLang="en-US" sz="1400" dirty="0"/>
              <a:t>로 자동으로</a:t>
            </a:r>
            <a:endParaRPr lang="en-US" altLang="ko-KR" sz="1400" dirty="0"/>
          </a:p>
          <a:p>
            <a:pPr lvl="1"/>
            <a:r>
              <a:rPr lang="en-US" altLang="ko-KR" sz="1400" dirty="0"/>
              <a:t>GPU: Memory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대기시</a:t>
            </a:r>
            <a:r>
              <a:rPr lang="ko-KR" altLang="en-US" sz="1400" dirty="0"/>
              <a:t> 다음 </a:t>
            </a:r>
            <a:r>
              <a:rPr lang="en-US" altLang="ko-KR" sz="1400" dirty="0"/>
              <a:t>Warp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전환</a:t>
            </a:r>
            <a:endParaRPr lang="en-US" altLang="ko-KR" sz="1400" dirty="0"/>
          </a:p>
          <a:p>
            <a:pPr lvl="1"/>
            <a:r>
              <a:rPr lang="en-US" altLang="ko-KR" sz="1400" dirty="0"/>
              <a:t>HW</a:t>
            </a:r>
            <a:r>
              <a:rPr lang="ko-KR" altLang="en-US" sz="1400" dirty="0"/>
              <a:t> </a:t>
            </a:r>
            <a:r>
              <a:rPr lang="en-US" altLang="ko-KR" sz="1400" dirty="0"/>
              <a:t>Accelerator?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Decoupled Access-Execute (DAE)</a:t>
            </a:r>
          </a:p>
          <a:p>
            <a:pPr lvl="2"/>
            <a:r>
              <a:rPr lang="en-US" altLang="ko-KR" sz="1200" dirty="0"/>
              <a:t>TVM</a:t>
            </a:r>
            <a:r>
              <a:rPr lang="ko-KR" altLang="en-US" sz="1200" dirty="0"/>
              <a:t>의 </a:t>
            </a:r>
            <a:r>
              <a:rPr lang="en-US" altLang="ko-KR" sz="1200" dirty="0"/>
              <a:t>Latency Hiding</a:t>
            </a:r>
            <a:r>
              <a:rPr lang="ko-KR" altLang="en-US" sz="1200" dirty="0"/>
              <a:t>은 </a:t>
            </a:r>
            <a:r>
              <a:rPr lang="en-US" altLang="ko-KR" sz="1200" dirty="0"/>
              <a:t>HW accelerator</a:t>
            </a:r>
            <a:r>
              <a:rPr lang="ko-KR" altLang="en-US" sz="1200" dirty="0"/>
              <a:t> 지원이 목적</a:t>
            </a:r>
            <a:endParaRPr lang="en-US" altLang="ko-KR" sz="1200" dirty="0"/>
          </a:p>
          <a:p>
            <a:pPr marL="914400" lvl="2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DAE</a:t>
            </a:r>
          </a:p>
          <a:p>
            <a:pPr lvl="1"/>
            <a:r>
              <a:rPr lang="en-US" altLang="ko-KR" sz="1400" dirty="0"/>
              <a:t>Memory </a:t>
            </a:r>
            <a:r>
              <a:rPr lang="ko-KR" altLang="en-US" sz="1400" dirty="0"/>
              <a:t>접근</a:t>
            </a:r>
            <a:r>
              <a:rPr lang="en-US" altLang="ko-KR" sz="1400" dirty="0"/>
              <a:t>, Execution</a:t>
            </a:r>
            <a:r>
              <a:rPr lang="ko-KR" altLang="en-US" sz="1400" dirty="0"/>
              <a:t>을 담당하는 </a:t>
            </a:r>
            <a:r>
              <a:rPr lang="en-US" altLang="ko-KR" sz="1400" dirty="0"/>
              <a:t>HW</a:t>
            </a:r>
            <a:r>
              <a:rPr lang="ko-KR" altLang="en-US" sz="1400" dirty="0"/>
              <a:t>가 분리</a:t>
            </a:r>
            <a:endParaRPr lang="en-US" altLang="ko-KR" sz="1400" dirty="0"/>
          </a:p>
          <a:p>
            <a:pPr lvl="1"/>
            <a:r>
              <a:rPr lang="ko-KR" altLang="en-US" sz="1400" dirty="0"/>
              <a:t>종속성 분석하여 올바르게</a:t>
            </a:r>
            <a:r>
              <a:rPr lang="en-US" altLang="ko-KR" sz="1400" dirty="0"/>
              <a:t> </a:t>
            </a:r>
            <a:r>
              <a:rPr lang="ko-KR" altLang="en-US" sz="1400" dirty="0"/>
              <a:t>동시수행 되어야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SW</a:t>
            </a:r>
            <a:r>
              <a:rPr lang="ko-KR" altLang="en-US" sz="1400" dirty="0"/>
              <a:t> 개발자가 이를 고려하여 프로그래밍하기는 부담스러움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b="1" dirty="0"/>
              <a:t>Virtual Multi-threading</a:t>
            </a:r>
            <a:r>
              <a:rPr lang="ko-KR" altLang="en-US" sz="1400" dirty="0"/>
              <a:t>으로 컴파일 과정에서 달성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19579D-72B2-47E0-90CA-7397936C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40" y="2393084"/>
            <a:ext cx="3793760" cy="2474191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9085380-BA8F-470F-A968-B3018CDF24DF}"/>
              </a:ext>
            </a:extLst>
          </p:cNvPr>
          <p:cNvSpPr/>
          <p:nvPr/>
        </p:nvSpPr>
        <p:spPr>
          <a:xfrm>
            <a:off x="8277225" y="3057525"/>
            <a:ext cx="495300" cy="1809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F2652DAC-F8AE-4FD2-A9AC-58A9E696C5D4}"/>
              </a:ext>
            </a:extLst>
          </p:cNvPr>
          <p:cNvSpPr/>
          <p:nvPr/>
        </p:nvSpPr>
        <p:spPr>
          <a:xfrm>
            <a:off x="10272280" y="3057525"/>
            <a:ext cx="495300" cy="1809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4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19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 Latency Hiding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DAE</a:t>
            </a:r>
          </a:p>
          <a:p>
            <a:pPr lvl="1"/>
            <a:r>
              <a:rPr lang="en-US" altLang="ko-KR" sz="1400" dirty="0"/>
              <a:t>Memory </a:t>
            </a:r>
            <a:r>
              <a:rPr lang="ko-KR" altLang="en-US" sz="1400" dirty="0"/>
              <a:t>접근</a:t>
            </a:r>
            <a:r>
              <a:rPr lang="en-US" altLang="ko-KR" sz="1400" dirty="0"/>
              <a:t>, Execution</a:t>
            </a:r>
            <a:r>
              <a:rPr lang="ko-KR" altLang="en-US" sz="1400" dirty="0"/>
              <a:t>을 담당하는 </a:t>
            </a:r>
            <a:r>
              <a:rPr lang="en-US" altLang="ko-KR" sz="1400" dirty="0"/>
              <a:t>HW</a:t>
            </a:r>
            <a:r>
              <a:rPr lang="ko-KR" altLang="en-US" sz="1400" dirty="0"/>
              <a:t>가 분리</a:t>
            </a:r>
            <a:endParaRPr lang="en-US" altLang="ko-KR" sz="1400" dirty="0"/>
          </a:p>
          <a:p>
            <a:pPr lvl="1"/>
            <a:r>
              <a:rPr lang="ko-KR" altLang="en-US" sz="1400" dirty="0"/>
              <a:t>종속성 분석하여 올바르게</a:t>
            </a:r>
            <a:r>
              <a:rPr lang="en-US" altLang="ko-KR" sz="1400" dirty="0"/>
              <a:t> </a:t>
            </a:r>
            <a:r>
              <a:rPr lang="ko-KR" altLang="en-US" sz="1400" dirty="0"/>
              <a:t>동시수행 되어야 함</a:t>
            </a:r>
            <a:endParaRPr lang="en-US" altLang="ko-KR" sz="1400" dirty="0"/>
          </a:p>
          <a:p>
            <a:pPr lvl="1"/>
            <a:r>
              <a:rPr lang="en-US" altLang="ko-KR" sz="1400" dirty="0"/>
              <a:t>SW</a:t>
            </a:r>
            <a:r>
              <a:rPr lang="ko-KR" altLang="en-US" sz="1400" dirty="0"/>
              <a:t> 개발자가 이를 고려하여 프로그래밍하기는 부담스러움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sz="1400" b="1" dirty="0"/>
              <a:t>Virtual Multi-threading</a:t>
            </a:r>
            <a:r>
              <a:rPr lang="ko-KR" altLang="en-US" sz="1400" dirty="0"/>
              <a:t>으로 컴파일 과정에서 달성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Virtual Multi—threading</a:t>
            </a:r>
          </a:p>
          <a:p>
            <a:pPr lvl="1"/>
            <a:r>
              <a:rPr lang="ko-KR" altLang="en-US" sz="1400" dirty="0"/>
              <a:t>가장 바깥 </a:t>
            </a:r>
            <a:r>
              <a:rPr lang="en-US" altLang="ko-KR" sz="1400" dirty="0"/>
              <a:t>Loop</a:t>
            </a:r>
            <a:r>
              <a:rPr lang="ko-KR" altLang="en-US" sz="1400" dirty="0"/>
              <a:t>를 </a:t>
            </a:r>
            <a:r>
              <a:rPr lang="en-US" altLang="ko-KR" sz="1400" dirty="0"/>
              <a:t>2</a:t>
            </a:r>
            <a:r>
              <a:rPr lang="ko-KR" altLang="en-US" sz="1400" dirty="0"/>
              <a:t>개로 분할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A69C0F-908A-4970-8DBF-DEFEDD00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363455"/>
            <a:ext cx="4095750" cy="16668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38A7F46-9BCE-4DB7-B728-F3F99FB45F33}"/>
              </a:ext>
            </a:extLst>
          </p:cNvPr>
          <p:cNvSpPr/>
          <p:nvPr/>
        </p:nvSpPr>
        <p:spPr>
          <a:xfrm>
            <a:off x="7277100" y="2615301"/>
            <a:ext cx="10096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2BD787-4A5D-4528-AF9F-27C43A226575}"/>
              </a:ext>
            </a:extLst>
          </p:cNvPr>
          <p:cNvSpPr/>
          <p:nvPr/>
        </p:nvSpPr>
        <p:spPr>
          <a:xfrm>
            <a:off x="8610600" y="3344974"/>
            <a:ext cx="422564" cy="184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564FC0-F916-47BB-B929-AACC98DAB21D}"/>
              </a:ext>
            </a:extLst>
          </p:cNvPr>
          <p:cNvCxnSpPr/>
          <p:nvPr/>
        </p:nvCxnSpPr>
        <p:spPr>
          <a:xfrm flipV="1">
            <a:off x="8931564" y="2230352"/>
            <a:ext cx="258618" cy="110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5D9F0E-BE5C-4871-B7DE-764143C7EC1E}"/>
              </a:ext>
            </a:extLst>
          </p:cNvPr>
          <p:cNvSpPr txBox="1"/>
          <p:nvPr/>
        </p:nvSpPr>
        <p:spPr>
          <a:xfrm>
            <a:off x="8913091" y="1912780"/>
            <a:ext cx="1598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가장 바깥 </a:t>
            </a:r>
            <a:r>
              <a:rPr lang="en-US" altLang="ko-KR" sz="1200" b="1" dirty="0"/>
              <a:t>loop </a:t>
            </a:r>
            <a:r>
              <a:rPr lang="ko-KR" altLang="en-US" sz="1200" b="1" dirty="0"/>
              <a:t>분할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39C5FB-117E-464A-9896-E393EA2E3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82" y="4843359"/>
            <a:ext cx="3048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21202-A7EC-418C-B67F-C0651A7E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2</a:t>
            </a:fld>
            <a:r>
              <a:rPr lang="en-US" altLang="ko-KR" dirty="0"/>
              <a:t>/24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C0AE374-8E7F-4C61-9D2A-4483D2D9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097751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Expression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697593A-71EC-4B52-98F9-84D1AEBC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595456"/>
            <a:ext cx="10515600" cy="278559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Optimized Graph</a:t>
            </a:r>
            <a:r>
              <a:rPr lang="ko-KR" altLang="en-US" sz="1800" dirty="0"/>
              <a:t>를 </a:t>
            </a:r>
            <a:r>
              <a:rPr lang="en-US" altLang="ko-KR" sz="1800" dirty="0"/>
              <a:t>TVM</a:t>
            </a:r>
            <a:r>
              <a:rPr lang="ko-KR" altLang="en-US" sz="1800" dirty="0"/>
              <a:t>의 언어</a:t>
            </a:r>
            <a:r>
              <a:rPr lang="en-US" altLang="ko-KR" sz="1800" dirty="0"/>
              <a:t>(Tensor Expression)</a:t>
            </a:r>
            <a:r>
              <a:rPr lang="ko-KR" altLang="en-US" sz="1800" dirty="0"/>
              <a:t>로 컴파일</a:t>
            </a:r>
            <a:endParaRPr lang="en-US" altLang="ko-KR" sz="1800" dirty="0"/>
          </a:p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Halide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기반 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+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제안하는 최적화 기법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Nested parallelism</a:t>
            </a: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Tensorization</a:t>
            </a: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Latency hiding</a:t>
            </a:r>
          </a:p>
        </p:txBody>
      </p:sp>
    </p:spTree>
    <p:extLst>
      <p:ext uri="{BB962C8B-B14F-4D97-AF65-F5344CB8AC3E}">
        <p14:creationId xmlns:p14="http://schemas.microsoft.com/office/powerpoint/2010/main" val="314268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20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 Latency Hiding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Virtual Multi—threading</a:t>
            </a:r>
          </a:p>
          <a:p>
            <a:pPr lvl="1"/>
            <a:r>
              <a:rPr lang="ko-KR" altLang="en-US" sz="1400" dirty="0"/>
              <a:t>가장 바깥 </a:t>
            </a:r>
            <a:r>
              <a:rPr lang="en-US" altLang="ko-KR" sz="1400" dirty="0"/>
              <a:t>Loop</a:t>
            </a:r>
            <a:r>
              <a:rPr lang="ko-KR" altLang="en-US" sz="1400" dirty="0"/>
              <a:t>를 </a:t>
            </a:r>
            <a:r>
              <a:rPr lang="en-US" altLang="ko-KR" sz="1400" dirty="0"/>
              <a:t>2</a:t>
            </a:r>
            <a:r>
              <a:rPr lang="ko-KR" altLang="en-US" sz="1400" dirty="0"/>
              <a:t>개로 분할</a:t>
            </a:r>
            <a:endParaRPr lang="en-US" altLang="ko-KR" sz="1400" dirty="0"/>
          </a:p>
          <a:p>
            <a:pPr lvl="1"/>
            <a:r>
              <a:rPr lang="ko-KR" altLang="en-US" sz="1400" dirty="0"/>
              <a:t>종속성 보장을 위해 </a:t>
            </a:r>
            <a:r>
              <a:rPr lang="en-US" altLang="ko-KR" sz="1400" dirty="0"/>
              <a:t>blocking </a:t>
            </a:r>
            <a:r>
              <a:rPr lang="ko-KR" altLang="en-US" sz="1400" dirty="0"/>
              <a:t>역할 </a:t>
            </a:r>
            <a:r>
              <a:rPr lang="en-US" altLang="ko-KR" sz="1400" dirty="0"/>
              <a:t>stack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lvl="1"/>
            <a:r>
              <a:rPr lang="ko-KR" altLang="en-US" sz="1400" dirty="0"/>
              <a:t>그대로 복사</a:t>
            </a:r>
            <a:endParaRPr lang="en-US" altLang="ko-KR" sz="1400" dirty="0"/>
          </a:p>
          <a:p>
            <a:r>
              <a:rPr lang="ko-KR" altLang="en-US" sz="1800" dirty="0"/>
              <a:t>가장 바깥 </a:t>
            </a:r>
            <a:r>
              <a:rPr lang="en-US" altLang="ko-KR" sz="1800" dirty="0"/>
              <a:t>split=2</a:t>
            </a:r>
            <a:r>
              <a:rPr lang="ko-KR" altLang="en-US" sz="1800" dirty="0"/>
              <a:t>로 분할하면</a:t>
            </a:r>
            <a:r>
              <a:rPr lang="en-US" altLang="ko-KR" sz="1800" dirty="0"/>
              <a:t>, </a:t>
            </a:r>
            <a:r>
              <a:rPr lang="ko-KR" altLang="en-US" sz="1800" dirty="0"/>
              <a:t>위 과정에 따라 자동으로 컴파일</a:t>
            </a:r>
            <a:endParaRPr lang="en-US" altLang="ko-KR" sz="1800" dirty="0"/>
          </a:p>
          <a:p>
            <a:pPr lvl="1"/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F0CB38-42BF-44AC-B30E-426B38D3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25" y="4292686"/>
            <a:ext cx="6697949" cy="242878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9CB1CFD-D25C-45E3-A236-1AF8C53DBF3B}"/>
              </a:ext>
            </a:extLst>
          </p:cNvPr>
          <p:cNvSpPr/>
          <p:nvPr/>
        </p:nvSpPr>
        <p:spPr>
          <a:xfrm>
            <a:off x="2844800" y="5209309"/>
            <a:ext cx="1311564" cy="120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0F1477-749D-4D6E-A0E6-EC8BF9860D75}"/>
              </a:ext>
            </a:extLst>
          </p:cNvPr>
          <p:cNvSpPr/>
          <p:nvPr/>
        </p:nvSpPr>
        <p:spPr>
          <a:xfrm>
            <a:off x="5264727" y="5541818"/>
            <a:ext cx="914400" cy="110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989274-0330-4E0F-882C-2143DC1B0A42}"/>
              </a:ext>
            </a:extLst>
          </p:cNvPr>
          <p:cNvSpPr/>
          <p:nvPr/>
        </p:nvSpPr>
        <p:spPr>
          <a:xfrm>
            <a:off x="5334000" y="5735513"/>
            <a:ext cx="914400" cy="110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35805C-3AD2-4EB6-B2CE-A9BA3B3A37B3}"/>
              </a:ext>
            </a:extLst>
          </p:cNvPr>
          <p:cNvSpPr/>
          <p:nvPr/>
        </p:nvSpPr>
        <p:spPr>
          <a:xfrm>
            <a:off x="5334000" y="5923961"/>
            <a:ext cx="914400" cy="188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08A5F7-BCE8-45B6-8B06-C5DF68E04F5E}"/>
              </a:ext>
            </a:extLst>
          </p:cNvPr>
          <p:cNvSpPr/>
          <p:nvPr/>
        </p:nvSpPr>
        <p:spPr>
          <a:xfrm>
            <a:off x="5334000" y="6178961"/>
            <a:ext cx="914400" cy="110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E93E43-BCA0-42A3-B2B0-A2AA463E6DEE}"/>
              </a:ext>
            </a:extLst>
          </p:cNvPr>
          <p:cNvSpPr/>
          <p:nvPr/>
        </p:nvSpPr>
        <p:spPr>
          <a:xfrm>
            <a:off x="5264727" y="6295690"/>
            <a:ext cx="914400" cy="110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E6F14-E476-4D9F-94C5-F706C5E8ECB2}"/>
              </a:ext>
            </a:extLst>
          </p:cNvPr>
          <p:cNvSpPr/>
          <p:nvPr/>
        </p:nvSpPr>
        <p:spPr>
          <a:xfrm>
            <a:off x="7520247" y="5098473"/>
            <a:ext cx="914400" cy="120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823E97-6A7C-47F6-9391-BB0BD11D9C3A}"/>
              </a:ext>
            </a:extLst>
          </p:cNvPr>
          <p:cNvSpPr/>
          <p:nvPr/>
        </p:nvSpPr>
        <p:spPr>
          <a:xfrm>
            <a:off x="7626926" y="5403603"/>
            <a:ext cx="1585653" cy="249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F963E2-9F5C-414A-AF7D-2686B9F90DB8}"/>
              </a:ext>
            </a:extLst>
          </p:cNvPr>
          <p:cNvSpPr/>
          <p:nvPr/>
        </p:nvSpPr>
        <p:spPr>
          <a:xfrm>
            <a:off x="7626925" y="5670757"/>
            <a:ext cx="1585653" cy="262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8CDC21-58B7-44F0-8659-7F845D8FBB0C}"/>
              </a:ext>
            </a:extLst>
          </p:cNvPr>
          <p:cNvSpPr/>
          <p:nvPr/>
        </p:nvSpPr>
        <p:spPr>
          <a:xfrm>
            <a:off x="7520247" y="5208443"/>
            <a:ext cx="914400" cy="1200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B5797B-5B0D-4B52-92DF-D181B6D3DD2F}"/>
              </a:ext>
            </a:extLst>
          </p:cNvPr>
          <p:cNvSpPr/>
          <p:nvPr/>
        </p:nvSpPr>
        <p:spPr>
          <a:xfrm>
            <a:off x="7626926" y="5953605"/>
            <a:ext cx="1585653" cy="249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1396E7-70D5-46C2-9432-25A8D65B8379}"/>
              </a:ext>
            </a:extLst>
          </p:cNvPr>
          <p:cNvSpPr/>
          <p:nvPr/>
        </p:nvSpPr>
        <p:spPr>
          <a:xfrm>
            <a:off x="7626925" y="6220759"/>
            <a:ext cx="1585653" cy="2627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B5BD0B-C7DF-4572-81F4-90A60CBE222E}"/>
              </a:ext>
            </a:extLst>
          </p:cNvPr>
          <p:cNvSpPr/>
          <p:nvPr/>
        </p:nvSpPr>
        <p:spPr>
          <a:xfrm>
            <a:off x="7520247" y="6490354"/>
            <a:ext cx="914400" cy="120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8061D5-9BC7-4379-9150-94BDA43024FF}"/>
              </a:ext>
            </a:extLst>
          </p:cNvPr>
          <p:cNvSpPr/>
          <p:nvPr/>
        </p:nvSpPr>
        <p:spPr>
          <a:xfrm>
            <a:off x="7520247" y="6600324"/>
            <a:ext cx="914400" cy="12007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26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21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Memory Latency Hiding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Virtual Multi—threading</a:t>
            </a:r>
          </a:p>
          <a:p>
            <a:pPr lvl="1"/>
            <a:r>
              <a:rPr lang="ko-KR" altLang="en-US" sz="1400" dirty="0"/>
              <a:t>여러 </a:t>
            </a:r>
            <a:r>
              <a:rPr lang="en-US" altLang="ko-KR" sz="1400" dirty="0"/>
              <a:t>CNN</a:t>
            </a:r>
            <a:r>
              <a:rPr lang="ko-KR" altLang="en-US" sz="1400" dirty="0"/>
              <a:t>에 대해</a:t>
            </a:r>
            <a:r>
              <a:rPr lang="en-US" altLang="ko-KR" sz="1400" dirty="0"/>
              <a:t>, computation</a:t>
            </a:r>
            <a:r>
              <a:rPr lang="ko-KR" altLang="en-US" sz="1400" dirty="0"/>
              <a:t> </a:t>
            </a:r>
            <a:r>
              <a:rPr lang="en-US" altLang="ko-KR" sz="1400" dirty="0"/>
              <a:t>utilization</a:t>
            </a:r>
            <a:r>
              <a:rPr lang="ko-KR" altLang="en-US" sz="1400" dirty="0"/>
              <a:t>이 높아짐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23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 Primitives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8DEA0-1009-40F5-945E-AEAB5C92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16" y="3611880"/>
            <a:ext cx="4017168" cy="20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4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E6C00-E01D-4FF2-BE18-4D702E92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31" y="2082636"/>
            <a:ext cx="9211322" cy="1325563"/>
          </a:xfrm>
        </p:spPr>
        <p:txBody>
          <a:bodyPr/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C6B7D0-7CCD-41F7-9EF8-788E5B36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t>22</a:t>
            </a:fld>
            <a:r>
              <a:rPr lang="en-US" altLang="ko-KR" dirty="0"/>
              <a:t> /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48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3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TVM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자료구조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6334125" cy="463721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Relay IR (Intermediate Representation)</a:t>
            </a:r>
          </a:p>
          <a:p>
            <a:pPr lvl="1"/>
            <a:r>
              <a:rPr lang="ko-KR" altLang="en-US" sz="1400" b="1" dirty="0"/>
              <a:t>기존 </a:t>
            </a:r>
            <a:r>
              <a:rPr lang="en-US" altLang="ko-KR" sz="1400" b="1" dirty="0"/>
              <a:t>Framework </a:t>
            </a:r>
            <a:r>
              <a:rPr lang="ko-KR" altLang="en-US" sz="1400" b="1" dirty="0"/>
              <a:t>모델 </a:t>
            </a:r>
            <a:r>
              <a:rPr lang="ko-KR" altLang="en-US" sz="1400" dirty="0"/>
              <a:t>입력을 위한 </a:t>
            </a:r>
            <a:r>
              <a:rPr lang="en-US" altLang="ko-KR" sz="1400" dirty="0"/>
              <a:t>Interface </a:t>
            </a:r>
            <a:r>
              <a:rPr lang="ko-KR" altLang="en-US" sz="1400" dirty="0"/>
              <a:t>존재</a:t>
            </a:r>
            <a:endParaRPr lang="en-US" altLang="ko-KR" sz="1400" dirty="0"/>
          </a:p>
          <a:p>
            <a:pPr lvl="1"/>
            <a:r>
              <a:rPr lang="en-US" altLang="ko-KR" sz="1400" b="1" dirty="0"/>
              <a:t>Graph-level Optimization </a:t>
            </a:r>
            <a:r>
              <a:rPr lang="ko-KR" altLang="en-US" sz="1400" dirty="0"/>
              <a:t>이루어짐</a:t>
            </a:r>
            <a:endParaRPr lang="en-US" altLang="ko-KR" sz="1400" dirty="0"/>
          </a:p>
          <a:p>
            <a:pPr lvl="1"/>
            <a:r>
              <a:rPr lang="en-US" altLang="ko-KR" sz="1400" dirty="0"/>
              <a:t>Computational Graph?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>
                <a:solidFill>
                  <a:schemeClr val="accent1"/>
                </a:solidFill>
              </a:rPr>
              <a:t>Tensor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Expression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Language</a:t>
            </a:r>
          </a:p>
          <a:p>
            <a:pPr lvl="1"/>
            <a:r>
              <a:rPr lang="ko-KR" altLang="en-US" sz="1400" dirty="0"/>
              <a:t>사용자가 </a:t>
            </a:r>
            <a:r>
              <a:rPr lang="en-US" altLang="ko-KR" sz="1400" dirty="0"/>
              <a:t>Computational Graph </a:t>
            </a:r>
            <a:r>
              <a:rPr lang="ko-KR" altLang="en-US" sz="1400" dirty="0"/>
              <a:t>없이 직접 연산을 기술할 수 있음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ko-KR" altLang="en-US" sz="1400" dirty="0"/>
              <a:t>     혹은</a:t>
            </a:r>
            <a:r>
              <a:rPr lang="en-US" altLang="ko-KR" sz="1400" dirty="0"/>
              <a:t>, Relay IR</a:t>
            </a:r>
            <a:r>
              <a:rPr lang="ko-KR" altLang="en-US" sz="1400" dirty="0"/>
              <a:t>로 부터 컴파일 결과일 수 있음</a:t>
            </a:r>
            <a:r>
              <a:rPr lang="en-US" altLang="ko-KR" sz="1400" dirty="0"/>
              <a:t>?</a:t>
            </a:r>
          </a:p>
          <a:p>
            <a:pPr lvl="1"/>
            <a:r>
              <a:rPr lang="en-US" altLang="ko-KR" sz="1400" dirty="0"/>
              <a:t>Halide </a:t>
            </a:r>
            <a:r>
              <a:rPr lang="ko-KR" altLang="en-US" sz="1400" dirty="0"/>
              <a:t>기반으로</a:t>
            </a:r>
            <a:r>
              <a:rPr lang="en-US" altLang="ko-KR" sz="1400" dirty="0"/>
              <a:t>, Compute, Schedule</a:t>
            </a:r>
            <a:r>
              <a:rPr lang="ko-KR" altLang="en-US" sz="1400" dirty="0"/>
              <a:t>이 분리</a:t>
            </a:r>
            <a:endParaRPr lang="en-US" altLang="ko-KR" sz="1400" dirty="0"/>
          </a:p>
          <a:p>
            <a:pPr lvl="1"/>
            <a:r>
              <a:rPr lang="en-US" altLang="ko-KR" sz="1400" dirty="0"/>
              <a:t>Tensor-level</a:t>
            </a:r>
            <a:r>
              <a:rPr lang="ko-KR" altLang="en-US" sz="1400" dirty="0"/>
              <a:t> </a:t>
            </a:r>
            <a:r>
              <a:rPr lang="en-US" altLang="ko-KR" sz="1400" dirty="0"/>
              <a:t>Optimization</a:t>
            </a:r>
          </a:p>
          <a:p>
            <a:pPr lvl="1"/>
            <a:r>
              <a:rPr lang="en-US" altLang="ko-KR" sz="1400" dirty="0"/>
              <a:t>TVM</a:t>
            </a:r>
            <a:r>
              <a:rPr lang="ko-KR" altLang="en-US" sz="1400" dirty="0"/>
              <a:t> 내부에서 자료구조로 저장되지 않음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Tensor-level IR (</a:t>
            </a:r>
            <a:r>
              <a:rPr lang="en-US" altLang="ko-KR" sz="1800" dirty="0" err="1"/>
              <a:t>IRModule</a:t>
            </a:r>
            <a:r>
              <a:rPr lang="en-US" altLang="ko-KR" sz="1800" dirty="0"/>
              <a:t>?)</a:t>
            </a:r>
          </a:p>
          <a:p>
            <a:pPr lvl="1"/>
            <a:r>
              <a:rPr lang="en-US" altLang="ko-KR" sz="1400" dirty="0"/>
              <a:t>Tensor Expression Language</a:t>
            </a:r>
            <a:r>
              <a:rPr lang="ko-KR" altLang="en-US" sz="1400" dirty="0"/>
              <a:t>의 컴파일 결과</a:t>
            </a:r>
            <a:r>
              <a:rPr lang="en-US" altLang="ko-KR" sz="1400" dirty="0"/>
              <a:t>, </a:t>
            </a:r>
            <a:r>
              <a:rPr lang="ko-KR" altLang="en-US" sz="1400" dirty="0"/>
              <a:t>혹은 </a:t>
            </a:r>
            <a:r>
              <a:rPr lang="en-US" altLang="ko-KR" sz="1400" dirty="0"/>
              <a:t>Relay IR </a:t>
            </a:r>
            <a:r>
              <a:rPr lang="ko-KR" altLang="en-US" sz="1400" dirty="0"/>
              <a:t>컴파일 결과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CodeGen</a:t>
            </a:r>
            <a:r>
              <a:rPr lang="en-US" altLang="ko-KR" sz="1400" dirty="0"/>
              <a:t> </a:t>
            </a:r>
            <a:r>
              <a:rPr lang="ko-KR" altLang="en-US" sz="1400" dirty="0"/>
              <a:t>통해 </a:t>
            </a:r>
            <a:r>
              <a:rPr lang="en-US" altLang="ko-KR" sz="1400" dirty="0"/>
              <a:t>Hardware-backend(Assembly, LLVM IR, OpenCL, …)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변환 가능한 표현</a:t>
            </a:r>
            <a:endParaRPr lang="en-US" altLang="ko-KR" sz="1400" dirty="0"/>
          </a:p>
          <a:p>
            <a:pPr lvl="1"/>
            <a:r>
              <a:rPr lang="ko-KR" altLang="en-US" sz="1400" b="1" dirty="0"/>
              <a:t>실제 </a:t>
            </a:r>
            <a:r>
              <a:rPr lang="en-US" altLang="ko-KR" sz="1400" b="1" dirty="0"/>
              <a:t>TVM </a:t>
            </a:r>
            <a:r>
              <a:rPr lang="ko-KR" altLang="en-US" sz="1400" b="1" dirty="0"/>
              <a:t>내부에 저장</a:t>
            </a:r>
            <a:r>
              <a:rPr lang="ko-KR" altLang="en-US" sz="1400" dirty="0"/>
              <a:t>되고 있는 코드 형태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 Expression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7649AE-370A-4E24-9BB1-2F0110FB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1976191"/>
            <a:ext cx="5695950" cy="3238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616260-A8B1-4DB1-8676-71868276D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99" y="3348285"/>
            <a:ext cx="4124325" cy="12096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693E5F-28D7-4D4D-9C4F-FFA63BCCA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272" y="4733816"/>
            <a:ext cx="4498181" cy="16693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F3C4BE-3D77-49AF-A50C-277467D32434}"/>
              </a:ext>
            </a:extLst>
          </p:cNvPr>
          <p:cNvSpPr/>
          <p:nvPr/>
        </p:nvSpPr>
        <p:spPr>
          <a:xfrm>
            <a:off x="7426144" y="2042834"/>
            <a:ext cx="397164" cy="22223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C8D57F-7711-4F34-A9B0-C751F54FCC35}"/>
              </a:ext>
            </a:extLst>
          </p:cNvPr>
          <p:cNvSpPr/>
          <p:nvPr/>
        </p:nvSpPr>
        <p:spPr>
          <a:xfrm>
            <a:off x="7989563" y="3405813"/>
            <a:ext cx="184619" cy="17789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3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4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Expression Language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Halide</a:t>
            </a:r>
            <a:r>
              <a:rPr lang="ko-KR" altLang="en-US" sz="1800" dirty="0"/>
              <a:t>에서 파생한 </a:t>
            </a:r>
            <a:r>
              <a:rPr lang="en-US" altLang="ko-KR" sz="1800" dirty="0"/>
              <a:t>TVM</a:t>
            </a:r>
            <a:r>
              <a:rPr lang="ko-KR" altLang="en-US" sz="1800" dirty="0"/>
              <a:t>의 중간언어</a:t>
            </a:r>
            <a:endParaRPr lang="en-US" altLang="ko-KR" sz="1800" dirty="0"/>
          </a:p>
          <a:p>
            <a:r>
              <a:rPr lang="ko-KR" altLang="en-US" sz="1800" dirty="0"/>
              <a:t>특징</a:t>
            </a:r>
            <a:endParaRPr lang="en-US" altLang="ko-KR" sz="1800" dirty="0"/>
          </a:p>
          <a:p>
            <a:pPr lvl="1"/>
            <a:r>
              <a:rPr lang="en-US" altLang="ko-KR" sz="1400" dirty="0"/>
              <a:t>Transparent : </a:t>
            </a:r>
            <a:r>
              <a:rPr lang="ko-KR" altLang="en-US" sz="1400" dirty="0"/>
              <a:t>연산의 구성요소를 코드에 직접적으로 나타냄 </a:t>
            </a:r>
            <a:r>
              <a:rPr lang="en-US" altLang="ko-KR" sz="1400" b="1" dirty="0">
                <a:solidFill>
                  <a:srgbClr val="C00000"/>
                </a:solidFill>
              </a:rPr>
              <a:t>&lt;-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 lvl="2"/>
            <a:r>
              <a:rPr lang="en-US" altLang="ko-KR" sz="1100" dirty="0"/>
              <a:t>Variable, Compute(operations), Mem read/write, ..</a:t>
            </a:r>
          </a:p>
          <a:p>
            <a:pPr lvl="1"/>
            <a:r>
              <a:rPr lang="ko-KR" altLang="en-US" sz="1400" dirty="0"/>
              <a:t>연산의 출력 </a:t>
            </a:r>
            <a:r>
              <a:rPr lang="en-US" altLang="ko-KR" sz="1400" dirty="0"/>
              <a:t>shape </a:t>
            </a:r>
            <a:r>
              <a:rPr lang="ko-KR" altLang="en-US" sz="1400" dirty="0"/>
              <a:t>명시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&lt;-</a:t>
            </a:r>
          </a:p>
          <a:p>
            <a:pPr lvl="1"/>
            <a:r>
              <a:rPr lang="ko-KR" altLang="en-US" sz="1400" dirty="0"/>
              <a:t>일반적인 연산을 지원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</a:t>
            </a:r>
            <a:r>
              <a:rPr lang="en-US" altLang="ko-KR" sz="1400" dirty="0"/>
              <a:t>DNN </a:t>
            </a:r>
            <a:r>
              <a:rPr lang="ko-KR" altLang="en-US" sz="1400" dirty="0"/>
              <a:t>연산 구현 가능</a:t>
            </a:r>
            <a:endParaRPr lang="en-US" altLang="ko-KR" sz="1400" dirty="0"/>
          </a:p>
          <a:p>
            <a:r>
              <a:rPr lang="en-US" altLang="ko-KR" sz="1800" dirty="0"/>
              <a:t>Compute / Schedule </a:t>
            </a:r>
            <a:r>
              <a:rPr lang="ko-KR" altLang="en-US" sz="1800" dirty="0"/>
              <a:t>분리 </a:t>
            </a:r>
            <a:r>
              <a:rPr lang="en-US" altLang="ko-KR" sz="1800" dirty="0"/>
              <a:t>(Halide)</a:t>
            </a:r>
            <a:endParaRPr lang="en-US" altLang="ko-KR" sz="1800" b="1" dirty="0">
              <a:solidFill>
                <a:schemeClr val="accent6"/>
              </a:solidFill>
            </a:endParaRPr>
          </a:p>
          <a:p>
            <a:pPr lvl="1"/>
            <a:r>
              <a:rPr lang="en-US" altLang="ko-KR" sz="1400" dirty="0">
                <a:solidFill>
                  <a:sysClr val="windowText" lastClr="000000"/>
                </a:solidFill>
              </a:rPr>
              <a:t>Compute: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어떤 연산을 수행하는지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Lambda </a:t>
            </a:r>
            <a:r>
              <a:rPr lang="en-US" altLang="ko-KR" sz="1400" b="1" dirty="0">
                <a:solidFill>
                  <a:schemeClr val="accent6"/>
                </a:solidFill>
              </a:rPr>
              <a:t>&lt;-</a:t>
            </a: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ko-KR" sz="1400" dirty="0">
                <a:solidFill>
                  <a:sysClr val="windowText" lastClr="000000"/>
                </a:solidFill>
              </a:rPr>
              <a:t>Schedule: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언제 연산을 수행하는지</a:t>
            </a:r>
            <a:endParaRPr lang="en-US" altLang="ko-KR" sz="1400" dirty="0">
              <a:solidFill>
                <a:sysClr val="windowText" lastClr="000000"/>
              </a:solidFill>
            </a:endParaRPr>
          </a:p>
          <a:p>
            <a:endParaRPr lang="en-US" altLang="ko-KR" sz="1800" dirty="0"/>
          </a:p>
          <a:p>
            <a:r>
              <a:rPr lang="ko-KR" altLang="en-US" sz="1800" dirty="0"/>
              <a:t>지원하는 </a:t>
            </a:r>
            <a:r>
              <a:rPr lang="en-US" altLang="ko-KR" sz="1800" dirty="0"/>
              <a:t>Schedule Primitives</a:t>
            </a:r>
          </a:p>
          <a:p>
            <a:pPr lvl="1"/>
            <a:r>
              <a:rPr lang="en-US" altLang="ko-KR" sz="1400" dirty="0"/>
              <a:t>Halide</a:t>
            </a:r>
            <a:r>
              <a:rPr lang="ko-KR" altLang="en-US" sz="1400" dirty="0"/>
              <a:t>의</a:t>
            </a:r>
            <a:r>
              <a:rPr lang="en-US" altLang="ko-KR" sz="1400" dirty="0"/>
              <a:t> Loop transformation</a:t>
            </a:r>
            <a:r>
              <a:rPr lang="ko-KR" altLang="en-US" sz="1400" dirty="0"/>
              <a:t> 등</a:t>
            </a:r>
            <a:endParaRPr lang="en-US" altLang="ko-KR" sz="1400" dirty="0"/>
          </a:p>
          <a:p>
            <a:pPr lvl="1"/>
            <a:r>
              <a:rPr lang="ko-KR" altLang="en-US" sz="1400" dirty="0"/>
              <a:t>추가로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TVM</a:t>
            </a:r>
            <a:r>
              <a:rPr lang="ko-KR" altLang="en-US" sz="1400" dirty="0"/>
              <a:t>에서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Special Memory, Tensorization, Latency Hiding </a:t>
            </a:r>
            <a:r>
              <a:rPr lang="ko-KR" altLang="en-US" sz="1400" dirty="0"/>
              <a:t>제안</a:t>
            </a:r>
            <a:endParaRPr lang="en-US" altLang="ko-KR" sz="1400" dirty="0"/>
          </a:p>
          <a:p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 Expression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DF897-2DA2-45BD-8051-347241DD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879" y="842578"/>
            <a:ext cx="4299913" cy="11336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6DAC8F-1D44-489F-8BDD-F6EE83530A77}"/>
              </a:ext>
            </a:extLst>
          </p:cNvPr>
          <p:cNvSpPr/>
          <p:nvPr/>
        </p:nvSpPr>
        <p:spPr>
          <a:xfrm>
            <a:off x="9206976" y="1068711"/>
            <a:ext cx="452761" cy="4105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5FE08E-7988-418D-8457-93288BBFA519}"/>
              </a:ext>
            </a:extLst>
          </p:cNvPr>
          <p:cNvSpPr/>
          <p:nvPr/>
        </p:nvSpPr>
        <p:spPr>
          <a:xfrm>
            <a:off x="8257065" y="1343919"/>
            <a:ext cx="870012" cy="135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424BD5-A946-43AD-B0E6-8B1FA2725047}"/>
              </a:ext>
            </a:extLst>
          </p:cNvPr>
          <p:cNvSpPr/>
          <p:nvPr/>
        </p:nvSpPr>
        <p:spPr>
          <a:xfrm>
            <a:off x="8257065" y="1519876"/>
            <a:ext cx="568171" cy="135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970920-50F8-484C-B8DB-1321497AE2C2}"/>
              </a:ext>
            </a:extLst>
          </p:cNvPr>
          <p:cNvSpPr/>
          <p:nvPr/>
        </p:nvSpPr>
        <p:spPr>
          <a:xfrm>
            <a:off x="9186077" y="1505961"/>
            <a:ext cx="2608186" cy="3061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DDDD0E-0C57-4BF2-B8E7-A30A31F3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318" y="3240784"/>
            <a:ext cx="2886075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5A5B6-6515-4DE0-8E53-07FE9455A5B9}"/>
              </a:ext>
            </a:extLst>
          </p:cNvPr>
          <p:cNvSpPr txBox="1"/>
          <p:nvPr/>
        </p:nvSpPr>
        <p:spPr>
          <a:xfrm>
            <a:off x="7718879" y="2290807"/>
            <a:ext cx="370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Tensor Expression</a:t>
            </a:r>
            <a:r>
              <a:rPr lang="ko-KR" altLang="en-US" dirty="0"/>
              <a:t>의 </a:t>
            </a:r>
            <a:r>
              <a:rPr lang="en-US" altLang="ko-KR" dirty="0"/>
              <a:t>Computation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85F2B-8DF1-4A88-A473-17E0E7700E04}"/>
              </a:ext>
            </a:extLst>
          </p:cNvPr>
          <p:cNvSpPr txBox="1"/>
          <p:nvPr/>
        </p:nvSpPr>
        <p:spPr>
          <a:xfrm>
            <a:off x="7804966" y="4363196"/>
            <a:ext cx="326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Tensor Expression</a:t>
            </a:r>
            <a:r>
              <a:rPr lang="ko-KR" altLang="en-US" dirty="0"/>
              <a:t>의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pic>
        <p:nvPicPr>
          <p:cNvPr id="14" name="그림 7">
            <a:extLst>
              <a:ext uri="{FF2B5EF4-FFF2-40B4-BE49-F238E27FC236}">
                <a16:creationId xmlns:a16="http://schemas.microsoft.com/office/drawing/2014/main" id="{C6124C24-024F-4639-96FC-ADA4942AC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66" y="4881810"/>
            <a:ext cx="3333338" cy="15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5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Expression Compile Flow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전체 과정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400" dirty="0"/>
              <a:t>입력</a:t>
            </a:r>
            <a:r>
              <a:rPr lang="en-US" altLang="ko-KR" sz="1400" dirty="0"/>
              <a:t>:Computational Graph -&gt; Tensor Expression or Tensor-level IR</a:t>
            </a:r>
          </a:p>
          <a:p>
            <a:pPr marL="457200" lvl="1" indent="0">
              <a:buNone/>
            </a:pPr>
            <a:r>
              <a:rPr lang="en-US" altLang="ko-KR" sz="1400" dirty="0"/>
              <a:t>     -&gt; Final Schedule(Tensor-level IR) -&gt; </a:t>
            </a:r>
            <a:r>
              <a:rPr lang="ko-KR" altLang="en-US" sz="1400" dirty="0"/>
              <a:t>출력</a:t>
            </a:r>
            <a:r>
              <a:rPr lang="en-US" altLang="ko-KR" sz="1400" dirty="0"/>
              <a:t>:Low-level code AST</a:t>
            </a:r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Select Schedule Primitives</a:t>
            </a:r>
          </a:p>
          <a:p>
            <a:pPr lvl="1"/>
            <a:r>
              <a:rPr lang="en-US" altLang="ko-KR" sz="1400" dirty="0"/>
              <a:t>5</a:t>
            </a:r>
            <a:r>
              <a:rPr lang="ko-KR" altLang="en-US" sz="1400" dirty="0"/>
              <a:t>절</a:t>
            </a:r>
            <a:r>
              <a:rPr lang="en-US" altLang="ko-KR" sz="1400" dirty="0"/>
              <a:t>,</a:t>
            </a:r>
            <a:r>
              <a:rPr lang="ko-KR" altLang="en-US" sz="1400" dirty="0"/>
              <a:t> 기계학습으로 최적의 </a:t>
            </a:r>
            <a:r>
              <a:rPr lang="en-US" altLang="ko-KR" sz="1400" dirty="0"/>
              <a:t>schedule primitives </a:t>
            </a:r>
            <a:r>
              <a:rPr lang="ko-KR" altLang="en-US" sz="1400" dirty="0"/>
              <a:t>탐색 및 선정</a:t>
            </a:r>
            <a:endParaRPr lang="en-US" altLang="ko-KR" sz="1400" dirty="0"/>
          </a:p>
          <a:p>
            <a:r>
              <a:rPr lang="en-US" altLang="ko-KR" sz="1800" dirty="0"/>
              <a:t>Code lowering</a:t>
            </a:r>
          </a:p>
          <a:p>
            <a:pPr lvl="1"/>
            <a:r>
              <a:rPr lang="en-US" altLang="ko-KR" sz="1400" dirty="0"/>
              <a:t>Schedule </a:t>
            </a:r>
            <a:r>
              <a:rPr lang="ko-KR" altLang="en-US" sz="1400" dirty="0"/>
              <a:t>까지</a:t>
            </a:r>
            <a:r>
              <a:rPr lang="en-US" altLang="ko-KR" sz="1400" dirty="0"/>
              <a:t> </a:t>
            </a:r>
            <a:r>
              <a:rPr lang="ko-KR" altLang="en-US" sz="1400" dirty="0"/>
              <a:t>정해진 </a:t>
            </a:r>
            <a:r>
              <a:rPr lang="en-US" altLang="ko-KR" sz="1400" dirty="0"/>
              <a:t>Tensor Expression -&gt; Tensor-level IR</a:t>
            </a:r>
          </a:p>
          <a:p>
            <a:pPr lvl="1"/>
            <a:r>
              <a:rPr lang="en-US" altLang="ko-KR" sz="1400" dirty="0"/>
              <a:t>TVM </a:t>
            </a:r>
            <a:r>
              <a:rPr lang="ko-KR" altLang="en-US" sz="1400" dirty="0"/>
              <a:t>내부에서 수행</a:t>
            </a:r>
            <a:endParaRPr lang="en-US" altLang="ko-KR" sz="1400" dirty="0"/>
          </a:p>
          <a:p>
            <a:pPr lvl="1"/>
            <a:r>
              <a:rPr lang="en-US" altLang="ko-KR" sz="1400" dirty="0"/>
              <a:t>Low-level Loop Program AST(</a:t>
            </a:r>
            <a:r>
              <a:rPr lang="ko-KR" altLang="en-US" sz="1400" dirty="0"/>
              <a:t>추상구문트리</a:t>
            </a:r>
            <a:r>
              <a:rPr lang="en-US" altLang="ko-KR" sz="1400" dirty="0"/>
              <a:t>) </a:t>
            </a:r>
            <a:r>
              <a:rPr lang="ko-KR" altLang="en-US" sz="1400" dirty="0"/>
              <a:t>결과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 Expression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657F1-FBD4-224E-99A4-C6AC59FF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27" y="2804794"/>
            <a:ext cx="1942984" cy="18488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EF6F8D-F29F-9B40-B5D8-93F8AEA6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455" y="266062"/>
            <a:ext cx="3019888" cy="217360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4CC7BF-D7DE-4ED5-A665-8BAC26C35DFB}"/>
              </a:ext>
            </a:extLst>
          </p:cNvPr>
          <p:cNvCxnSpPr/>
          <p:nvPr/>
        </p:nvCxnSpPr>
        <p:spPr>
          <a:xfrm flipV="1">
            <a:off x="1505527" y="2650836"/>
            <a:ext cx="20320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A5FA4A2-FD34-4F53-8D58-B3C0A6EAACA7}"/>
              </a:ext>
            </a:extLst>
          </p:cNvPr>
          <p:cNvCxnSpPr/>
          <p:nvPr/>
        </p:nvCxnSpPr>
        <p:spPr>
          <a:xfrm flipV="1">
            <a:off x="2881745" y="2697018"/>
            <a:ext cx="1588655" cy="106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43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6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Expression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Scheduling</a:t>
            </a:r>
            <a:endParaRPr lang="ko-KR" altLang="en-US" sz="3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Scheduling Example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Tensor </a:t>
            </a:r>
            <a:r>
              <a:rPr lang="ko-KR" altLang="en-US" sz="1400" dirty="0"/>
              <a:t>선언</a:t>
            </a:r>
            <a:r>
              <a:rPr lang="en-US" altLang="ko-KR" sz="1400" dirty="0"/>
              <a:t>(</a:t>
            </a:r>
            <a:r>
              <a:rPr lang="ko-KR" altLang="en-US" sz="1400" dirty="0"/>
              <a:t>직접기술 </a:t>
            </a:r>
            <a:r>
              <a:rPr lang="en-US" altLang="ko-KR" sz="1400" dirty="0"/>
              <a:t>or Computational Graph)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Loop Tiling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Cache &amp; </a:t>
            </a:r>
            <a:r>
              <a:rPr lang="en-US" altLang="ko-KR" sz="1400" dirty="0" err="1"/>
              <a:t>Tensorize</a:t>
            </a:r>
            <a:r>
              <a:rPr lang="en-US" altLang="ko-KR" sz="1400" dirty="0"/>
              <a:t> </a:t>
            </a:r>
            <a:r>
              <a:rPr lang="ko-KR" altLang="en-US" sz="1400" dirty="0"/>
              <a:t>적용</a:t>
            </a:r>
            <a:endParaRPr lang="en-US" altLang="ko-KR" sz="1400" dirty="0"/>
          </a:p>
          <a:p>
            <a:r>
              <a:rPr lang="en-US" altLang="ko-KR" sz="1800" dirty="0"/>
              <a:t>Schedule </a:t>
            </a:r>
            <a:r>
              <a:rPr lang="ko-KR" altLang="en-US" sz="1800" dirty="0"/>
              <a:t>적용되면</a:t>
            </a:r>
            <a:r>
              <a:rPr lang="en-US" altLang="ko-KR" sz="1800" dirty="0"/>
              <a:t>,</a:t>
            </a:r>
            <a:r>
              <a:rPr lang="ko-KR" altLang="en-US" sz="1800" dirty="0"/>
              <a:t> 결과 </a:t>
            </a:r>
            <a:r>
              <a:rPr lang="en-US" altLang="ko-KR" sz="1800" dirty="0"/>
              <a:t>Tensor-level IR</a:t>
            </a:r>
            <a:r>
              <a:rPr lang="ko-KR" altLang="en-US" sz="1800" dirty="0"/>
              <a:t>이 달라짐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 Expression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4">
            <a:extLst>
              <a:ext uri="{FF2B5EF4-FFF2-40B4-BE49-F238E27FC236}">
                <a16:creationId xmlns:a16="http://schemas.microsoft.com/office/drawing/2014/main" id="{F5C5A86B-5416-8741-AF18-FEA1212AB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480" y="342571"/>
            <a:ext cx="3145439" cy="49283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4657F1-FBD4-224E-99A4-C6AC59FFA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887" y="4279805"/>
            <a:ext cx="2182295" cy="20765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93023D-33C0-A94F-87AB-A71DC8CDDA46}"/>
              </a:ext>
            </a:extLst>
          </p:cNvPr>
          <p:cNvSpPr txBox="1"/>
          <p:nvPr/>
        </p:nvSpPr>
        <p:spPr>
          <a:xfrm>
            <a:off x="8180969" y="435345"/>
            <a:ext cx="429631" cy="38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1.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47599-4180-FB44-8FB3-437DA0C9F7C6}"/>
              </a:ext>
            </a:extLst>
          </p:cNvPr>
          <p:cNvSpPr txBox="1"/>
          <p:nvPr/>
        </p:nvSpPr>
        <p:spPr>
          <a:xfrm>
            <a:off x="8180969" y="1396175"/>
            <a:ext cx="429631" cy="38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2.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CCD9A-1D8D-4744-9E1C-8ACE7AD5CD1F}"/>
              </a:ext>
            </a:extLst>
          </p:cNvPr>
          <p:cNvSpPr txBox="1"/>
          <p:nvPr/>
        </p:nvSpPr>
        <p:spPr>
          <a:xfrm>
            <a:off x="8180969" y="2357005"/>
            <a:ext cx="429631" cy="38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9792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7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Expression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Scheduling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Base</a:t>
            </a:r>
            <a:r>
              <a:rPr lang="ko-KR" altLang="en-US" sz="1800" dirty="0"/>
              <a:t> 코드</a:t>
            </a:r>
            <a:endParaRPr lang="en-US" altLang="ko-KR" sz="1800" dirty="0"/>
          </a:p>
          <a:p>
            <a:pPr lvl="1"/>
            <a:r>
              <a:rPr lang="en-US" altLang="ko-KR" sz="1400" dirty="0"/>
              <a:t>Compute</a:t>
            </a:r>
            <a:r>
              <a:rPr lang="ko-KR" altLang="en-US" sz="1400" dirty="0"/>
              <a:t> 명세만 존재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축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분할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Ex) 32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개 단위로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문 축 분할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타일화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Ex) X=10, Y=5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크기의 타일로 분할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 Expression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80E8E-9CD8-4904-B38B-803252B3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883661"/>
            <a:ext cx="4133850" cy="1171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1E5F60-474F-45C6-93DF-2C976294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364" y="3782478"/>
            <a:ext cx="5844472" cy="2383821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C2185D2-F1F3-42E0-8287-1F520E3364E4}"/>
              </a:ext>
            </a:extLst>
          </p:cNvPr>
          <p:cNvSpPr/>
          <p:nvPr/>
        </p:nvSpPr>
        <p:spPr>
          <a:xfrm>
            <a:off x="8153400" y="3188339"/>
            <a:ext cx="933450" cy="39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DB9F1-FEA4-4FED-814B-96448CBB79D3}"/>
              </a:ext>
            </a:extLst>
          </p:cNvPr>
          <p:cNvSpPr txBox="1"/>
          <p:nvPr/>
        </p:nvSpPr>
        <p:spPr>
          <a:xfrm>
            <a:off x="7720810" y="1477212"/>
            <a:ext cx="171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Tensor Expression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CB7D-D57D-4B49-857A-3E21378B1921}"/>
              </a:ext>
            </a:extLst>
          </p:cNvPr>
          <p:cNvSpPr txBox="1"/>
          <p:nvPr/>
        </p:nvSpPr>
        <p:spPr>
          <a:xfrm>
            <a:off x="7902204" y="6186586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Tensor-level IR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23C3D-12FE-45EB-8AE2-8DC4E85290F2}"/>
              </a:ext>
            </a:extLst>
          </p:cNvPr>
          <p:cNvSpPr/>
          <p:nvPr/>
        </p:nvSpPr>
        <p:spPr>
          <a:xfrm>
            <a:off x="6031345" y="5412509"/>
            <a:ext cx="240146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D4744-5499-472F-860E-BD62702D77AE}"/>
              </a:ext>
            </a:extLst>
          </p:cNvPr>
          <p:cNvSpPr/>
          <p:nvPr/>
        </p:nvSpPr>
        <p:spPr>
          <a:xfrm>
            <a:off x="8500052" y="5412509"/>
            <a:ext cx="240146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70FA62-A872-4E4D-8988-EAD3A1F9C151}"/>
              </a:ext>
            </a:extLst>
          </p:cNvPr>
          <p:cNvSpPr/>
          <p:nvPr/>
        </p:nvSpPr>
        <p:spPr>
          <a:xfrm>
            <a:off x="10971357" y="5412509"/>
            <a:ext cx="240146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A7FEB1-85BD-40BB-BD1F-5B8E924A17F6}"/>
              </a:ext>
            </a:extLst>
          </p:cNvPr>
          <p:cNvSpPr/>
          <p:nvPr/>
        </p:nvSpPr>
        <p:spPr>
          <a:xfrm>
            <a:off x="5832227" y="4993611"/>
            <a:ext cx="1233592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88F883-06D2-40E8-A6F8-7271069A453E}"/>
              </a:ext>
            </a:extLst>
          </p:cNvPr>
          <p:cNvSpPr/>
          <p:nvPr/>
        </p:nvSpPr>
        <p:spPr>
          <a:xfrm>
            <a:off x="5926879" y="5209035"/>
            <a:ext cx="1233592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3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A9C7F4-25FC-4D54-88FB-F35CF255D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12" y="4103465"/>
            <a:ext cx="6600825" cy="16383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8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Expression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Scheduling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Base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코드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Compute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명세만 존재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축</a:t>
            </a:r>
            <a:r>
              <a:rPr lang="en-US" altLang="ko-KR" sz="1800" dirty="0"/>
              <a:t> </a:t>
            </a:r>
            <a:r>
              <a:rPr lang="ko-KR" altLang="en-US" sz="1800" dirty="0"/>
              <a:t>분할</a:t>
            </a:r>
            <a:endParaRPr lang="en-US" altLang="ko-KR" sz="1800" dirty="0"/>
          </a:p>
          <a:p>
            <a:pPr lvl="1"/>
            <a:r>
              <a:rPr lang="en-US" altLang="ko-KR" sz="1400" dirty="0"/>
              <a:t>Ex) 32</a:t>
            </a:r>
            <a:r>
              <a:rPr lang="ko-KR" altLang="en-US" sz="1400" dirty="0"/>
              <a:t>개 단위로 </a:t>
            </a:r>
            <a:r>
              <a:rPr lang="en-US" altLang="ko-KR" sz="1400" dirty="0"/>
              <a:t>for</a:t>
            </a:r>
            <a:r>
              <a:rPr lang="ko-KR" altLang="en-US" sz="1400" dirty="0"/>
              <a:t>문 축 분할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타일화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Ex) X=10, Y=5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크기의 타일로 분할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 Expression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C2185D2-F1F3-42E0-8287-1F520E3364E4}"/>
              </a:ext>
            </a:extLst>
          </p:cNvPr>
          <p:cNvSpPr/>
          <p:nvPr/>
        </p:nvSpPr>
        <p:spPr>
          <a:xfrm>
            <a:off x="8153400" y="3386769"/>
            <a:ext cx="933450" cy="39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DB9F1-FEA4-4FED-814B-96448CBB79D3}"/>
              </a:ext>
            </a:extLst>
          </p:cNvPr>
          <p:cNvSpPr txBox="1"/>
          <p:nvPr/>
        </p:nvSpPr>
        <p:spPr>
          <a:xfrm>
            <a:off x="7720810" y="1477212"/>
            <a:ext cx="1780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Tensor Expression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CB7D-D57D-4B49-857A-3E21378B1921}"/>
              </a:ext>
            </a:extLst>
          </p:cNvPr>
          <p:cNvSpPr txBox="1"/>
          <p:nvPr/>
        </p:nvSpPr>
        <p:spPr>
          <a:xfrm>
            <a:off x="7902204" y="6186586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Tensor-level IR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23C3D-12FE-45EB-8AE2-8DC4E85290F2}"/>
              </a:ext>
            </a:extLst>
          </p:cNvPr>
          <p:cNvSpPr/>
          <p:nvPr/>
        </p:nvSpPr>
        <p:spPr>
          <a:xfrm>
            <a:off x="5689600" y="4852700"/>
            <a:ext cx="240146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D4744-5499-472F-860E-BD62702D77AE}"/>
              </a:ext>
            </a:extLst>
          </p:cNvPr>
          <p:cNvSpPr/>
          <p:nvPr/>
        </p:nvSpPr>
        <p:spPr>
          <a:xfrm>
            <a:off x="8966777" y="4852700"/>
            <a:ext cx="240146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70FA62-A872-4E4D-8988-EAD3A1F9C151}"/>
              </a:ext>
            </a:extLst>
          </p:cNvPr>
          <p:cNvSpPr/>
          <p:nvPr/>
        </p:nvSpPr>
        <p:spPr>
          <a:xfrm>
            <a:off x="11506200" y="4852700"/>
            <a:ext cx="369888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A7FEB1-85BD-40BB-BD1F-5B8E924A17F6}"/>
              </a:ext>
            </a:extLst>
          </p:cNvPr>
          <p:cNvSpPr/>
          <p:nvPr/>
        </p:nvSpPr>
        <p:spPr>
          <a:xfrm>
            <a:off x="5319712" y="4112611"/>
            <a:ext cx="3180340" cy="1650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88F883-06D2-40E8-A6F8-7271069A453E}"/>
              </a:ext>
            </a:extLst>
          </p:cNvPr>
          <p:cNvSpPr/>
          <p:nvPr/>
        </p:nvSpPr>
        <p:spPr>
          <a:xfrm>
            <a:off x="5414549" y="4383728"/>
            <a:ext cx="1863706" cy="165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74B9FD-A3DA-4D19-8AA1-E64793DD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9" y="1795509"/>
            <a:ext cx="3267075" cy="14287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EB4259-778C-481D-ABED-5A48CCDC492B}"/>
              </a:ext>
            </a:extLst>
          </p:cNvPr>
          <p:cNvSpPr/>
          <p:nvPr/>
        </p:nvSpPr>
        <p:spPr>
          <a:xfrm>
            <a:off x="9225394" y="2793538"/>
            <a:ext cx="648277" cy="1713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F92B08-6A2D-4960-9804-29E39435F67E}"/>
              </a:ext>
            </a:extLst>
          </p:cNvPr>
          <p:cNvSpPr/>
          <p:nvPr/>
        </p:nvSpPr>
        <p:spPr>
          <a:xfrm>
            <a:off x="7342907" y="2553705"/>
            <a:ext cx="1524000" cy="16859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CC4641-A849-4FAB-BFF3-A6F29A26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04" y="3992194"/>
            <a:ext cx="5956192" cy="221799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CEDD17-49C9-4CAF-9C9F-6D4502E5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58" y="1904271"/>
            <a:ext cx="4082587" cy="12255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6AD9-D71A-4897-A5D8-C47C5752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22BC-148C-4281-961A-A68AD690316F}" type="slidenum">
              <a:rPr lang="ko-KR" altLang="en-US" smtClean="0"/>
              <a:pPr/>
              <a:t>9</a:t>
            </a:fld>
            <a:r>
              <a:rPr lang="en-US" altLang="ko-KR" dirty="0"/>
              <a:t>/24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EB2266B-FEFF-4CF2-8FCD-19F1944A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175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Tensor Expression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Scheduling </a:t>
            </a:r>
            <a:r>
              <a:rPr lang="ko-KR" altLang="en-US" sz="3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D47BC74-B536-40A8-BABD-144DEA5DE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83661"/>
            <a:ext cx="10515600" cy="43395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Base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 코드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Compute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 명세만 존재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축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</a:rPr>
              <a:t>분할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Ex) 32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개 단위로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for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문 축 분할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/>
              <a:t>타일화</a:t>
            </a:r>
            <a:endParaRPr lang="en-US" altLang="ko-KR" sz="1800" dirty="0"/>
          </a:p>
          <a:p>
            <a:pPr lvl="1"/>
            <a:r>
              <a:rPr lang="en-US" altLang="ko-KR" sz="1400" dirty="0"/>
              <a:t>Ex) X=10, Y=5 </a:t>
            </a:r>
            <a:r>
              <a:rPr lang="ko-KR" altLang="en-US" sz="1400" dirty="0"/>
              <a:t>크기의 타일로 분할</a:t>
            </a:r>
            <a:endParaRPr lang="en-US" altLang="ko-KR" sz="1400" dirty="0"/>
          </a:p>
          <a:p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28B31-31EA-4A03-A641-CDB4ABE29FDC}"/>
              </a:ext>
            </a:extLst>
          </p:cNvPr>
          <p:cNvSpPr txBox="1"/>
          <p:nvPr/>
        </p:nvSpPr>
        <p:spPr>
          <a:xfrm>
            <a:off x="678403" y="44783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Tensor Expression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C2185D2-F1F3-42E0-8287-1F520E3364E4}"/>
              </a:ext>
            </a:extLst>
          </p:cNvPr>
          <p:cNvSpPr/>
          <p:nvPr/>
        </p:nvSpPr>
        <p:spPr>
          <a:xfrm>
            <a:off x="8153400" y="3386769"/>
            <a:ext cx="933450" cy="393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DB9F1-FEA4-4FED-814B-96448CBB79D3}"/>
              </a:ext>
            </a:extLst>
          </p:cNvPr>
          <p:cNvSpPr txBox="1"/>
          <p:nvPr/>
        </p:nvSpPr>
        <p:spPr>
          <a:xfrm>
            <a:off x="7720810" y="1477212"/>
            <a:ext cx="1780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Tensor Expression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CB7D-D57D-4B49-857A-3E21378B1921}"/>
              </a:ext>
            </a:extLst>
          </p:cNvPr>
          <p:cNvSpPr txBox="1"/>
          <p:nvPr/>
        </p:nvSpPr>
        <p:spPr>
          <a:xfrm>
            <a:off x="7902204" y="6186586"/>
            <a:ext cx="14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Tensor-level IR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123C3D-12FE-45EB-8AE2-8DC4E85290F2}"/>
              </a:ext>
            </a:extLst>
          </p:cNvPr>
          <p:cNvSpPr/>
          <p:nvPr/>
        </p:nvSpPr>
        <p:spPr>
          <a:xfrm>
            <a:off x="6096000" y="4823750"/>
            <a:ext cx="1624810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0D4744-5499-472F-860E-BD62702D77AE}"/>
              </a:ext>
            </a:extLst>
          </p:cNvPr>
          <p:cNvSpPr/>
          <p:nvPr/>
        </p:nvSpPr>
        <p:spPr>
          <a:xfrm>
            <a:off x="6276108" y="5254804"/>
            <a:ext cx="240146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70FA62-A872-4E4D-8988-EAD3A1F9C151}"/>
              </a:ext>
            </a:extLst>
          </p:cNvPr>
          <p:cNvSpPr/>
          <p:nvPr/>
        </p:nvSpPr>
        <p:spPr>
          <a:xfrm>
            <a:off x="11168410" y="5249863"/>
            <a:ext cx="305693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88F883-06D2-40E8-A6F8-7271069A453E}"/>
              </a:ext>
            </a:extLst>
          </p:cNvPr>
          <p:cNvSpPr/>
          <p:nvPr/>
        </p:nvSpPr>
        <p:spPr>
          <a:xfrm>
            <a:off x="5874327" y="4424566"/>
            <a:ext cx="1671782" cy="157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EB4259-778C-481D-ABED-5A48CCDC492B}"/>
              </a:ext>
            </a:extLst>
          </p:cNvPr>
          <p:cNvSpPr/>
          <p:nvPr/>
        </p:nvSpPr>
        <p:spPr>
          <a:xfrm>
            <a:off x="7251778" y="2691459"/>
            <a:ext cx="3185313" cy="1437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16381-CC42-4CAF-8BC4-7B95F6C74CE0}"/>
              </a:ext>
            </a:extLst>
          </p:cNvPr>
          <p:cNvSpPr txBox="1"/>
          <p:nvPr/>
        </p:nvSpPr>
        <p:spPr>
          <a:xfrm>
            <a:off x="7546109" y="438287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Tile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07F10-54E1-4162-AE33-5E114289BEA3}"/>
              </a:ext>
            </a:extLst>
          </p:cNvPr>
          <p:cNvSpPr txBox="1"/>
          <p:nvPr/>
        </p:nvSpPr>
        <p:spPr>
          <a:xfrm>
            <a:off x="7720810" y="474837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Tile</a:t>
            </a:r>
            <a:r>
              <a:rPr lang="ko-KR" altLang="en-US" sz="1400" dirty="0"/>
              <a:t> </a:t>
            </a:r>
            <a:r>
              <a:rPr lang="en-US" altLang="ko-KR" sz="1400" dirty="0"/>
              <a:t>y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FB8D47-CC4B-4923-96AD-854440747874}"/>
              </a:ext>
            </a:extLst>
          </p:cNvPr>
          <p:cNvSpPr txBox="1"/>
          <p:nvPr/>
        </p:nvSpPr>
        <p:spPr>
          <a:xfrm>
            <a:off x="8231766" y="391293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 </a:t>
            </a:r>
            <a:r>
              <a:rPr lang="ko-KR" altLang="en-US" sz="1400" dirty="0"/>
              <a:t>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25952-47E0-4D04-9089-644DFF7911A2}"/>
              </a:ext>
            </a:extLst>
          </p:cNvPr>
          <p:cNvSpPr txBox="1"/>
          <p:nvPr/>
        </p:nvSpPr>
        <p:spPr>
          <a:xfrm>
            <a:off x="8300818" y="412529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 </a:t>
            </a:r>
            <a:r>
              <a:rPr lang="ko-KR" altLang="en-US" sz="1400" dirty="0"/>
              <a:t>축</a:t>
            </a:r>
          </a:p>
        </p:txBody>
      </p:sp>
    </p:spTree>
    <p:extLst>
      <p:ext uri="{BB962C8B-B14F-4D97-AF65-F5344CB8AC3E}">
        <p14:creationId xmlns:p14="http://schemas.microsoft.com/office/powerpoint/2010/main" val="163434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1260</Words>
  <Application>Microsoft Office PowerPoint</Application>
  <PresentationFormat>와이드스크린</PresentationFormat>
  <Paragraphs>247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나눔스퀘어 ExtraBold</vt:lpstr>
      <vt:lpstr>나눔스퀘어 Bold</vt:lpstr>
      <vt:lpstr>맑은 고딕</vt:lpstr>
      <vt:lpstr>Arial</vt:lpstr>
      <vt:lpstr>나눔스퀘어</vt:lpstr>
      <vt:lpstr>Office 테마</vt:lpstr>
      <vt:lpstr>TVM: An Automated End-to-End Optimizing Compiler for Deep Learning</vt:lpstr>
      <vt:lpstr>Tensor Expression</vt:lpstr>
      <vt:lpstr>TVM의 자료구조?</vt:lpstr>
      <vt:lpstr>Tensor Expression Language</vt:lpstr>
      <vt:lpstr>Tensor Expression Compile Flow</vt:lpstr>
      <vt:lpstr>Tensor Expression의 Scheduling</vt:lpstr>
      <vt:lpstr>Tensor Expression의 Scheduling 예제</vt:lpstr>
      <vt:lpstr>Tensor Expression의 Scheduling 예제</vt:lpstr>
      <vt:lpstr>Tensor Expression의 Scheduling 예제</vt:lpstr>
      <vt:lpstr>HW-aware Schedule Primitives</vt:lpstr>
      <vt:lpstr>Nested Parallelism with Cooperation (Memory Hierarchy)</vt:lpstr>
      <vt:lpstr>Nested Parallelism with Cooperation (Memory Hierarchy)</vt:lpstr>
      <vt:lpstr>Tensorization</vt:lpstr>
      <vt:lpstr>Tensorization Example</vt:lpstr>
      <vt:lpstr>Tensorization Example</vt:lpstr>
      <vt:lpstr>Tensorization Example</vt:lpstr>
      <vt:lpstr>Tensorization Example</vt:lpstr>
      <vt:lpstr>Memory Latency Hiding</vt:lpstr>
      <vt:lpstr>Memory Latency Hiding</vt:lpstr>
      <vt:lpstr>Memory Latency Hiding</vt:lpstr>
      <vt:lpstr>Memory Latency Hiding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Disentangled Representation (DR) – GAN for Pose-Invariant Face Recognition</dc:title>
  <dc:creator>김수민</dc:creator>
  <cp:lastModifiedBy>김수민</cp:lastModifiedBy>
  <cp:revision>3</cp:revision>
  <dcterms:created xsi:type="dcterms:W3CDTF">2020-07-07T05:47:55Z</dcterms:created>
  <dcterms:modified xsi:type="dcterms:W3CDTF">2021-02-16T11:02:30Z</dcterms:modified>
</cp:coreProperties>
</file>