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66" r:id="rId6"/>
    <p:sldId id="262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shma Gurram" userId="05893c268f7256bd" providerId="LiveId" clId="{F43295B5-FF37-45B7-B243-78C4DFB315D1}"/>
    <pc:docChg chg="modSld">
      <pc:chgData name="Sreeshma Gurram" userId="05893c268f7256bd" providerId="LiveId" clId="{F43295B5-FF37-45B7-B243-78C4DFB315D1}" dt="2025-03-19T19:24:37.028" v="34" actId="20577"/>
      <pc:docMkLst>
        <pc:docMk/>
      </pc:docMkLst>
      <pc:sldChg chg="modSp mod">
        <pc:chgData name="Sreeshma Gurram" userId="05893c268f7256bd" providerId="LiveId" clId="{F43295B5-FF37-45B7-B243-78C4DFB315D1}" dt="2025-03-19T19:24:37.028" v="34" actId="20577"/>
        <pc:sldMkLst>
          <pc:docMk/>
          <pc:sldMk cId="1593920805" sldId="262"/>
        </pc:sldMkLst>
        <pc:spChg chg="mod">
          <ac:chgData name="Sreeshma Gurram" userId="05893c268f7256bd" providerId="LiveId" clId="{F43295B5-FF37-45B7-B243-78C4DFB315D1}" dt="2025-03-19T19:24:37.028" v="34" actId="20577"/>
          <ac:spMkLst>
            <pc:docMk/>
            <pc:sldMk cId="1593920805" sldId="262"/>
            <ac:spMk id="8" creationId="{51C26CE0-2506-4B44-A26F-C12BFA5B18B5}"/>
          </ac:spMkLst>
        </pc:spChg>
      </pc:sldChg>
      <pc:sldChg chg="modSp mod">
        <pc:chgData name="Sreeshma Gurram" userId="05893c268f7256bd" providerId="LiveId" clId="{F43295B5-FF37-45B7-B243-78C4DFB315D1}" dt="2025-03-19T19:01:49.355" v="6" actId="1076"/>
        <pc:sldMkLst>
          <pc:docMk/>
          <pc:sldMk cId="1417396711" sldId="280"/>
        </pc:sldMkLst>
        <pc:spChg chg="mod">
          <ac:chgData name="Sreeshma Gurram" userId="05893c268f7256bd" providerId="LiveId" clId="{F43295B5-FF37-45B7-B243-78C4DFB315D1}" dt="2025-03-19T19:01:21.184" v="1" actId="1076"/>
          <ac:spMkLst>
            <pc:docMk/>
            <pc:sldMk cId="1417396711" sldId="280"/>
            <ac:spMk id="3" creationId="{2CC7E0A4-FE8E-4F7B-8370-1FA3484B6144}"/>
          </ac:spMkLst>
        </pc:spChg>
        <pc:spChg chg="mod">
          <ac:chgData name="Sreeshma Gurram" userId="05893c268f7256bd" providerId="LiveId" clId="{F43295B5-FF37-45B7-B243-78C4DFB315D1}" dt="2025-03-19T19:01:49.355" v="6" actId="1076"/>
          <ac:spMkLst>
            <pc:docMk/>
            <pc:sldMk cId="1417396711" sldId="280"/>
            <ac:spMk id="42" creationId="{8ADD2DBD-D314-47B1-BD25-DAF6D4437F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1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4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8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312" y="-1143000"/>
            <a:ext cx="5663184" cy="1143000"/>
          </a:xfrm>
        </p:spPr>
        <p:txBody>
          <a:bodyPr/>
          <a:lstStyle/>
          <a:p>
            <a:r>
              <a:rPr lang="en-US" dirty="0"/>
              <a:t>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2" y="585216"/>
            <a:ext cx="11460480" cy="2139696"/>
          </a:xfrm>
        </p:spPr>
        <p:txBody>
          <a:bodyPr>
            <a:noAutofit/>
          </a:bodyPr>
          <a:lstStyle/>
          <a:p>
            <a:r>
              <a:rPr lang="en-US" sz="6500" b="1" u="sng" dirty="0"/>
              <a:t>AVATARLAB -</a:t>
            </a:r>
            <a:r>
              <a:rPr lang="en-IN" sz="6500" b="1" dirty="0"/>
              <a:t>AI Powered                      Talking Avatars</a:t>
            </a:r>
            <a:endParaRPr lang="en-IN" sz="6500" dirty="0"/>
          </a:p>
          <a:p>
            <a:endParaRPr lang="en-US" sz="6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FE874-F5DB-0C96-9D0C-83DD8DF64FF1}"/>
              </a:ext>
            </a:extLst>
          </p:cNvPr>
          <p:cNvSpPr txBox="1"/>
          <p:nvPr/>
        </p:nvSpPr>
        <p:spPr>
          <a:xfrm>
            <a:off x="323088" y="2798064"/>
            <a:ext cx="1146048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Project Overview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Objective:</a:t>
            </a:r>
            <a:r>
              <a:rPr lang="en-US" sz="2000" dirty="0"/>
              <a:t> Develop an AI-powered animation pipeline that converts text into realistic talking head videos.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Core Technologies:</a:t>
            </a:r>
            <a:r>
              <a:rPr lang="en-US" sz="2000" dirty="0"/>
              <a:t> </a:t>
            </a:r>
            <a:r>
              <a:rPr lang="en-US" sz="2000" dirty="0" err="1"/>
              <a:t>DiffTalk</a:t>
            </a:r>
            <a:r>
              <a:rPr lang="en-US" sz="2000" dirty="0"/>
              <a:t> for facial animation, SMALL-E for speech synthesis.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Key Features: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Realistic facial expressions and lip-sync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AI-driven voice modulation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AI-driven video modulation</a:t>
            </a:r>
          </a:p>
          <a:p>
            <a:pPr lvl="1"/>
            <a:r>
              <a:rPr lang="en-US" sz="2000" dirty="0"/>
              <a:t>                                                                                                                                     </a:t>
            </a:r>
            <a:r>
              <a:rPr lang="en-US" sz="2500" dirty="0"/>
              <a:t>- </a:t>
            </a:r>
            <a:r>
              <a:rPr lang="en-US" sz="2500" dirty="0" err="1"/>
              <a:t>G.Sreeshma</a:t>
            </a:r>
            <a:endParaRPr lang="en-US" sz="2500" dirty="0"/>
          </a:p>
          <a:p>
            <a:r>
              <a:rPr lang="en-US" sz="2500" dirty="0"/>
              <a:t>                                                                                                                 23BD1A059T</a:t>
            </a:r>
          </a:p>
          <a:p>
            <a:r>
              <a:rPr lang="en-US" sz="25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38CCD-F30E-D366-95B8-E307779A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993" y="333034"/>
            <a:ext cx="3397719" cy="30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-340041"/>
            <a:ext cx="10172700" cy="45719"/>
          </a:xfrm>
        </p:spPr>
        <p:txBody>
          <a:bodyPr>
            <a:normAutofit fontScale="90000"/>
          </a:bodyPr>
          <a:lstStyle/>
          <a:p>
            <a:pPr algn="l"/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5844" y="-1072356"/>
            <a:ext cx="2882475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136" y="850900"/>
            <a:ext cx="3299443" cy="498157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b="1" u="sng" dirty="0"/>
              <a:t>Business Problem Addressed</a:t>
            </a:r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High costs and time-intensive efforts in video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Misalignment between speech and facial expressions reduces immersion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Creating talking avatars from text requires complex animation skills and tools.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6136" y="-787400"/>
            <a:ext cx="2896671" cy="25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850901"/>
            <a:ext cx="3799221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/>
              <a:t>Target Users</a:t>
            </a:r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Content creators, educators, game developers, and businesses needing automated digital avatars.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Pain Points Solved: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Reduces cost and time in creating animated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Enables scalable and personalized AI-driven media.</a:t>
            </a:r>
          </a:p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797762" y="-836293"/>
            <a:ext cx="2882475" cy="45719"/>
          </a:xfr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08041" y="850900"/>
            <a:ext cx="3973179" cy="49815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/>
              <a:t>User Roles &amp; Interaction</a:t>
            </a:r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Content Creator/User:</a:t>
            </a:r>
            <a:r>
              <a:rPr lang="en-US" sz="2000" dirty="0"/>
              <a:t> Inputs text script into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AI System:</a:t>
            </a:r>
            <a:r>
              <a:rPr lang="en-US" sz="2000" dirty="0"/>
              <a:t> Processes input to generate synchronized speech and facial animation.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End User/Audience:</a:t>
            </a:r>
            <a:r>
              <a:rPr lang="en-US" sz="2000" dirty="0"/>
              <a:t> </a:t>
            </a:r>
            <a:r>
              <a:rPr lang="en-US" sz="2000" dirty="0" err="1"/>
              <a:t>Recieves</a:t>
            </a:r>
            <a:r>
              <a:rPr lang="en-US" sz="2000" dirty="0"/>
              <a:t> the generated video and can modify It by providing new text.</a:t>
            </a:r>
            <a:r>
              <a:rPr lang="en-US" sz="2800" dirty="0"/>
              <a:t> </a:t>
            </a:r>
            <a:endParaRPr lang="en-US" sz="20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46408"/>
            <a:ext cx="8421688" cy="769294"/>
          </a:xfrm>
        </p:spPr>
        <p:txBody>
          <a:bodyPr>
            <a:normAutofit/>
          </a:bodyPr>
          <a:lstStyle/>
          <a:p>
            <a:r>
              <a:rPr lang="en-IN" b="1" u="sng" dirty="0"/>
              <a:t>Tech </a:t>
            </a:r>
            <a:r>
              <a:rPr lang="en-IN" b="1" u="sng" dirty="0" err="1"/>
              <a:t>StacK</a:t>
            </a:r>
            <a:r>
              <a:rPr lang="en-IN" b="1" u="sng" dirty="0"/>
              <a:t> 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flipV="1">
            <a:off x="1484749" y="-459363"/>
            <a:ext cx="4031945" cy="4571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dirty="0"/>
              <a:t>CLOSE THE GAP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47723"/>
            <a:ext cx="4031030" cy="21934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/>
              <a:t>Datasets &amp;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Facial Animation Data:</a:t>
            </a:r>
            <a:r>
              <a:rPr lang="en-US" sz="1800" dirty="0"/>
              <a:t> HDTF dataset (for training facial landmarks and animations).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Speech Synthesis Data:</a:t>
            </a:r>
            <a:r>
              <a:rPr lang="en-US" sz="1800" dirty="0"/>
              <a:t> </a:t>
            </a:r>
            <a:r>
              <a:rPr lang="en-US" sz="1800" dirty="0" err="1"/>
              <a:t>LibriTTS</a:t>
            </a:r>
            <a:r>
              <a:rPr lang="en-US" sz="1800" dirty="0"/>
              <a:t>  datasets for training SMALL-E.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23604" y="-891712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TARGET AUDIENCE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5306" y="318157"/>
            <a:ext cx="4031030" cy="22229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u="sng" dirty="0"/>
              <a:t>Data Preprocessing</a:t>
            </a:r>
            <a:endParaRPr lang="en-US" sz="18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Text Tokenization :</a:t>
            </a:r>
            <a:r>
              <a:rPr lang="en-GB" sz="1800" b="1" dirty="0">
                <a:latin typeface="Arial"/>
                <a:cs typeface="Arial"/>
                <a:sym typeface="Arial"/>
              </a:rPr>
              <a:t> </a:t>
            </a:r>
            <a:r>
              <a:rPr lang="en-GB" sz="1800" dirty="0">
                <a:latin typeface="+mj-lt"/>
                <a:cs typeface="Arial"/>
                <a:sym typeface="Arial"/>
              </a:rPr>
              <a:t>Using Byte Pair Encoding (BPE</a:t>
            </a:r>
            <a:r>
              <a:rPr lang="en-GB" sz="1800" dirty="0">
                <a:latin typeface="Arial"/>
                <a:cs typeface="Arial"/>
                <a:sym typeface="Arial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Speech Feature Extraction </a:t>
            </a:r>
            <a:r>
              <a:rPr lang="en-US" sz="1800" dirty="0"/>
              <a:t>: Convert to Mel Spectrograms.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Lip Sync </a:t>
            </a:r>
            <a:r>
              <a:rPr lang="en-US" sz="1800" dirty="0"/>
              <a:t>Alignment :Extract facial key points for motion mapping .</a:t>
            </a:r>
          </a:p>
          <a:p>
            <a:endParaRPr lang="en-US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91659" y="-619067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SAVINGS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9550" y="3356000"/>
            <a:ext cx="11772900" cy="329379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dirty="0"/>
              <a:t>Frontend: </a:t>
            </a:r>
            <a:r>
              <a:rPr lang="en-IN" sz="2000" dirty="0"/>
              <a:t>React.js(User Interface</a:t>
            </a:r>
            <a:r>
              <a:rPr lang="en-IN" sz="2000" b="1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dirty="0"/>
              <a:t>Backend:</a:t>
            </a:r>
            <a:r>
              <a:rPr lang="en-IN" sz="2000" dirty="0"/>
              <a:t> </a:t>
            </a:r>
            <a:r>
              <a:rPr lang="en-IN" sz="2000"/>
              <a:t>FastAPI</a:t>
            </a:r>
            <a:endParaRPr lang="en-IN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dirty="0"/>
              <a:t>AI Models:</a:t>
            </a:r>
            <a:r>
              <a:rPr lang="en-IN" sz="2000" dirty="0"/>
              <a:t> </a:t>
            </a:r>
            <a:r>
              <a:rPr lang="en-IN" sz="2000" dirty="0" err="1"/>
              <a:t>DiffTalk</a:t>
            </a:r>
            <a:r>
              <a:rPr lang="en-IN" sz="2000" dirty="0"/>
              <a:t> (Facial Animation), SMALL-E (Speech Synthesis)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dirty="0"/>
              <a:t>Frameworks:</a:t>
            </a:r>
            <a:r>
              <a:rPr lang="en-IN" sz="2000" dirty="0"/>
              <a:t> </a:t>
            </a:r>
            <a:r>
              <a:rPr lang="en-IN" sz="2000" dirty="0" err="1"/>
              <a:t>PyTorch</a:t>
            </a:r>
            <a:r>
              <a:rPr lang="en-IN" sz="2000" dirty="0"/>
              <a:t>, TensorFlow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dirty="0"/>
              <a:t>Development Environment:</a:t>
            </a:r>
            <a:r>
              <a:rPr lang="en-IN" sz="2000" dirty="0"/>
              <a:t> Google </a:t>
            </a:r>
            <a:r>
              <a:rPr lang="en-IN" sz="2000" dirty="0" err="1"/>
              <a:t>Colab</a:t>
            </a:r>
            <a:r>
              <a:rPr lang="en-IN" sz="2000" dirty="0"/>
              <a:t>, RTX 4090 GPU</a:t>
            </a:r>
          </a:p>
          <a:p>
            <a:pPr algn="l"/>
            <a:r>
              <a:rPr lang="en-IN" sz="2000" b="1" dirty="0"/>
              <a:t>Database :</a:t>
            </a:r>
            <a:r>
              <a:rPr lang="en-IN" sz="2000" dirty="0"/>
              <a:t> Firebase/AWS S3(store videos)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dirty="0"/>
              <a:t>Deployment:</a:t>
            </a:r>
            <a:r>
              <a:rPr lang="en-IN" sz="2000" dirty="0"/>
              <a:t> Cloud-based API for avatar generation (AWS/GCP)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l"/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37830" y="-89171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EASY TO USE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52971" y="-656084"/>
            <a:ext cx="4031030" cy="1057308"/>
          </a:xfrm>
        </p:spPr>
        <p:txBody>
          <a:bodyPr/>
          <a:lstStyle/>
          <a:p>
            <a:r>
              <a:rPr lang="en-US" dirty="0"/>
              <a:t>Simple design that gives customers the targeted information they need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949700" y="7380229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competition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>
            <a:normAutofit/>
          </a:bodyPr>
          <a:lstStyle/>
          <a:p>
            <a:r>
              <a:rPr lang="en-US" dirty="0"/>
              <a:t>Convenient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>
            <a:normAutofit/>
          </a:bodyPr>
          <a:lstStyle/>
          <a:p>
            <a:r>
              <a:rPr lang="en-US" dirty="0"/>
              <a:t>Competitor A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/>
          <a:lstStyle/>
          <a:p>
            <a:r>
              <a:rPr lang="en-US" dirty="0"/>
              <a:t>Contoso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1894" y="3528829"/>
            <a:ext cx="1393863" cy="492025"/>
          </a:xfrm>
        </p:spPr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380681" cy="492025"/>
          </a:xfrm>
        </p:spPr>
        <p:txBody>
          <a:bodyPr>
            <a:normAutofit/>
          </a:bodyPr>
          <a:lstStyle/>
          <a:p>
            <a:r>
              <a:rPr lang="en-US" dirty="0"/>
              <a:t>Expensive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/>
          <a:lstStyle/>
          <a:p>
            <a:r>
              <a:rPr lang="en-US" dirty="0"/>
              <a:t>Competitor B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/>
          <a:lstStyle/>
          <a:p>
            <a:r>
              <a:rPr lang="en-US" dirty="0"/>
              <a:t>Competitor C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/>
          <a:lstStyle/>
          <a:p>
            <a:r>
              <a:rPr lang="en-US" dirty="0"/>
              <a:t>Competitor 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>
            <a:normAutofit/>
          </a:bodyPr>
          <a:lstStyle/>
          <a:p>
            <a:r>
              <a:rPr lang="en-US" dirty="0"/>
              <a:t>Inconvenient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/>
          <a:lstStyle/>
          <a:p>
            <a:r>
              <a:rPr lang="en-US" dirty="0"/>
              <a:t>Competitor E</a:t>
            </a: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598691" y="885325"/>
            <a:ext cx="790074" cy="7146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429551" y="997433"/>
            <a:ext cx="2208196" cy="112860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9390"/>
            <a:ext cx="3276600" cy="28208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THANKYOU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Graphic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DAAFE8-293D-D9CB-B6B5-946A8455F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" y="14192"/>
            <a:ext cx="12034418" cy="6425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E16E90-7172-08E0-6DCC-930F522FA3F8}"/>
              </a:ext>
            </a:extLst>
          </p:cNvPr>
          <p:cNvSpPr txBox="1"/>
          <p:nvPr/>
        </p:nvSpPr>
        <p:spPr>
          <a:xfrm>
            <a:off x="8851492" y="722713"/>
            <a:ext cx="26416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GB" sz="1300" b="1" dirty="0">
              <a:latin typeface="+mj-lt"/>
              <a:ea typeface="Arial"/>
              <a:cs typeface="Arial"/>
              <a:sym typeface="Arial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sz="1300" b="1" dirty="0">
                <a:latin typeface="+mj-lt"/>
                <a:ea typeface="Arial"/>
                <a:cs typeface="Arial"/>
                <a:sym typeface="Arial"/>
              </a:rPr>
              <a:t>User Input </a:t>
            </a:r>
            <a:r>
              <a:rPr lang="en-GB" sz="1300" dirty="0">
                <a:latin typeface="+mj-lt"/>
                <a:ea typeface="Arial"/>
                <a:cs typeface="Arial"/>
                <a:sym typeface="Arial"/>
              </a:rPr>
              <a:t>: Text ,Voice  Selection , Image/Video Upload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sz="1300" b="1" dirty="0">
                <a:latin typeface="+mj-lt"/>
                <a:ea typeface="Arial"/>
                <a:cs typeface="Arial"/>
                <a:sym typeface="Arial"/>
              </a:rPr>
              <a:t>Text Processing</a:t>
            </a:r>
            <a:r>
              <a:rPr lang="en-GB" sz="1300" dirty="0">
                <a:latin typeface="+mj-lt"/>
                <a:ea typeface="Arial"/>
                <a:cs typeface="Arial"/>
                <a:sym typeface="Arial"/>
              </a:rPr>
              <a:t> : Tokenization &amp; Embedding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sz="1300" b="1" dirty="0">
                <a:latin typeface="+mj-lt"/>
                <a:ea typeface="Arial"/>
                <a:cs typeface="Arial"/>
                <a:sym typeface="Arial"/>
              </a:rPr>
              <a:t>Speech Synthesis (Small-E)</a:t>
            </a:r>
            <a:r>
              <a:rPr lang="en-GB" sz="1300" dirty="0">
                <a:latin typeface="+mj-lt"/>
                <a:ea typeface="Arial"/>
                <a:cs typeface="Arial"/>
                <a:sym typeface="Arial"/>
              </a:rPr>
              <a:t> : Generates realistic voice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sz="1300" b="1" dirty="0">
                <a:latin typeface="+mj-lt"/>
                <a:ea typeface="Arial"/>
                <a:cs typeface="Arial"/>
                <a:sym typeface="Arial"/>
              </a:rPr>
              <a:t>Facial Animation (</a:t>
            </a:r>
            <a:r>
              <a:rPr lang="en-GB" sz="1300" b="1" dirty="0" err="1">
                <a:latin typeface="+mj-lt"/>
                <a:ea typeface="Arial"/>
                <a:cs typeface="Arial"/>
                <a:sym typeface="Arial"/>
              </a:rPr>
              <a:t>DiffTalk</a:t>
            </a:r>
            <a:r>
              <a:rPr lang="en-GB" sz="1300" b="1" dirty="0">
                <a:latin typeface="+mj-lt"/>
                <a:ea typeface="Arial"/>
                <a:cs typeface="Arial"/>
                <a:sym typeface="Arial"/>
              </a:rPr>
              <a:t>)</a:t>
            </a:r>
            <a:r>
              <a:rPr lang="en-GB" sz="1300" dirty="0">
                <a:latin typeface="+mj-lt"/>
                <a:ea typeface="Arial"/>
                <a:cs typeface="Arial"/>
                <a:sym typeface="Arial"/>
              </a:rPr>
              <a:t> : Creates synchronized avatar motion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sz="1300" b="1" dirty="0">
                <a:latin typeface="+mj-lt"/>
                <a:ea typeface="Arial"/>
                <a:cs typeface="Arial"/>
                <a:sym typeface="Arial"/>
              </a:rPr>
              <a:t>Output Generation</a:t>
            </a:r>
            <a:r>
              <a:rPr lang="en-GB" sz="1300" dirty="0">
                <a:latin typeface="+mj-lt"/>
                <a:ea typeface="Arial"/>
                <a:cs typeface="Arial"/>
                <a:sym typeface="Arial"/>
              </a:rPr>
              <a:t> : AI avatar speaks &amp; moves realistically</a:t>
            </a:r>
            <a:endParaRPr lang="en-IN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83</TotalTime>
  <Words>404</Words>
  <Application>Microsoft Office PowerPoint</Application>
  <PresentationFormat>Widescreen</PresentationFormat>
  <Paragraphs>75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Monoline</vt:lpstr>
      <vt:lpstr>           </vt:lpstr>
      <vt:lpstr>PowerPoint Presentation</vt:lpstr>
      <vt:lpstr>Tech StacK </vt:lpstr>
      <vt:lpstr>Our competition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Sreeshma Gurram</dc:creator>
  <cp:lastModifiedBy>Sreeshma Gurram</cp:lastModifiedBy>
  <cp:revision>1</cp:revision>
  <dcterms:created xsi:type="dcterms:W3CDTF">2025-03-19T17:37:00Z</dcterms:created>
  <dcterms:modified xsi:type="dcterms:W3CDTF">2025-03-19T19:24:39Z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