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9"/>
  </p:notesMasterIdLst>
  <p:sldIdLst>
    <p:sldId id="256" r:id="rId2"/>
    <p:sldId id="263" r:id="rId3"/>
    <p:sldId id="258" r:id="rId4"/>
    <p:sldId id="264" r:id="rId5"/>
    <p:sldId id="259" r:id="rId6"/>
    <p:sldId id="261" r:id="rId7"/>
    <p:sldId id="262" r:id="rId8"/>
  </p:sldIdLst>
  <p:sldSz cx="9144000" cy="5143500" type="screen16x9"/>
  <p:notesSz cx="6858000" cy="9144000"/>
  <p:embeddedFontLst>
    <p:embeddedFont>
      <p:font typeface="Raleway" panose="020B0604020202020204" charset="0"/>
      <p:regular r:id="rId10"/>
      <p:bold r:id="rId11"/>
      <p:italic r:id="rId12"/>
      <p:boldItalic r:id="rId13"/>
    </p:embeddedFont>
    <p:embeddedFont>
      <p:font typeface="Hanken Grotesk" panose="020B0604020202020204" charset="0"/>
      <p:regular r:id="rId14"/>
      <p:bold r:id="rId15"/>
      <p:italic r:id="rId16"/>
      <p:boldItalic r:id="rId17"/>
    </p:embeddedFont>
    <p:embeddedFont>
      <p:font typeface="Anaheim" panose="020B0604020202020204" charset="0"/>
      <p:regular r:id="rId18"/>
      <p:bold r:id="rId19"/>
    </p:embeddedFont>
    <p:embeddedFont>
      <p:font typeface="Raleway Black" panose="020B0604020202020204" charset="0"/>
      <p:bold r:id="rId20"/>
      <p:boldItalic r:id="rId21"/>
    </p:embeddedFont>
    <p:embeddedFont>
      <p:font typeface="Raleway ExtraBold" panose="020B0604020202020204" charset="0"/>
      <p:bold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DC1D6016-9262-4898-BABB-55CA8D81468F}">
  <a:tblStyle styleId="{DC1D6016-9262-4898-BABB-55CA8D8146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CBB67B5-9530-41EE-BCEF-08AB0424605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930" y="-78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0475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576a45fa4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576a45fa49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15975" y="1999150"/>
            <a:ext cx="4384800" cy="169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15975" y="3719650"/>
            <a:ext cx="4384800" cy="37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612300" y="-540750"/>
            <a:ext cx="1111343" cy="1111343"/>
            <a:chOff x="8307725" y="278700"/>
            <a:chExt cx="1111343" cy="1111343"/>
          </a:xfrm>
        </p:grpSpPr>
        <p:sp>
          <p:nvSpPr>
            <p:cNvPr id="12" name="Google Shape;12;p2"/>
            <p:cNvSpPr/>
            <p:nvPr/>
          </p:nvSpPr>
          <p:spPr>
            <a:xfrm>
              <a:off x="8307725" y="278700"/>
              <a:ext cx="1111343" cy="1111343"/>
            </a:xfrm>
            <a:custGeom>
              <a:avLst/>
              <a:gdLst/>
              <a:ahLst/>
              <a:cxnLst/>
              <a:rect l="l" t="t" r="r" b="b"/>
              <a:pathLst>
                <a:path w="17396" h="17396" fill="none" extrusionOk="0">
                  <a:moveTo>
                    <a:pt x="8698" y="1"/>
                  </a:moveTo>
                  <a:cubicBezTo>
                    <a:pt x="13503" y="1"/>
                    <a:pt x="17395" y="3893"/>
                    <a:pt x="17395" y="8698"/>
                  </a:cubicBezTo>
                  <a:cubicBezTo>
                    <a:pt x="17395" y="13496"/>
                    <a:pt x="13503" y="17396"/>
                    <a:pt x="8698" y="17396"/>
                  </a:cubicBezTo>
                  <a:cubicBezTo>
                    <a:pt x="3900" y="17396"/>
                    <a:pt x="1" y="13496"/>
                    <a:pt x="1" y="8698"/>
                  </a:cubicBezTo>
                  <a:cubicBezTo>
                    <a:pt x="1" y="3893"/>
                    <a:pt x="3900" y="1"/>
                    <a:pt x="869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81362" y="452337"/>
              <a:ext cx="764065" cy="762212"/>
            </a:xfrm>
            <a:custGeom>
              <a:avLst/>
              <a:gdLst/>
              <a:ahLst/>
              <a:cxnLst/>
              <a:rect l="l" t="t" r="r" b="b"/>
              <a:pathLst>
                <a:path w="11960" h="11931" fill="none" extrusionOk="0">
                  <a:moveTo>
                    <a:pt x="5980" y="1"/>
                  </a:moveTo>
                  <a:cubicBezTo>
                    <a:pt x="9271" y="1"/>
                    <a:pt x="11960" y="2653"/>
                    <a:pt x="11960" y="5980"/>
                  </a:cubicBezTo>
                  <a:cubicBezTo>
                    <a:pt x="11960" y="9271"/>
                    <a:pt x="9271" y="11931"/>
                    <a:pt x="5980" y="11931"/>
                  </a:cubicBezTo>
                  <a:cubicBezTo>
                    <a:pt x="2690" y="11931"/>
                    <a:pt x="1" y="9271"/>
                    <a:pt x="1" y="5980"/>
                  </a:cubicBezTo>
                  <a:cubicBezTo>
                    <a:pt x="1" y="2653"/>
                    <a:pt x="2690" y="1"/>
                    <a:pt x="598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8208698" y="2109319"/>
            <a:ext cx="1160062" cy="247278"/>
            <a:chOff x="8208698" y="2109319"/>
            <a:chExt cx="1160062" cy="247278"/>
          </a:xfrm>
        </p:grpSpPr>
        <p:sp>
          <p:nvSpPr>
            <p:cNvPr id="15" name="Google Shape;15;p2"/>
            <p:cNvSpPr/>
            <p:nvPr/>
          </p:nvSpPr>
          <p:spPr>
            <a:xfrm rot="5400000">
              <a:off x="8424637" y="189337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8917458" y="1905296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 rot="5400000" flipH="1">
            <a:off x="6277862" y="5350755"/>
            <a:ext cx="4486819" cy="625122"/>
            <a:chOff x="-78438" y="4073905"/>
            <a:chExt cx="4486819" cy="625122"/>
          </a:xfrm>
        </p:grpSpPr>
        <p:cxnSp>
          <p:nvCxnSpPr>
            <p:cNvPr id="18" name="Google Shape;18;p2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 rot="-5400000">
              <a:off x="3788541" y="4241677"/>
              <a:ext cx="464100" cy="450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" name="Google Shape;20;p2"/>
            <p:cNvSpPr/>
            <p:nvPr/>
          </p:nvSpPr>
          <p:spPr>
            <a:xfrm>
              <a:off x="4214956" y="40739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8388339" y="1273396"/>
            <a:ext cx="493321" cy="357312"/>
            <a:chOff x="1722354" y="229144"/>
            <a:chExt cx="1748744" cy="1266614"/>
          </a:xfrm>
        </p:grpSpPr>
        <p:sp>
          <p:nvSpPr>
            <p:cNvPr id="22" name="Google Shape;22;p2"/>
            <p:cNvSpPr/>
            <p:nvPr/>
          </p:nvSpPr>
          <p:spPr>
            <a:xfrm rot="10800000">
              <a:off x="2239107" y="792406"/>
              <a:ext cx="1231990" cy="703352"/>
            </a:xfrm>
            <a:custGeom>
              <a:avLst/>
              <a:gdLst/>
              <a:ahLst/>
              <a:cxnLst/>
              <a:rect l="l" t="t" r="r" b="b"/>
              <a:pathLst>
                <a:path w="4864" h="2777" fill="none" extrusionOk="0">
                  <a:moveTo>
                    <a:pt x="4863" y="2776"/>
                  </a:moveTo>
                  <a:lnTo>
                    <a:pt x="2051" y="0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1722354" y="229144"/>
              <a:ext cx="627506" cy="620727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33" name="Google Shape;433;p17"/>
          <p:cNvSpPr txBox="1">
            <a:spLocks noGrp="1"/>
          </p:cNvSpPr>
          <p:nvPr>
            <p:ph type="subTitle" idx="1"/>
          </p:nvPr>
        </p:nvSpPr>
        <p:spPr>
          <a:xfrm>
            <a:off x="1253224" y="1770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17"/>
          <p:cNvSpPr txBox="1">
            <a:spLocks noGrp="1"/>
          </p:cNvSpPr>
          <p:nvPr>
            <p:ph type="subTitle" idx="2"/>
          </p:nvPr>
        </p:nvSpPr>
        <p:spPr>
          <a:xfrm>
            <a:off x="5079776" y="1770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17"/>
          <p:cNvSpPr txBox="1">
            <a:spLocks noGrp="1"/>
          </p:cNvSpPr>
          <p:nvPr>
            <p:ph type="subTitle" idx="3"/>
          </p:nvPr>
        </p:nvSpPr>
        <p:spPr>
          <a:xfrm>
            <a:off x="1253224" y="32817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17"/>
          <p:cNvSpPr txBox="1">
            <a:spLocks noGrp="1"/>
          </p:cNvSpPr>
          <p:nvPr>
            <p:ph type="subTitle" idx="4"/>
          </p:nvPr>
        </p:nvSpPr>
        <p:spPr>
          <a:xfrm>
            <a:off x="5079776" y="32817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17"/>
          <p:cNvSpPr txBox="1">
            <a:spLocks noGrp="1"/>
          </p:cNvSpPr>
          <p:nvPr>
            <p:ph type="subTitle" idx="5"/>
          </p:nvPr>
        </p:nvSpPr>
        <p:spPr>
          <a:xfrm>
            <a:off x="1253225" y="1316050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38" name="Google Shape;438;p17"/>
          <p:cNvSpPr txBox="1">
            <a:spLocks noGrp="1"/>
          </p:cNvSpPr>
          <p:nvPr>
            <p:ph type="subTitle" idx="6"/>
          </p:nvPr>
        </p:nvSpPr>
        <p:spPr>
          <a:xfrm>
            <a:off x="1253225" y="2827725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39" name="Google Shape;439;p17"/>
          <p:cNvSpPr txBox="1">
            <a:spLocks noGrp="1"/>
          </p:cNvSpPr>
          <p:nvPr>
            <p:ph type="subTitle" idx="7"/>
          </p:nvPr>
        </p:nvSpPr>
        <p:spPr>
          <a:xfrm>
            <a:off x="5079750" y="1316050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40" name="Google Shape;440;p17"/>
          <p:cNvSpPr txBox="1">
            <a:spLocks noGrp="1"/>
          </p:cNvSpPr>
          <p:nvPr>
            <p:ph type="subTitle" idx="8"/>
          </p:nvPr>
        </p:nvSpPr>
        <p:spPr>
          <a:xfrm>
            <a:off x="5079750" y="2827725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441" name="Google Shape;441;p17"/>
          <p:cNvGrpSpPr/>
          <p:nvPr/>
        </p:nvGrpSpPr>
        <p:grpSpPr>
          <a:xfrm>
            <a:off x="487075" y="3743425"/>
            <a:ext cx="8733034" cy="1098995"/>
            <a:chOff x="487075" y="3743425"/>
            <a:chExt cx="8733034" cy="1098995"/>
          </a:xfrm>
        </p:grpSpPr>
        <p:sp>
          <p:nvSpPr>
            <p:cNvPr id="442" name="Google Shape;442;p17"/>
            <p:cNvSpPr/>
            <p:nvPr/>
          </p:nvSpPr>
          <p:spPr>
            <a:xfrm rot="5400000">
              <a:off x="8961054" y="3726360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 rot="5400000">
              <a:off x="8721654" y="3527485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4" name="Google Shape;444;p17"/>
            <p:cNvGrpSpPr/>
            <p:nvPr/>
          </p:nvGrpSpPr>
          <p:grpSpPr>
            <a:xfrm rot="5400000">
              <a:off x="766702" y="4355902"/>
              <a:ext cx="206891" cy="766144"/>
              <a:chOff x="8650702" y="3525402"/>
              <a:chExt cx="206891" cy="766144"/>
            </a:xfrm>
          </p:grpSpPr>
          <p:sp>
            <p:nvSpPr>
              <p:cNvPr id="445" name="Google Shape;445;p17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7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7" name="Google Shape;447;p17"/>
          <p:cNvGrpSpPr/>
          <p:nvPr/>
        </p:nvGrpSpPr>
        <p:grpSpPr>
          <a:xfrm>
            <a:off x="197650" y="1003129"/>
            <a:ext cx="8689509" cy="2910487"/>
            <a:chOff x="197650" y="1003129"/>
            <a:chExt cx="8689509" cy="2910487"/>
          </a:xfrm>
        </p:grpSpPr>
        <p:sp>
          <p:nvSpPr>
            <p:cNvPr id="448" name="Google Shape;448;p17"/>
            <p:cNvSpPr/>
            <p:nvPr/>
          </p:nvSpPr>
          <p:spPr>
            <a:xfrm>
              <a:off x="8847104" y="1003129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 rot="10800000">
              <a:off x="197650" y="34727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17"/>
          <p:cNvGrpSpPr/>
          <p:nvPr/>
        </p:nvGrpSpPr>
        <p:grpSpPr>
          <a:xfrm>
            <a:off x="-30950" y="-166792"/>
            <a:ext cx="9501942" cy="5231667"/>
            <a:chOff x="-30950" y="-166792"/>
            <a:chExt cx="9501942" cy="5231667"/>
          </a:xfrm>
        </p:grpSpPr>
        <p:grpSp>
          <p:nvGrpSpPr>
            <p:cNvPr id="451" name="Google Shape;451;p17"/>
            <p:cNvGrpSpPr/>
            <p:nvPr/>
          </p:nvGrpSpPr>
          <p:grpSpPr>
            <a:xfrm rot="-5400000">
              <a:off x="8362773" y="2998996"/>
              <a:ext cx="493321" cy="357312"/>
              <a:chOff x="1722354" y="229144"/>
              <a:chExt cx="1748744" cy="1266614"/>
            </a:xfrm>
          </p:grpSpPr>
          <p:sp>
            <p:nvSpPr>
              <p:cNvPr id="452" name="Google Shape;452;p1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4" name="Google Shape;454;p17"/>
            <p:cNvGrpSpPr/>
            <p:nvPr/>
          </p:nvGrpSpPr>
          <p:grpSpPr>
            <a:xfrm rot="10800000" flipH="1">
              <a:off x="8505734" y="1680044"/>
              <a:ext cx="965258" cy="273510"/>
              <a:chOff x="-6675" y="2881558"/>
              <a:chExt cx="9140700" cy="2059567"/>
            </a:xfrm>
          </p:grpSpPr>
          <p:cxnSp>
            <p:nvCxnSpPr>
              <p:cNvPr id="455" name="Google Shape;455;p17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17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17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17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17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60" name="Google Shape;460;p17"/>
            <p:cNvSpPr/>
            <p:nvPr/>
          </p:nvSpPr>
          <p:spPr>
            <a:xfrm rot="5400000">
              <a:off x="7121670" y="121727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" name="Google Shape;461;p17"/>
            <p:cNvSpPr/>
            <p:nvPr/>
          </p:nvSpPr>
          <p:spPr>
            <a:xfrm>
              <a:off x="-30950" y="2650075"/>
              <a:ext cx="581550" cy="2414800"/>
            </a:xfrm>
            <a:custGeom>
              <a:avLst/>
              <a:gdLst/>
              <a:ahLst/>
              <a:cxnLst/>
              <a:rect l="l" t="t" r="r" b="b"/>
              <a:pathLst>
                <a:path w="23262" h="96592" extrusionOk="0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62" name="Google Shape;462;p17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23"/>
          <p:cNvGrpSpPr/>
          <p:nvPr/>
        </p:nvGrpSpPr>
        <p:grpSpPr>
          <a:xfrm>
            <a:off x="247028" y="2099252"/>
            <a:ext cx="8667366" cy="1707744"/>
            <a:chOff x="247028" y="2099252"/>
            <a:chExt cx="8667366" cy="1707744"/>
          </a:xfrm>
        </p:grpSpPr>
        <p:sp>
          <p:nvSpPr>
            <p:cNvPr id="605" name="Google Shape;605;p23"/>
            <p:cNvSpPr/>
            <p:nvPr/>
          </p:nvSpPr>
          <p:spPr>
            <a:xfrm rot="10800000" flipH="1">
              <a:off x="410803" y="209925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 rot="10800000" flipH="1">
              <a:off x="247028" y="239040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7" name="Google Shape;607;p23"/>
            <p:cNvGrpSpPr/>
            <p:nvPr/>
          </p:nvGrpSpPr>
          <p:grpSpPr>
            <a:xfrm flipH="1">
              <a:off x="8707503" y="3040852"/>
              <a:ext cx="206891" cy="766144"/>
              <a:chOff x="8650702" y="3525402"/>
              <a:chExt cx="206891" cy="766144"/>
            </a:xfrm>
          </p:grpSpPr>
          <p:sp>
            <p:nvSpPr>
              <p:cNvPr id="608" name="Google Shape;608;p23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0" name="Google Shape;610;p23"/>
          <p:cNvGrpSpPr/>
          <p:nvPr/>
        </p:nvGrpSpPr>
        <p:grpSpPr>
          <a:xfrm>
            <a:off x="-796767" y="-1090158"/>
            <a:ext cx="11445399" cy="6549695"/>
            <a:chOff x="-796767" y="-1090158"/>
            <a:chExt cx="11445399" cy="6549695"/>
          </a:xfrm>
        </p:grpSpPr>
        <p:sp>
          <p:nvSpPr>
            <p:cNvPr id="611" name="Google Shape;611;p23"/>
            <p:cNvSpPr/>
            <p:nvPr/>
          </p:nvSpPr>
          <p:spPr>
            <a:xfrm rot="5400000" flipH="1">
              <a:off x="-365574" y="-1521350"/>
              <a:ext cx="1470082" cy="2332467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2" name="Google Shape;612;p23"/>
            <p:cNvGrpSpPr/>
            <p:nvPr/>
          </p:nvGrpSpPr>
          <p:grpSpPr>
            <a:xfrm rot="10800000">
              <a:off x="11" y="108546"/>
              <a:ext cx="493321" cy="357312"/>
              <a:chOff x="1722354" y="229144"/>
              <a:chExt cx="1748744" cy="1266614"/>
            </a:xfrm>
          </p:grpSpPr>
          <p:sp>
            <p:nvSpPr>
              <p:cNvPr id="613" name="Google Shape;613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23"/>
            <p:cNvSpPr/>
            <p:nvPr/>
          </p:nvSpPr>
          <p:spPr>
            <a:xfrm rot="-5400000" flipH="1">
              <a:off x="8788045" y="3598950"/>
              <a:ext cx="870400" cy="285077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6" name="Google Shape;616;p23"/>
            <p:cNvGrpSpPr/>
            <p:nvPr/>
          </p:nvGrpSpPr>
          <p:grpSpPr>
            <a:xfrm rot="-5400000" flipH="1">
              <a:off x="8489086" y="4163846"/>
              <a:ext cx="493321" cy="357312"/>
              <a:chOff x="1722354" y="229144"/>
              <a:chExt cx="1748744" cy="1266614"/>
            </a:xfrm>
          </p:grpSpPr>
          <p:sp>
            <p:nvSpPr>
              <p:cNvPr id="617" name="Google Shape;617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9" name="Google Shape;619;p23"/>
            <p:cNvGrpSpPr/>
            <p:nvPr/>
          </p:nvGrpSpPr>
          <p:grpSpPr>
            <a:xfrm rot="5400000" flipH="1">
              <a:off x="765337" y="-239460"/>
              <a:ext cx="965258" cy="273510"/>
              <a:chOff x="-6675" y="2881558"/>
              <a:chExt cx="9140700" cy="2059567"/>
            </a:xfrm>
          </p:grpSpPr>
          <p:cxnSp>
            <p:nvCxnSpPr>
              <p:cNvPr id="620" name="Google Shape;620;p2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1" name="Google Shape;621;p2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2" name="Google Shape;622;p2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2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4" name="Google Shape;624;p2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25" name="Google Shape;625;p23"/>
          <p:cNvGrpSpPr/>
          <p:nvPr/>
        </p:nvGrpSpPr>
        <p:grpSpPr>
          <a:xfrm>
            <a:off x="248565" y="1658361"/>
            <a:ext cx="8665831" cy="946305"/>
            <a:chOff x="248565" y="1658361"/>
            <a:chExt cx="8665831" cy="946305"/>
          </a:xfrm>
        </p:grpSpPr>
        <p:sp>
          <p:nvSpPr>
            <p:cNvPr id="626" name="Google Shape;626;p23"/>
            <p:cNvSpPr/>
            <p:nvPr/>
          </p:nvSpPr>
          <p:spPr>
            <a:xfrm rot="10800000" flipH="1">
              <a:off x="248565" y="16583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 flipH="1">
              <a:off x="8874340" y="216378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8" name="Google Shape;628;p2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24"/>
          <p:cNvGrpSpPr/>
          <p:nvPr/>
        </p:nvGrpSpPr>
        <p:grpSpPr>
          <a:xfrm>
            <a:off x="248752" y="491529"/>
            <a:ext cx="8669349" cy="4596267"/>
            <a:chOff x="188277" y="445029"/>
            <a:chExt cx="8669349" cy="4596267"/>
          </a:xfrm>
        </p:grpSpPr>
        <p:sp>
          <p:nvSpPr>
            <p:cNvPr id="631" name="Google Shape;631;p24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" name="Google Shape;633;p24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634" name="Google Shape;634;p2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6" name="Google Shape;636;p24"/>
          <p:cNvGrpSpPr/>
          <p:nvPr/>
        </p:nvGrpSpPr>
        <p:grpSpPr>
          <a:xfrm>
            <a:off x="315625" y="1279781"/>
            <a:ext cx="8602485" cy="1562434"/>
            <a:chOff x="174750" y="1380581"/>
            <a:chExt cx="8602485" cy="1562434"/>
          </a:xfrm>
        </p:grpSpPr>
        <p:sp>
          <p:nvSpPr>
            <p:cNvPr id="637" name="Google Shape;637;p24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 rot="10800000">
              <a:off x="174750" y="25021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24"/>
          <p:cNvGrpSpPr/>
          <p:nvPr/>
        </p:nvGrpSpPr>
        <p:grpSpPr>
          <a:xfrm>
            <a:off x="355673" y="-567309"/>
            <a:ext cx="8751502" cy="5946659"/>
            <a:chOff x="251623" y="-534009"/>
            <a:chExt cx="8751502" cy="5946659"/>
          </a:xfrm>
        </p:grpSpPr>
        <p:grpSp>
          <p:nvGrpSpPr>
            <p:cNvPr id="640" name="Google Shape;640;p24"/>
            <p:cNvGrpSpPr/>
            <p:nvPr/>
          </p:nvGrpSpPr>
          <p:grpSpPr>
            <a:xfrm rot="10800000">
              <a:off x="251623" y="3645746"/>
              <a:ext cx="493321" cy="357312"/>
              <a:chOff x="1722354" y="229144"/>
              <a:chExt cx="1748744" cy="1266614"/>
            </a:xfrm>
          </p:grpSpPr>
          <p:sp>
            <p:nvSpPr>
              <p:cNvPr id="641" name="Google Shape;641;p2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3" name="Google Shape;643;p24"/>
            <p:cNvGrpSpPr/>
            <p:nvPr/>
          </p:nvGrpSpPr>
          <p:grpSpPr>
            <a:xfrm rot="5400000" flipH="1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644" name="Google Shape;644;p2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5" name="Google Shape;645;p2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" name="Google Shape;646;p2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2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8" name="Google Shape;648;p2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49" name="Google Shape;649;p24"/>
            <p:cNvSpPr/>
            <p:nvPr/>
          </p:nvSpPr>
          <p:spPr>
            <a:xfrm>
              <a:off x="5746750" y="-5700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0" name="Google Shape;650;p24"/>
            <p:cNvSpPr/>
            <p:nvPr/>
          </p:nvSpPr>
          <p:spPr>
            <a:xfrm>
              <a:off x="260200" y="3089575"/>
              <a:ext cx="476150" cy="2323075"/>
            </a:xfrm>
            <a:custGeom>
              <a:avLst/>
              <a:gdLst/>
              <a:ahLst/>
              <a:cxnLst/>
              <a:rect l="l" t="t" r="r" b="b"/>
              <a:pathLst>
                <a:path w="19046" h="92923" extrusionOk="0">
                  <a:moveTo>
                    <a:pt x="0" y="0"/>
                  </a:moveTo>
                  <a:lnTo>
                    <a:pt x="0" y="36635"/>
                  </a:lnTo>
                  <a:lnTo>
                    <a:pt x="19046" y="55681"/>
                  </a:lnTo>
                  <a:lnTo>
                    <a:pt x="19046" y="92923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51" name="Google Shape;651;p2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ubTitle" idx="1"/>
          </p:nvPr>
        </p:nvSpPr>
        <p:spPr>
          <a:xfrm>
            <a:off x="4861824" y="2438075"/>
            <a:ext cx="2610900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2"/>
          </p:nvPr>
        </p:nvSpPr>
        <p:spPr>
          <a:xfrm>
            <a:off x="1671269" y="2438075"/>
            <a:ext cx="2610900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3"/>
          </p:nvPr>
        </p:nvSpPr>
        <p:spPr>
          <a:xfrm>
            <a:off x="1671269" y="2041650"/>
            <a:ext cx="2610900" cy="4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ubTitle" idx="4"/>
          </p:nvPr>
        </p:nvSpPr>
        <p:spPr>
          <a:xfrm>
            <a:off x="4861831" y="2041650"/>
            <a:ext cx="2610900" cy="4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188277" y="2438079"/>
            <a:ext cx="8669349" cy="1311292"/>
            <a:chOff x="188277" y="2438079"/>
            <a:chExt cx="8669349" cy="1311292"/>
          </a:xfrm>
        </p:grpSpPr>
        <p:sp>
          <p:nvSpPr>
            <p:cNvPr id="86" name="Google Shape;86;p5"/>
            <p:cNvSpPr/>
            <p:nvPr/>
          </p:nvSpPr>
          <p:spPr>
            <a:xfrm rot="10800000">
              <a:off x="8615635" y="29832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10800000">
              <a:off x="8814510" y="243807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5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89" name="Google Shape;89;p5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" name="Google Shape;91;p5"/>
          <p:cNvGrpSpPr/>
          <p:nvPr/>
        </p:nvGrpSpPr>
        <p:grpSpPr>
          <a:xfrm>
            <a:off x="-2835749" y="5"/>
            <a:ext cx="12294866" cy="7634520"/>
            <a:chOff x="-2835749" y="5"/>
            <a:chExt cx="12294866" cy="7634520"/>
          </a:xfrm>
        </p:grpSpPr>
        <p:sp>
          <p:nvSpPr>
            <p:cNvPr id="92" name="Google Shape;92;p5"/>
            <p:cNvSpPr/>
            <p:nvPr/>
          </p:nvSpPr>
          <p:spPr>
            <a:xfrm flipH="1">
              <a:off x="-2835749" y="5"/>
              <a:ext cx="3174344" cy="5036488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3" name="Google Shape;93;p5"/>
            <p:cNvGrpSpPr/>
            <p:nvPr/>
          </p:nvGrpSpPr>
          <p:grpSpPr>
            <a:xfrm rot="10800000">
              <a:off x="29436" y="1468071"/>
              <a:ext cx="493321" cy="357312"/>
              <a:chOff x="2199401" y="229144"/>
              <a:chExt cx="1748744" cy="1266614"/>
            </a:xfrm>
          </p:grpSpPr>
          <p:sp>
            <p:nvSpPr>
              <p:cNvPr id="94" name="Google Shape;94;p5"/>
              <p:cNvSpPr/>
              <p:nvPr/>
            </p:nvSpPr>
            <p:spPr>
              <a:xfrm rot="10800000">
                <a:off x="2716154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 rot="10800000">
                <a:off x="2199401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" name="Google Shape;96;p5"/>
            <p:cNvSpPr/>
            <p:nvPr/>
          </p:nvSpPr>
          <p:spPr>
            <a:xfrm>
              <a:off x="8212964" y="3553070"/>
              <a:ext cx="1246152" cy="408145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7" name="Google Shape;97;p5"/>
            <p:cNvGrpSpPr/>
            <p:nvPr/>
          </p:nvGrpSpPr>
          <p:grpSpPr>
            <a:xfrm flipH="1">
              <a:off x="8212963" y="4702315"/>
              <a:ext cx="965258" cy="273510"/>
              <a:chOff x="-6675" y="2881558"/>
              <a:chExt cx="9140700" cy="2059567"/>
            </a:xfrm>
          </p:grpSpPr>
          <p:cxnSp>
            <p:nvCxnSpPr>
              <p:cNvPr id="98" name="Google Shape;98;p5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5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5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5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5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3" name="Google Shape;103;p5"/>
          <p:cNvGrpSpPr/>
          <p:nvPr/>
        </p:nvGrpSpPr>
        <p:grpSpPr>
          <a:xfrm>
            <a:off x="342875" y="2524661"/>
            <a:ext cx="8713622" cy="1947138"/>
            <a:chOff x="342875" y="2524661"/>
            <a:chExt cx="8713622" cy="1947138"/>
          </a:xfrm>
        </p:grpSpPr>
        <p:sp>
          <p:nvSpPr>
            <p:cNvPr id="104" name="Google Shape;104;p5"/>
            <p:cNvSpPr/>
            <p:nvPr/>
          </p:nvSpPr>
          <p:spPr>
            <a:xfrm rot="5400000">
              <a:off x="8816029" y="423133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 rot="10800000">
              <a:off x="342875" y="25246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5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1782650" y="711700"/>
            <a:ext cx="2893200" cy="90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subTitle" idx="1"/>
          </p:nvPr>
        </p:nvSpPr>
        <p:spPr>
          <a:xfrm>
            <a:off x="1782650" y="1616297"/>
            <a:ext cx="2893200" cy="28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7"/>
          <p:cNvSpPr>
            <a:spLocks noGrp="1"/>
          </p:cNvSpPr>
          <p:nvPr>
            <p:ph type="pic" idx="2"/>
          </p:nvPr>
        </p:nvSpPr>
        <p:spPr>
          <a:xfrm>
            <a:off x="4752038" y="824113"/>
            <a:ext cx="2787000" cy="3558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40" name="Google Shape;140;p7"/>
          <p:cNvGrpSpPr/>
          <p:nvPr/>
        </p:nvGrpSpPr>
        <p:grpSpPr>
          <a:xfrm>
            <a:off x="260189" y="195827"/>
            <a:ext cx="7049955" cy="4729917"/>
            <a:chOff x="260189" y="195827"/>
            <a:chExt cx="7049955" cy="4729917"/>
          </a:xfrm>
        </p:grpSpPr>
        <p:grpSp>
          <p:nvGrpSpPr>
            <p:cNvPr id="141" name="Google Shape;141;p7"/>
            <p:cNvGrpSpPr/>
            <p:nvPr/>
          </p:nvGrpSpPr>
          <p:grpSpPr>
            <a:xfrm rot="-5400000">
              <a:off x="6786639" y="4402239"/>
              <a:ext cx="177741" cy="869269"/>
              <a:chOff x="8535452" y="1548052"/>
              <a:chExt cx="177741" cy="869269"/>
            </a:xfrm>
          </p:grpSpPr>
          <p:sp>
            <p:nvSpPr>
              <p:cNvPr id="142" name="Google Shape;142;p7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 rot="10800000">
                <a:off x="8535452" y="19423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" name="Google Shape;144;p7"/>
            <p:cNvGrpSpPr/>
            <p:nvPr/>
          </p:nvGrpSpPr>
          <p:grpSpPr>
            <a:xfrm rot="10800000">
              <a:off x="260189" y="195827"/>
              <a:ext cx="177741" cy="687344"/>
              <a:chOff x="8535452" y="1335702"/>
              <a:chExt cx="177741" cy="687344"/>
            </a:xfrm>
          </p:grpSpPr>
          <p:sp>
            <p:nvSpPr>
              <p:cNvPr id="145" name="Google Shape;145;p7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 rot="10800000">
                <a:off x="8535452" y="13357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7" name="Google Shape;147;p7"/>
          <p:cNvGrpSpPr/>
          <p:nvPr/>
        </p:nvGrpSpPr>
        <p:grpSpPr>
          <a:xfrm>
            <a:off x="-867949" y="-315450"/>
            <a:ext cx="10098949" cy="5241212"/>
            <a:chOff x="-867949" y="-315450"/>
            <a:chExt cx="10098949" cy="5241212"/>
          </a:xfrm>
        </p:grpSpPr>
        <p:sp>
          <p:nvSpPr>
            <p:cNvPr id="148" name="Google Shape;148;p7"/>
            <p:cNvSpPr/>
            <p:nvPr/>
          </p:nvSpPr>
          <p:spPr>
            <a:xfrm>
              <a:off x="6756300" y="4613375"/>
              <a:ext cx="2474700" cy="312375"/>
            </a:xfrm>
            <a:custGeom>
              <a:avLst/>
              <a:gdLst/>
              <a:ahLst/>
              <a:cxnLst/>
              <a:rect l="l" t="t" r="r" b="b"/>
              <a:pathLst>
                <a:path w="98988" h="12495" extrusionOk="0">
                  <a:moveTo>
                    <a:pt x="0" y="0"/>
                  </a:moveTo>
                  <a:lnTo>
                    <a:pt x="37363" y="0"/>
                  </a:lnTo>
                  <a:lnTo>
                    <a:pt x="49858" y="12495"/>
                  </a:lnTo>
                  <a:lnTo>
                    <a:pt x="98988" y="12495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49" name="Google Shape;149;p7"/>
            <p:cNvGrpSpPr/>
            <p:nvPr/>
          </p:nvGrpSpPr>
          <p:grpSpPr>
            <a:xfrm rot="-5400000" flipH="1">
              <a:off x="8430782" y="4500446"/>
              <a:ext cx="493321" cy="357312"/>
              <a:chOff x="1722354" y="229144"/>
              <a:chExt cx="1748744" cy="1266614"/>
            </a:xfrm>
          </p:grpSpPr>
          <p:sp>
            <p:nvSpPr>
              <p:cNvPr id="150" name="Google Shape;150;p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" name="Google Shape;152;p7"/>
            <p:cNvSpPr/>
            <p:nvPr/>
          </p:nvSpPr>
          <p:spPr>
            <a:xfrm>
              <a:off x="-174975" y="-315450"/>
              <a:ext cx="1914059" cy="4400511"/>
            </a:xfrm>
            <a:custGeom>
              <a:avLst/>
              <a:gdLst/>
              <a:ahLst/>
              <a:cxnLst/>
              <a:rect l="l" t="t" r="r" b="b"/>
              <a:pathLst>
                <a:path w="55192" h="126889" extrusionOk="0">
                  <a:moveTo>
                    <a:pt x="0" y="126889"/>
                  </a:moveTo>
                  <a:lnTo>
                    <a:pt x="24140" y="102749"/>
                  </a:lnTo>
                  <a:lnTo>
                    <a:pt x="24140" y="42943"/>
                  </a:lnTo>
                  <a:lnTo>
                    <a:pt x="55192" y="25015"/>
                  </a:lnTo>
                  <a:lnTo>
                    <a:pt x="55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53" name="Google Shape;153;p7"/>
            <p:cNvGrpSpPr/>
            <p:nvPr/>
          </p:nvGrpSpPr>
          <p:grpSpPr>
            <a:xfrm rot="10800000">
              <a:off x="662657" y="2962921"/>
              <a:ext cx="493321" cy="357312"/>
              <a:chOff x="1722354" y="229144"/>
              <a:chExt cx="1748744" cy="1266614"/>
            </a:xfrm>
          </p:grpSpPr>
          <p:sp>
            <p:nvSpPr>
              <p:cNvPr id="154" name="Google Shape;154;p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" name="Google Shape;156;p7"/>
            <p:cNvGrpSpPr/>
            <p:nvPr/>
          </p:nvGrpSpPr>
          <p:grpSpPr>
            <a:xfrm>
              <a:off x="-867949" y="1748040"/>
              <a:ext cx="1530153" cy="273510"/>
              <a:chOff x="-6675" y="2881558"/>
              <a:chExt cx="9140700" cy="2059567"/>
            </a:xfrm>
          </p:grpSpPr>
          <p:cxnSp>
            <p:nvCxnSpPr>
              <p:cNvPr id="157" name="Google Shape;157;p7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" name="Google Shape;158;p7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Google Shape;159;p7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7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61;p7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62" name="Google Shape;162;p7"/>
          <p:cNvGrpSpPr/>
          <p:nvPr/>
        </p:nvGrpSpPr>
        <p:grpSpPr>
          <a:xfrm>
            <a:off x="609462" y="-114064"/>
            <a:ext cx="8313331" cy="4565380"/>
            <a:chOff x="609462" y="-114064"/>
            <a:chExt cx="8313331" cy="4565380"/>
          </a:xfrm>
        </p:grpSpPr>
        <p:sp>
          <p:nvSpPr>
            <p:cNvPr id="163" name="Google Shape;163;p7"/>
            <p:cNvSpPr/>
            <p:nvPr/>
          </p:nvSpPr>
          <p:spPr>
            <a:xfrm rot="10800000">
              <a:off x="8882737" y="40104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 rot="10800000">
              <a:off x="609462" y="-114064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18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67" name="Google Shape;167;p8"/>
          <p:cNvGrpSpPr/>
          <p:nvPr/>
        </p:nvGrpSpPr>
        <p:grpSpPr>
          <a:xfrm rot="10800000">
            <a:off x="7395131" y="4086605"/>
            <a:ext cx="4791669" cy="923822"/>
            <a:chOff x="-78438" y="3775205"/>
            <a:chExt cx="4791669" cy="923822"/>
          </a:xfrm>
        </p:grpSpPr>
        <p:cxnSp>
          <p:nvCxnSpPr>
            <p:cNvPr id="168" name="Google Shape;168;p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0" name="Google Shape;170;p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527082" y="3400311"/>
            <a:ext cx="8344568" cy="1243755"/>
            <a:chOff x="527082" y="3400311"/>
            <a:chExt cx="8344568" cy="1243755"/>
          </a:xfrm>
        </p:grpSpPr>
        <p:sp>
          <p:nvSpPr>
            <p:cNvPr id="172" name="Google Shape;172;p8"/>
            <p:cNvSpPr/>
            <p:nvPr/>
          </p:nvSpPr>
          <p:spPr>
            <a:xfrm flipH="1">
              <a:off x="527082" y="34003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 rot="5400000" flipH="1">
              <a:off x="8631182" y="440359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8"/>
          <p:cNvGrpSpPr/>
          <p:nvPr/>
        </p:nvGrpSpPr>
        <p:grpSpPr>
          <a:xfrm>
            <a:off x="-3151463" y="-3408103"/>
            <a:ext cx="11831666" cy="9065208"/>
            <a:chOff x="-3151463" y="-3408103"/>
            <a:chExt cx="11831666" cy="9065208"/>
          </a:xfrm>
        </p:grpSpPr>
        <p:grpSp>
          <p:nvGrpSpPr>
            <p:cNvPr id="175" name="Google Shape;175;p8"/>
            <p:cNvGrpSpPr/>
            <p:nvPr/>
          </p:nvGrpSpPr>
          <p:grpSpPr>
            <a:xfrm rot="10800000" flipH="1">
              <a:off x="309699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176" name="Google Shape;176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8" name="Google Shape;178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" name="Google Shape;179;p8"/>
            <p:cNvGrpSpPr/>
            <p:nvPr/>
          </p:nvGrpSpPr>
          <p:grpSpPr>
            <a:xfrm flipH="1">
              <a:off x="7998987" y="-1945430"/>
              <a:ext cx="681217" cy="3360485"/>
              <a:chOff x="1337800" y="-2525590"/>
              <a:chExt cx="1498167" cy="7390555"/>
            </a:xfrm>
          </p:grpSpPr>
          <p:cxnSp>
            <p:nvCxnSpPr>
              <p:cNvPr id="180" name="Google Shape;180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2" name="Google Shape;182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" name="Google Shape;183;p8"/>
            <p:cNvGrpSpPr/>
            <p:nvPr/>
          </p:nvGrpSpPr>
          <p:grpSpPr>
            <a:xfrm rot="-5400000" flipH="1">
              <a:off x="-12066" y="-1786200"/>
              <a:ext cx="3859204" cy="615399"/>
              <a:chOff x="-6675" y="307100"/>
              <a:chExt cx="9140700" cy="4634025"/>
            </a:xfrm>
          </p:grpSpPr>
          <p:cxnSp>
            <p:nvCxnSpPr>
              <p:cNvPr id="184" name="Google Shape;184;p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94" name="Google Shape;194;p8"/>
            <p:cNvSpPr/>
            <p:nvPr/>
          </p:nvSpPr>
          <p:spPr>
            <a:xfrm flipH="1">
              <a:off x="-3151463" y="4511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95" name="Google Shape;195;p8"/>
          <p:cNvGrpSpPr/>
          <p:nvPr/>
        </p:nvGrpSpPr>
        <p:grpSpPr>
          <a:xfrm>
            <a:off x="547096" y="974375"/>
            <a:ext cx="9244448" cy="3848385"/>
            <a:chOff x="547096" y="974375"/>
            <a:chExt cx="9244448" cy="3848385"/>
          </a:xfrm>
        </p:grpSpPr>
        <p:grpSp>
          <p:nvGrpSpPr>
            <p:cNvPr id="196" name="Google Shape;196;p8"/>
            <p:cNvGrpSpPr/>
            <p:nvPr/>
          </p:nvGrpSpPr>
          <p:grpSpPr>
            <a:xfrm>
              <a:off x="547096" y="3571493"/>
              <a:ext cx="9010768" cy="1251268"/>
              <a:chOff x="547096" y="3571493"/>
              <a:chExt cx="9010768" cy="1251268"/>
            </a:xfrm>
          </p:grpSpPr>
          <p:grpSp>
            <p:nvGrpSpPr>
              <p:cNvPr id="197" name="Google Shape;197;p8"/>
              <p:cNvGrpSpPr/>
              <p:nvPr/>
            </p:nvGrpSpPr>
            <p:grpSpPr>
              <a:xfrm>
                <a:off x="547096" y="36133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198" name="Google Shape;198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0" name="Google Shape;200;p8"/>
              <p:cNvGrpSpPr/>
              <p:nvPr/>
            </p:nvGrpSpPr>
            <p:grpSpPr>
              <a:xfrm rot="5400000">
                <a:off x="8818296" y="31016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201" name="Google Shape;201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" name="Google Shape;203;p8"/>
            <p:cNvGrpSpPr/>
            <p:nvPr/>
          </p:nvGrpSpPr>
          <p:grpSpPr>
            <a:xfrm>
              <a:off x="8680200" y="974375"/>
              <a:ext cx="1111343" cy="1111343"/>
              <a:chOff x="8307725" y="278700"/>
              <a:chExt cx="1111343" cy="1111343"/>
            </a:xfrm>
          </p:grpSpPr>
          <p:sp>
            <p:nvSpPr>
              <p:cNvPr id="204" name="Google Shape;204;p8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>
            <a:spLocks noGrp="1"/>
          </p:cNvSpPr>
          <p:nvPr>
            <p:ph type="title"/>
          </p:nvPr>
        </p:nvSpPr>
        <p:spPr>
          <a:xfrm>
            <a:off x="2135550" y="1857350"/>
            <a:ext cx="4872900" cy="12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9"/>
          <p:cNvSpPr txBox="1">
            <a:spLocks noGrp="1"/>
          </p:cNvSpPr>
          <p:nvPr>
            <p:ph type="subTitle" idx="1"/>
          </p:nvPr>
        </p:nvSpPr>
        <p:spPr>
          <a:xfrm>
            <a:off x="2135550" y="3106975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09" name="Google Shape;209;p9"/>
          <p:cNvSpPr/>
          <p:nvPr/>
        </p:nvSpPr>
        <p:spPr>
          <a:xfrm>
            <a:off x="9336712" y="713511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9"/>
          <p:cNvGrpSpPr/>
          <p:nvPr/>
        </p:nvGrpSpPr>
        <p:grpSpPr>
          <a:xfrm>
            <a:off x="-2757425" y="-2776080"/>
            <a:ext cx="12134200" cy="9442910"/>
            <a:chOff x="-2757425" y="-2776080"/>
            <a:chExt cx="12134200" cy="9442910"/>
          </a:xfrm>
        </p:grpSpPr>
        <p:grpSp>
          <p:nvGrpSpPr>
            <p:cNvPr id="211" name="Google Shape;211;p9"/>
            <p:cNvGrpSpPr/>
            <p:nvPr/>
          </p:nvGrpSpPr>
          <p:grpSpPr>
            <a:xfrm rot="-5400000" flipH="1">
              <a:off x="-1755963" y="657655"/>
              <a:ext cx="4791669" cy="923822"/>
              <a:chOff x="-78438" y="3775205"/>
              <a:chExt cx="4791669" cy="923822"/>
            </a:xfrm>
          </p:grpSpPr>
          <p:cxnSp>
            <p:nvCxnSpPr>
              <p:cNvPr id="212" name="Google Shape;212;p9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9"/>
              <p:cNvCxnSpPr/>
              <p:nvPr/>
            </p:nvCxnSpPr>
            <p:spPr>
              <a:xfrm rot="-5400000">
                <a:off x="3789591" y="3940627"/>
                <a:ext cx="764100" cy="75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4" name="Google Shape;214;p9"/>
              <p:cNvSpPr/>
              <p:nvPr/>
            </p:nvSpPr>
            <p:spPr>
              <a:xfrm>
                <a:off x="4519806" y="37752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9"/>
            <p:cNvGrpSpPr/>
            <p:nvPr/>
          </p:nvGrpSpPr>
          <p:grpSpPr>
            <a:xfrm rot="10800000">
              <a:off x="8695559" y="3306345"/>
              <a:ext cx="681217" cy="3360485"/>
              <a:chOff x="1337800" y="-2525590"/>
              <a:chExt cx="1498167" cy="7390555"/>
            </a:xfrm>
          </p:grpSpPr>
          <p:cxnSp>
            <p:nvCxnSpPr>
              <p:cNvPr id="216" name="Google Shape;216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8" name="Google Shape;218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9"/>
            <p:cNvGrpSpPr/>
            <p:nvPr/>
          </p:nvGrpSpPr>
          <p:grpSpPr>
            <a:xfrm>
              <a:off x="146409" y="-2776080"/>
              <a:ext cx="681217" cy="3360485"/>
              <a:chOff x="1337800" y="-2525590"/>
              <a:chExt cx="1498167" cy="7390555"/>
            </a:xfrm>
          </p:grpSpPr>
          <p:cxnSp>
            <p:nvCxnSpPr>
              <p:cNvPr id="220" name="Google Shape;220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2" name="Google Shape;222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9"/>
            <p:cNvGrpSpPr/>
            <p:nvPr/>
          </p:nvGrpSpPr>
          <p:grpSpPr>
            <a:xfrm>
              <a:off x="-2757425" y="811862"/>
              <a:ext cx="3859204" cy="615399"/>
              <a:chOff x="-6675" y="307100"/>
              <a:chExt cx="9140700" cy="4634025"/>
            </a:xfrm>
          </p:grpSpPr>
          <p:cxnSp>
            <p:nvCxnSpPr>
              <p:cNvPr id="224" name="Google Shape;224;p9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9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9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9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9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34" name="Google Shape;234;p9"/>
            <p:cNvSpPr/>
            <p:nvPr/>
          </p:nvSpPr>
          <p:spPr>
            <a:xfrm rot="5400000">
              <a:off x="5637675" y="29867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35" name="Google Shape;235;p9"/>
          <p:cNvGrpSpPr/>
          <p:nvPr/>
        </p:nvGrpSpPr>
        <p:grpSpPr>
          <a:xfrm>
            <a:off x="-157525" y="1684573"/>
            <a:ext cx="8689055" cy="440880"/>
            <a:chOff x="-157525" y="1684573"/>
            <a:chExt cx="8689055" cy="440880"/>
          </a:xfrm>
        </p:grpSpPr>
        <p:sp>
          <p:nvSpPr>
            <p:cNvPr id="236" name="Google Shape;236;p9"/>
            <p:cNvSpPr/>
            <p:nvPr/>
          </p:nvSpPr>
          <p:spPr>
            <a:xfrm>
              <a:off x="8491475" y="1684573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 rot="-5400000">
              <a:off x="42887" y="1724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9"/>
          <p:cNvGrpSpPr/>
          <p:nvPr/>
        </p:nvGrpSpPr>
        <p:grpSpPr>
          <a:xfrm>
            <a:off x="-350826" y="649496"/>
            <a:ext cx="9280380" cy="5170923"/>
            <a:chOff x="-350826" y="649496"/>
            <a:chExt cx="9280380" cy="5170923"/>
          </a:xfrm>
        </p:grpSpPr>
        <p:grpSp>
          <p:nvGrpSpPr>
            <p:cNvPr id="239" name="Google Shape;239;p9"/>
            <p:cNvGrpSpPr/>
            <p:nvPr/>
          </p:nvGrpSpPr>
          <p:grpSpPr>
            <a:xfrm>
              <a:off x="-350826" y="649496"/>
              <a:ext cx="9280380" cy="1759405"/>
              <a:chOff x="-350826" y="649496"/>
              <a:chExt cx="9280380" cy="1759405"/>
            </a:xfrm>
          </p:grpSpPr>
          <p:sp>
            <p:nvSpPr>
              <p:cNvPr id="240" name="Google Shape;240;p9"/>
              <p:cNvSpPr/>
              <p:nvPr/>
            </p:nvSpPr>
            <p:spPr>
              <a:xfrm rot="10800000">
                <a:off x="8886438" y="12095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 rot="10800000">
                <a:off x="8695083" y="64949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 rot="5400000">
                <a:off x="425209" y="19584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 rot="5400000">
                <a:off x="25375" y="1957600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" name="Google Shape;244;p9"/>
            <p:cNvGrpSpPr/>
            <p:nvPr/>
          </p:nvGrpSpPr>
          <p:grpSpPr>
            <a:xfrm>
              <a:off x="7280000" y="4709075"/>
              <a:ext cx="1111343" cy="1111343"/>
              <a:chOff x="8307725" y="278700"/>
              <a:chExt cx="1111343" cy="1111343"/>
            </a:xfrm>
          </p:grpSpPr>
          <p:sp>
            <p:nvSpPr>
              <p:cNvPr id="245" name="Google Shape;245;p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49" name="Google Shape;249;p10"/>
          <p:cNvGrpSpPr/>
          <p:nvPr/>
        </p:nvGrpSpPr>
        <p:grpSpPr>
          <a:xfrm>
            <a:off x="-2466243" y="-2869459"/>
            <a:ext cx="11395878" cy="4597207"/>
            <a:chOff x="-2466243" y="-2869459"/>
            <a:chExt cx="11395878" cy="4597207"/>
          </a:xfrm>
        </p:grpSpPr>
        <p:grpSp>
          <p:nvGrpSpPr>
            <p:cNvPr id="250" name="Google Shape;250;p10"/>
            <p:cNvGrpSpPr/>
            <p:nvPr/>
          </p:nvGrpSpPr>
          <p:grpSpPr>
            <a:xfrm>
              <a:off x="-2466243" y="364624"/>
              <a:ext cx="4486819" cy="625122"/>
              <a:chOff x="-78438" y="4073905"/>
              <a:chExt cx="4486819" cy="625122"/>
            </a:xfrm>
          </p:grpSpPr>
          <p:cxnSp>
            <p:nvCxnSpPr>
              <p:cNvPr id="251" name="Google Shape;251;p10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10"/>
              <p:cNvCxnSpPr/>
              <p:nvPr/>
            </p:nvCxnSpPr>
            <p:spPr>
              <a:xfrm rot="-5400000">
                <a:off x="3788541" y="4241677"/>
                <a:ext cx="464100" cy="45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3" name="Google Shape;253;p10"/>
              <p:cNvSpPr/>
              <p:nvPr/>
            </p:nvSpPr>
            <p:spPr>
              <a:xfrm>
                <a:off x="4214956" y="40739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0"/>
            <p:cNvGrpSpPr/>
            <p:nvPr/>
          </p:nvGrpSpPr>
          <p:grpSpPr>
            <a:xfrm rot="5400000" flipH="1">
              <a:off x="-1083007" y="-1247557"/>
              <a:ext cx="3859204" cy="615399"/>
              <a:chOff x="-6675" y="307100"/>
              <a:chExt cx="9140700" cy="4634025"/>
            </a:xfrm>
          </p:grpSpPr>
          <p:cxnSp>
            <p:nvCxnSpPr>
              <p:cNvPr id="255" name="Google Shape;255;p10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10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10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10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10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10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10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10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" name="Google Shape;263;p10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" name="Google Shape;264;p10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5" name="Google Shape;265;p10"/>
            <p:cNvGrpSpPr/>
            <p:nvPr/>
          </p:nvGrpSpPr>
          <p:grpSpPr>
            <a:xfrm>
              <a:off x="8248398" y="-1632737"/>
              <a:ext cx="681237" cy="3360485"/>
              <a:chOff x="8248398" y="-1632737"/>
              <a:chExt cx="681237" cy="3360485"/>
            </a:xfrm>
          </p:grpSpPr>
          <p:grpSp>
            <p:nvGrpSpPr>
              <p:cNvPr id="266" name="Google Shape;266;p10"/>
              <p:cNvGrpSpPr/>
              <p:nvPr/>
            </p:nvGrpSpPr>
            <p:grpSpPr>
              <a:xfrm flipH="1">
                <a:off x="8248398" y="-1632737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267" name="Google Shape;267;p10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8" name="Google Shape;268;p10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69" name="Google Shape;269;p10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0" name="Google Shape;270;p10"/>
              <p:cNvGrpSpPr/>
              <p:nvPr/>
            </p:nvGrpSpPr>
            <p:grpSpPr>
              <a:xfrm>
                <a:off x="8436314" y="3608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271" name="Google Shape;271;p10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10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73" name="Google Shape;273;p10"/>
          <p:cNvGrpSpPr/>
          <p:nvPr/>
        </p:nvGrpSpPr>
        <p:grpSpPr>
          <a:xfrm>
            <a:off x="-150883" y="1137478"/>
            <a:ext cx="9080518" cy="813868"/>
            <a:chOff x="-150883" y="1137478"/>
            <a:chExt cx="9080518" cy="813868"/>
          </a:xfrm>
        </p:grpSpPr>
        <p:sp>
          <p:nvSpPr>
            <p:cNvPr id="274" name="Google Shape;274;p10"/>
            <p:cNvSpPr/>
            <p:nvPr/>
          </p:nvSpPr>
          <p:spPr>
            <a:xfrm rot="5400000" flipH="1">
              <a:off x="49529" y="9370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0"/>
            <p:cNvSpPr/>
            <p:nvPr/>
          </p:nvSpPr>
          <p:spPr>
            <a:xfrm flipH="1">
              <a:off x="8889579" y="15104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10"/>
          <p:cNvGrpSpPr/>
          <p:nvPr/>
        </p:nvGrpSpPr>
        <p:grpSpPr>
          <a:xfrm>
            <a:off x="-201760" y="1366772"/>
            <a:ext cx="9923304" cy="3117922"/>
            <a:chOff x="-201760" y="1366772"/>
            <a:chExt cx="9923304" cy="3117922"/>
          </a:xfrm>
        </p:grpSpPr>
        <p:grpSp>
          <p:nvGrpSpPr>
            <p:cNvPr id="277" name="Google Shape;277;p10"/>
            <p:cNvGrpSpPr/>
            <p:nvPr/>
          </p:nvGrpSpPr>
          <p:grpSpPr>
            <a:xfrm>
              <a:off x="8610200" y="3373350"/>
              <a:ext cx="1111343" cy="1111343"/>
              <a:chOff x="8307725" y="278700"/>
              <a:chExt cx="1111343" cy="1111343"/>
            </a:xfrm>
          </p:grpSpPr>
          <p:sp>
            <p:nvSpPr>
              <p:cNvPr id="278" name="Google Shape;278;p10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0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" name="Google Shape;280;p10"/>
            <p:cNvGrpSpPr/>
            <p:nvPr/>
          </p:nvGrpSpPr>
          <p:grpSpPr>
            <a:xfrm flipH="1">
              <a:off x="8674231" y="1727755"/>
              <a:ext cx="247278" cy="1160062"/>
              <a:chOff x="1463894" y="1434556"/>
              <a:chExt cx="247278" cy="1160062"/>
            </a:xfrm>
          </p:grpSpPr>
          <p:sp>
            <p:nvSpPr>
              <p:cNvPr id="281" name="Google Shape;281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3" name="Google Shape;283;p10"/>
            <p:cNvGrpSpPr/>
            <p:nvPr/>
          </p:nvGrpSpPr>
          <p:grpSpPr>
            <a:xfrm rot="5400000" flipH="1">
              <a:off x="254631" y="910380"/>
              <a:ext cx="247278" cy="1160062"/>
              <a:chOff x="1463894" y="1434556"/>
              <a:chExt cx="247278" cy="1160062"/>
            </a:xfrm>
          </p:grpSpPr>
          <p:sp>
            <p:nvSpPr>
              <p:cNvPr id="284" name="Google Shape;284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13"/>
          <p:cNvSpPr txBox="1">
            <a:spLocks noGrp="1"/>
          </p:cNvSpPr>
          <p:nvPr>
            <p:ph type="title" idx="2" hasCustomPrompt="1"/>
          </p:nvPr>
        </p:nvSpPr>
        <p:spPr>
          <a:xfrm>
            <a:off x="3177356" y="119952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2" name="Google Shape;322;p13"/>
          <p:cNvSpPr txBox="1">
            <a:spLocks noGrp="1"/>
          </p:cNvSpPr>
          <p:nvPr>
            <p:ph type="title" idx="3" hasCustomPrompt="1"/>
          </p:nvPr>
        </p:nvSpPr>
        <p:spPr>
          <a:xfrm>
            <a:off x="3177356" y="2902621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3" name="Google Shape;323;p13"/>
          <p:cNvSpPr txBox="1">
            <a:spLocks noGrp="1"/>
          </p:cNvSpPr>
          <p:nvPr>
            <p:ph type="title" idx="4" hasCustomPrompt="1"/>
          </p:nvPr>
        </p:nvSpPr>
        <p:spPr>
          <a:xfrm>
            <a:off x="3177356" y="176722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4" name="Google Shape;324;p13"/>
          <p:cNvSpPr txBox="1">
            <a:spLocks noGrp="1"/>
          </p:cNvSpPr>
          <p:nvPr>
            <p:ph type="title" idx="5" hasCustomPrompt="1"/>
          </p:nvPr>
        </p:nvSpPr>
        <p:spPr>
          <a:xfrm>
            <a:off x="3177356" y="347031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5" name="Google Shape;325;p13"/>
          <p:cNvSpPr txBox="1">
            <a:spLocks noGrp="1"/>
          </p:cNvSpPr>
          <p:nvPr>
            <p:ph type="title" idx="6" hasCustomPrompt="1"/>
          </p:nvPr>
        </p:nvSpPr>
        <p:spPr>
          <a:xfrm>
            <a:off x="3177356" y="2334924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6" name="Google Shape;326;p13"/>
          <p:cNvSpPr txBox="1">
            <a:spLocks noGrp="1"/>
          </p:cNvSpPr>
          <p:nvPr>
            <p:ph type="title" idx="7" hasCustomPrompt="1"/>
          </p:nvPr>
        </p:nvSpPr>
        <p:spPr>
          <a:xfrm>
            <a:off x="3177356" y="403801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7" name="Google Shape;327;p13"/>
          <p:cNvSpPr txBox="1">
            <a:spLocks noGrp="1"/>
          </p:cNvSpPr>
          <p:nvPr>
            <p:ph type="subTitle" idx="1"/>
          </p:nvPr>
        </p:nvSpPr>
        <p:spPr>
          <a:xfrm>
            <a:off x="4010944" y="1201329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28" name="Google Shape;328;p13"/>
          <p:cNvSpPr txBox="1">
            <a:spLocks noGrp="1"/>
          </p:cNvSpPr>
          <p:nvPr>
            <p:ph type="subTitle" idx="8"/>
          </p:nvPr>
        </p:nvSpPr>
        <p:spPr>
          <a:xfrm>
            <a:off x="4010944" y="1769028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29" name="Google Shape;329;p13"/>
          <p:cNvSpPr txBox="1">
            <a:spLocks noGrp="1"/>
          </p:cNvSpPr>
          <p:nvPr>
            <p:ph type="subTitle" idx="9"/>
          </p:nvPr>
        </p:nvSpPr>
        <p:spPr>
          <a:xfrm>
            <a:off x="4010944" y="2336727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0" name="Google Shape;330;p13"/>
          <p:cNvSpPr txBox="1">
            <a:spLocks noGrp="1"/>
          </p:cNvSpPr>
          <p:nvPr>
            <p:ph type="subTitle" idx="13"/>
          </p:nvPr>
        </p:nvSpPr>
        <p:spPr>
          <a:xfrm>
            <a:off x="4010941" y="2904427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1" name="Google Shape;331;p13"/>
          <p:cNvSpPr txBox="1">
            <a:spLocks noGrp="1"/>
          </p:cNvSpPr>
          <p:nvPr>
            <p:ph type="subTitle" idx="14"/>
          </p:nvPr>
        </p:nvSpPr>
        <p:spPr>
          <a:xfrm>
            <a:off x="4010941" y="3472126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2" name="Google Shape;332;p13"/>
          <p:cNvSpPr txBox="1">
            <a:spLocks noGrp="1"/>
          </p:cNvSpPr>
          <p:nvPr>
            <p:ph type="subTitle" idx="15"/>
          </p:nvPr>
        </p:nvSpPr>
        <p:spPr>
          <a:xfrm>
            <a:off x="4010941" y="4039825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333" name="Google Shape;333;p13"/>
          <p:cNvGrpSpPr/>
          <p:nvPr/>
        </p:nvGrpSpPr>
        <p:grpSpPr>
          <a:xfrm>
            <a:off x="377427" y="204425"/>
            <a:ext cx="8916117" cy="4541546"/>
            <a:chOff x="377427" y="204425"/>
            <a:chExt cx="8916117" cy="4541546"/>
          </a:xfrm>
        </p:grpSpPr>
        <p:grpSp>
          <p:nvGrpSpPr>
            <p:cNvPr id="334" name="Google Shape;334;p13"/>
            <p:cNvGrpSpPr/>
            <p:nvPr/>
          </p:nvGrpSpPr>
          <p:grpSpPr>
            <a:xfrm>
              <a:off x="377427" y="3968227"/>
              <a:ext cx="200266" cy="777744"/>
              <a:chOff x="8153327" y="353177"/>
              <a:chExt cx="200266" cy="777744"/>
            </a:xfrm>
          </p:grpSpPr>
          <p:sp>
            <p:nvSpPr>
              <p:cNvPr id="335" name="Google Shape;335;p13"/>
              <p:cNvSpPr/>
              <p:nvPr/>
            </p:nvSpPr>
            <p:spPr>
              <a:xfrm rot="10800000">
                <a:off x="8153327" y="6559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3"/>
              <p:cNvSpPr/>
              <p:nvPr/>
            </p:nvSpPr>
            <p:spPr>
              <a:xfrm rot="10800000">
                <a:off x="8310477" y="35317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7" name="Google Shape;337;p13"/>
            <p:cNvGrpSpPr/>
            <p:nvPr/>
          </p:nvGrpSpPr>
          <p:grpSpPr>
            <a:xfrm rot="-5400000">
              <a:off x="8807027" y="2115202"/>
              <a:ext cx="206891" cy="766144"/>
              <a:chOff x="8650702" y="1651177"/>
              <a:chExt cx="206891" cy="766144"/>
            </a:xfrm>
          </p:grpSpPr>
          <p:sp>
            <p:nvSpPr>
              <p:cNvPr id="338" name="Google Shape;338;p13"/>
              <p:cNvSpPr/>
              <p:nvPr/>
            </p:nvSpPr>
            <p:spPr>
              <a:xfrm rot="10800000">
                <a:off x="8650702" y="165117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3"/>
              <p:cNvSpPr/>
              <p:nvPr/>
            </p:nvSpPr>
            <p:spPr>
              <a:xfrm rot="10800000">
                <a:off x="8814477" y="19423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0" name="Google Shape;340;p13"/>
            <p:cNvGrpSpPr/>
            <p:nvPr/>
          </p:nvGrpSpPr>
          <p:grpSpPr>
            <a:xfrm>
              <a:off x="7437187" y="204425"/>
              <a:ext cx="862215" cy="240599"/>
              <a:chOff x="6903462" y="1158900"/>
              <a:chExt cx="862215" cy="240599"/>
            </a:xfrm>
          </p:grpSpPr>
          <p:sp>
            <p:nvSpPr>
              <p:cNvPr id="341" name="Google Shape;341;p13"/>
              <p:cNvSpPr/>
              <p:nvPr/>
            </p:nvSpPr>
            <p:spPr>
              <a:xfrm flipH="1">
                <a:off x="6903462" y="1158900"/>
                <a:ext cx="240599" cy="240599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1784" fill="none" extrusionOk="0">
                    <a:moveTo>
                      <a:pt x="1783" y="906"/>
                    </a:moveTo>
                    <a:cubicBezTo>
                      <a:pt x="1783" y="1392"/>
                      <a:pt x="1392" y="1783"/>
                      <a:pt x="877" y="1783"/>
                    </a:cubicBezTo>
                    <a:cubicBezTo>
                      <a:pt x="392" y="1783"/>
                      <a:pt x="0" y="1392"/>
                      <a:pt x="0" y="906"/>
                    </a:cubicBezTo>
                    <a:cubicBezTo>
                      <a:pt x="0" y="428"/>
                      <a:pt x="392" y="0"/>
                      <a:pt x="877" y="0"/>
                    </a:cubicBezTo>
                    <a:cubicBezTo>
                      <a:pt x="1392" y="0"/>
                      <a:pt x="1783" y="428"/>
                      <a:pt x="1783" y="906"/>
                    </a:cubicBezTo>
                    <a:close/>
                  </a:path>
                </a:pathLst>
              </a:custGeom>
              <a:noFill/>
              <a:ln w="597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3"/>
              <p:cNvSpPr/>
              <p:nvPr/>
            </p:nvSpPr>
            <p:spPr>
              <a:xfrm rot="5400000" flipH="1">
                <a:off x="7506622" y="1041704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3" name="Google Shape;343;p13"/>
          <p:cNvGrpSpPr/>
          <p:nvPr/>
        </p:nvGrpSpPr>
        <p:grpSpPr>
          <a:xfrm>
            <a:off x="-556748" y="-57000"/>
            <a:ext cx="10429656" cy="3378450"/>
            <a:chOff x="-556748" y="-57000"/>
            <a:chExt cx="10429656" cy="3378450"/>
          </a:xfrm>
        </p:grpSpPr>
        <p:grpSp>
          <p:nvGrpSpPr>
            <p:cNvPr id="344" name="Google Shape;344;p13"/>
            <p:cNvGrpSpPr/>
            <p:nvPr/>
          </p:nvGrpSpPr>
          <p:grpSpPr>
            <a:xfrm flipH="1">
              <a:off x="8221607" y="1714746"/>
              <a:ext cx="493321" cy="357312"/>
              <a:chOff x="1722354" y="229144"/>
              <a:chExt cx="1748744" cy="1266614"/>
            </a:xfrm>
          </p:grpSpPr>
          <p:sp>
            <p:nvSpPr>
              <p:cNvPr id="345" name="Google Shape;345;p1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7" name="Google Shape;347;p13"/>
            <p:cNvSpPr/>
            <p:nvPr/>
          </p:nvSpPr>
          <p:spPr>
            <a:xfrm>
              <a:off x="8221600" y="-57000"/>
              <a:ext cx="1027600" cy="3378450"/>
            </a:xfrm>
            <a:custGeom>
              <a:avLst/>
              <a:gdLst/>
              <a:ahLst/>
              <a:cxnLst/>
              <a:rect l="l" t="t" r="r" b="b"/>
              <a:pathLst>
                <a:path w="41104" h="135138" extrusionOk="0">
                  <a:moveTo>
                    <a:pt x="41104" y="135138"/>
                  </a:moveTo>
                  <a:lnTo>
                    <a:pt x="0" y="111407"/>
                  </a:lnTo>
                  <a:lnTo>
                    <a:pt x="0" y="57500"/>
                  </a:lnTo>
                  <a:lnTo>
                    <a:pt x="12424" y="45076"/>
                  </a:lnTo>
                  <a:lnTo>
                    <a:pt x="12424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48" name="Google Shape;348;p13"/>
            <p:cNvGrpSpPr/>
            <p:nvPr/>
          </p:nvGrpSpPr>
          <p:grpSpPr>
            <a:xfrm>
              <a:off x="8527396" y="539490"/>
              <a:ext cx="1345511" cy="273510"/>
              <a:chOff x="-6675" y="2881558"/>
              <a:chExt cx="9140700" cy="2059567"/>
            </a:xfrm>
          </p:grpSpPr>
          <p:cxnSp>
            <p:nvCxnSpPr>
              <p:cNvPr id="349" name="Google Shape;349;p1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1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351;p1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1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1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54" name="Google Shape;354;p13"/>
            <p:cNvGrpSpPr/>
            <p:nvPr/>
          </p:nvGrpSpPr>
          <p:grpSpPr>
            <a:xfrm rot="10800000">
              <a:off x="-556748" y="2551975"/>
              <a:ext cx="1029243" cy="273510"/>
              <a:chOff x="-6675" y="2881558"/>
              <a:chExt cx="9140700" cy="2059567"/>
            </a:xfrm>
          </p:grpSpPr>
          <p:cxnSp>
            <p:nvCxnSpPr>
              <p:cNvPr id="355" name="Google Shape;355;p1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1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1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1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1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60" name="Google Shape;360;p13"/>
          <p:cNvGrpSpPr/>
          <p:nvPr/>
        </p:nvGrpSpPr>
        <p:grpSpPr>
          <a:xfrm>
            <a:off x="-160350" y="1017736"/>
            <a:ext cx="9034618" cy="1344543"/>
            <a:chOff x="-160350" y="1017736"/>
            <a:chExt cx="9034618" cy="1344543"/>
          </a:xfrm>
        </p:grpSpPr>
        <p:sp>
          <p:nvSpPr>
            <p:cNvPr id="361" name="Google Shape;361;p13"/>
            <p:cNvSpPr/>
            <p:nvPr/>
          </p:nvSpPr>
          <p:spPr>
            <a:xfrm rot="10800000">
              <a:off x="8834212" y="10177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 rot="5400000">
              <a:off x="40062" y="21218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1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16"/>
          <p:cNvSpPr txBox="1">
            <a:spLocks noGrp="1"/>
          </p:cNvSpPr>
          <p:nvPr>
            <p:ph type="subTitle" idx="1"/>
          </p:nvPr>
        </p:nvSpPr>
        <p:spPr>
          <a:xfrm>
            <a:off x="1090025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16"/>
          <p:cNvSpPr txBox="1">
            <a:spLocks noGrp="1"/>
          </p:cNvSpPr>
          <p:nvPr>
            <p:ph type="subTitle" idx="2"/>
          </p:nvPr>
        </p:nvSpPr>
        <p:spPr>
          <a:xfrm>
            <a:off x="3501725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16"/>
          <p:cNvSpPr txBox="1">
            <a:spLocks noGrp="1"/>
          </p:cNvSpPr>
          <p:nvPr>
            <p:ph type="subTitle" idx="3"/>
          </p:nvPr>
        </p:nvSpPr>
        <p:spPr>
          <a:xfrm>
            <a:off x="5913431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16"/>
          <p:cNvSpPr txBox="1">
            <a:spLocks noGrp="1"/>
          </p:cNvSpPr>
          <p:nvPr>
            <p:ph type="subTitle" idx="4"/>
          </p:nvPr>
        </p:nvSpPr>
        <p:spPr>
          <a:xfrm>
            <a:off x="1090025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06" name="Google Shape;406;p16"/>
          <p:cNvSpPr txBox="1">
            <a:spLocks noGrp="1"/>
          </p:cNvSpPr>
          <p:nvPr>
            <p:ph type="subTitle" idx="5"/>
          </p:nvPr>
        </p:nvSpPr>
        <p:spPr>
          <a:xfrm>
            <a:off x="3501728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07" name="Google Shape;407;p16"/>
          <p:cNvSpPr txBox="1">
            <a:spLocks noGrp="1"/>
          </p:cNvSpPr>
          <p:nvPr>
            <p:ph type="subTitle" idx="6"/>
          </p:nvPr>
        </p:nvSpPr>
        <p:spPr>
          <a:xfrm>
            <a:off x="5913432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408" name="Google Shape;408;p16"/>
          <p:cNvGrpSpPr/>
          <p:nvPr/>
        </p:nvGrpSpPr>
        <p:grpSpPr>
          <a:xfrm>
            <a:off x="188277" y="445029"/>
            <a:ext cx="8669349" cy="4596267"/>
            <a:chOff x="188277" y="445029"/>
            <a:chExt cx="8669349" cy="4596267"/>
          </a:xfrm>
        </p:grpSpPr>
        <p:sp>
          <p:nvSpPr>
            <p:cNvPr id="409" name="Google Shape;409;p16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1" name="Google Shape;411;p16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412" name="Google Shape;412;p16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6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4" name="Google Shape;414;p16"/>
          <p:cNvGrpSpPr/>
          <p:nvPr/>
        </p:nvGrpSpPr>
        <p:grpSpPr>
          <a:xfrm>
            <a:off x="478250" y="1380581"/>
            <a:ext cx="8298985" cy="1930684"/>
            <a:chOff x="478250" y="1380581"/>
            <a:chExt cx="8298985" cy="1930684"/>
          </a:xfrm>
        </p:grpSpPr>
        <p:sp>
          <p:nvSpPr>
            <p:cNvPr id="415" name="Google Shape;415;p16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6"/>
            <p:cNvSpPr/>
            <p:nvPr/>
          </p:nvSpPr>
          <p:spPr>
            <a:xfrm rot="10800000">
              <a:off x="478250" y="287038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16"/>
          <p:cNvGrpSpPr/>
          <p:nvPr/>
        </p:nvGrpSpPr>
        <p:grpSpPr>
          <a:xfrm>
            <a:off x="260198" y="-534009"/>
            <a:ext cx="8742927" cy="5946659"/>
            <a:chOff x="260198" y="-534009"/>
            <a:chExt cx="8742927" cy="5946659"/>
          </a:xfrm>
        </p:grpSpPr>
        <p:grpSp>
          <p:nvGrpSpPr>
            <p:cNvPr id="418" name="Google Shape;418;p16"/>
            <p:cNvGrpSpPr/>
            <p:nvPr/>
          </p:nvGrpSpPr>
          <p:grpSpPr>
            <a:xfrm rot="5400000" flipH="1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419" name="Google Shape;419;p16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16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16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16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16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24" name="Google Shape;424;p16"/>
            <p:cNvSpPr/>
            <p:nvPr/>
          </p:nvSpPr>
          <p:spPr>
            <a:xfrm>
              <a:off x="5746750" y="-5700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25" name="Google Shape;425;p16"/>
            <p:cNvGrpSpPr/>
            <p:nvPr/>
          </p:nvGrpSpPr>
          <p:grpSpPr>
            <a:xfrm>
              <a:off x="260198" y="3089575"/>
              <a:ext cx="493321" cy="2323075"/>
              <a:chOff x="260198" y="3089575"/>
              <a:chExt cx="493321" cy="2323075"/>
            </a:xfrm>
          </p:grpSpPr>
          <p:grpSp>
            <p:nvGrpSpPr>
              <p:cNvPr id="426" name="Google Shape;426;p16"/>
              <p:cNvGrpSpPr/>
              <p:nvPr/>
            </p:nvGrpSpPr>
            <p:grpSpPr>
              <a:xfrm rot="10800000">
                <a:off x="260198" y="36457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427" name="Google Shape;427;p16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16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29" name="Google Shape;429;p16"/>
              <p:cNvSpPr/>
              <p:nvPr/>
            </p:nvSpPr>
            <p:spPr>
              <a:xfrm>
                <a:off x="260200" y="3089575"/>
                <a:ext cx="476150" cy="2323075"/>
              </a:xfrm>
              <a:custGeom>
                <a:avLst/>
                <a:gdLst/>
                <a:ahLst/>
                <a:cxnLst/>
                <a:rect l="l" t="t" r="r" b="b"/>
                <a:pathLst>
                  <a:path w="19046" h="92923" extrusionOk="0">
                    <a:moveTo>
                      <a:pt x="0" y="0"/>
                    </a:moveTo>
                    <a:lnTo>
                      <a:pt x="0" y="36635"/>
                    </a:lnTo>
                    <a:lnTo>
                      <a:pt x="19046" y="55681"/>
                    </a:lnTo>
                    <a:lnTo>
                      <a:pt x="19046" y="9292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430" name="Google Shape;430;p16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2" r:id="rId9"/>
    <p:sldLayoutId id="2147483663" r:id="rId10"/>
    <p:sldLayoutId id="2147483669" r:id="rId11"/>
    <p:sldLayoutId id="214748367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8"/>
          <p:cNvSpPr txBox="1">
            <a:spLocks noGrp="1"/>
          </p:cNvSpPr>
          <p:nvPr>
            <p:ph type="ctrTitle"/>
          </p:nvPr>
        </p:nvSpPr>
        <p:spPr>
          <a:xfrm>
            <a:off x="1079350" y="1229253"/>
            <a:ext cx="4384800" cy="169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AVATAR AI</a:t>
            </a:r>
            <a:endParaRPr sz="6000" dirty="0"/>
          </a:p>
        </p:txBody>
      </p:sp>
      <p:sp>
        <p:nvSpPr>
          <p:cNvPr id="663" name="Google Shape;663;p28"/>
          <p:cNvSpPr txBox="1">
            <a:spLocks noGrp="1"/>
          </p:cNvSpPr>
          <p:nvPr>
            <p:ph type="subTitle" idx="1"/>
          </p:nvPr>
        </p:nvSpPr>
        <p:spPr>
          <a:xfrm>
            <a:off x="1115975" y="3719650"/>
            <a:ext cx="4384800" cy="3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~Praneetha Palakurla [G-359]</a:t>
            </a:r>
            <a:endParaRPr dirty="0"/>
          </a:p>
        </p:txBody>
      </p:sp>
      <p:sp>
        <p:nvSpPr>
          <p:cNvPr id="664" name="Google Shape;664;p28"/>
          <p:cNvSpPr/>
          <p:nvPr/>
        </p:nvSpPr>
        <p:spPr>
          <a:xfrm rot="-5400000">
            <a:off x="689075" y="2215534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5" name="Google Shape;665;p28"/>
          <p:cNvGrpSpPr/>
          <p:nvPr/>
        </p:nvGrpSpPr>
        <p:grpSpPr>
          <a:xfrm>
            <a:off x="6777434" y="2296620"/>
            <a:ext cx="1033834" cy="3360485"/>
            <a:chOff x="6777434" y="2296620"/>
            <a:chExt cx="1033834" cy="3360485"/>
          </a:xfrm>
        </p:grpSpPr>
        <p:grpSp>
          <p:nvGrpSpPr>
            <p:cNvPr id="666" name="Google Shape;666;p28"/>
            <p:cNvGrpSpPr/>
            <p:nvPr/>
          </p:nvGrpSpPr>
          <p:grpSpPr>
            <a:xfrm rot="10800000">
              <a:off x="6777434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667" name="Google Shape;667;p2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2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9" name="Google Shape;669;p2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0" name="Google Shape;670;p28"/>
            <p:cNvSpPr/>
            <p:nvPr/>
          </p:nvSpPr>
          <p:spPr>
            <a:xfrm>
              <a:off x="7771212" y="2972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28"/>
          <p:cNvGrpSpPr/>
          <p:nvPr/>
        </p:nvGrpSpPr>
        <p:grpSpPr>
          <a:xfrm>
            <a:off x="6262859" y="-2197955"/>
            <a:ext cx="681217" cy="3360485"/>
            <a:chOff x="1337800" y="-2525590"/>
            <a:chExt cx="1498167" cy="7390555"/>
          </a:xfrm>
        </p:grpSpPr>
        <p:cxnSp>
          <p:nvCxnSpPr>
            <p:cNvPr id="674" name="Google Shape;674;p28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28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76" name="Google Shape;676;p28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7" name="Google Shape;677;p28"/>
          <p:cNvSpPr/>
          <p:nvPr/>
        </p:nvSpPr>
        <p:spPr>
          <a:xfrm rot="-5400000">
            <a:off x="8215875" y="805548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8" name="Google Shape;678;p28"/>
          <p:cNvGrpSpPr/>
          <p:nvPr/>
        </p:nvGrpSpPr>
        <p:grpSpPr>
          <a:xfrm rot="10800000" flipH="1">
            <a:off x="-2068288" y="305430"/>
            <a:ext cx="4791669" cy="923822"/>
            <a:chOff x="-78438" y="3775205"/>
            <a:chExt cx="4791669" cy="923822"/>
          </a:xfrm>
        </p:grpSpPr>
        <p:cxnSp>
          <p:nvCxnSpPr>
            <p:cNvPr id="679" name="Google Shape;679;p2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2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1" name="Google Shape;681;p2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28"/>
          <p:cNvGrpSpPr/>
          <p:nvPr/>
        </p:nvGrpSpPr>
        <p:grpSpPr>
          <a:xfrm>
            <a:off x="3329300" y="-3035953"/>
            <a:ext cx="6471825" cy="4623428"/>
            <a:chOff x="3329300" y="-3035953"/>
            <a:chExt cx="6471825" cy="4623428"/>
          </a:xfrm>
        </p:grpSpPr>
        <p:grpSp>
          <p:nvGrpSpPr>
            <p:cNvPr id="683" name="Google Shape;683;p28"/>
            <p:cNvGrpSpPr/>
            <p:nvPr/>
          </p:nvGrpSpPr>
          <p:grpSpPr>
            <a:xfrm rot="5400000">
              <a:off x="2802525" y="-1414050"/>
              <a:ext cx="3859204" cy="615399"/>
              <a:chOff x="-6675" y="307100"/>
              <a:chExt cx="9140700" cy="4634025"/>
            </a:xfrm>
          </p:grpSpPr>
          <p:cxnSp>
            <p:nvCxnSpPr>
              <p:cNvPr id="684" name="Google Shape;684;p2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2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2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2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2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2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2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1" name="Google Shape;691;p2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2" name="Google Shape;692;p2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2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94" name="Google Shape;694;p28"/>
            <p:cNvSpPr/>
            <p:nvPr/>
          </p:nvSpPr>
          <p:spPr>
            <a:xfrm>
              <a:off x="3329300" y="82325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5"/>
          <p:cNvSpPr txBox="1">
            <a:spLocks noGrp="1"/>
          </p:cNvSpPr>
          <p:nvPr>
            <p:ph type="subTitle" idx="6"/>
          </p:nvPr>
        </p:nvSpPr>
        <p:spPr>
          <a:xfrm>
            <a:off x="1253224" y="2827725"/>
            <a:ext cx="3039375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AI INFERENCE SERVER</a:t>
            </a:r>
            <a:endParaRPr sz="2000" dirty="0"/>
          </a:p>
        </p:txBody>
      </p:sp>
      <p:sp>
        <p:nvSpPr>
          <p:cNvPr id="795" name="Google Shape;795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TECH STACK USED - MERN</a:t>
            </a:r>
            <a:endParaRPr dirty="0"/>
          </a:p>
        </p:txBody>
      </p:sp>
      <p:sp>
        <p:nvSpPr>
          <p:cNvPr id="796" name="Google Shape;796;p35"/>
          <p:cNvSpPr txBox="1">
            <a:spLocks noGrp="1"/>
          </p:cNvSpPr>
          <p:nvPr>
            <p:ph type="subTitle" idx="1"/>
          </p:nvPr>
        </p:nvSpPr>
        <p:spPr>
          <a:xfrm>
            <a:off x="1253224" y="1770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/>
              <a:t>REACT.js + Tailwind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/>
              <a:t>Purpose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/>
              <a:t>       User Interface, User Inputs, Video Playback.</a:t>
            </a:r>
          </a:p>
        </p:txBody>
      </p:sp>
      <p:sp>
        <p:nvSpPr>
          <p:cNvPr id="797" name="Google Shape;797;p35"/>
          <p:cNvSpPr txBox="1">
            <a:spLocks noGrp="1"/>
          </p:cNvSpPr>
          <p:nvPr>
            <p:ph type="subTitle" idx="2"/>
          </p:nvPr>
        </p:nvSpPr>
        <p:spPr>
          <a:xfrm>
            <a:off x="4662018" y="1770100"/>
            <a:ext cx="3228758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Express.js (Node.js)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Pupose: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 </a:t>
            </a:r>
            <a:r>
              <a:rPr lang="en" sz="1400" dirty="0" smtClean="0"/>
              <a:t>      Manages API Requests, uploads, </a:t>
            </a:r>
            <a:r>
              <a:rPr lang="en-US" sz="1400" dirty="0" smtClean="0"/>
              <a:t>A</a:t>
            </a:r>
            <a:r>
              <a:rPr lang="en" sz="1400" dirty="0" smtClean="0"/>
              <a:t>nd the User Validation.</a:t>
            </a:r>
            <a:endParaRPr sz="1400" dirty="0"/>
          </a:p>
        </p:txBody>
      </p:sp>
      <p:sp>
        <p:nvSpPr>
          <p:cNvPr id="798" name="Google Shape;798;p35"/>
          <p:cNvSpPr txBox="1">
            <a:spLocks noGrp="1"/>
          </p:cNvSpPr>
          <p:nvPr>
            <p:ph type="subTitle" idx="3"/>
          </p:nvPr>
        </p:nvSpPr>
        <p:spPr>
          <a:xfrm>
            <a:off x="1253224" y="32817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Fast API (Python)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Purpose: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 </a:t>
            </a:r>
            <a:r>
              <a:rPr lang="en" sz="1400" dirty="0" smtClean="0"/>
              <a:t>    Runs XTTS and SadTalker for the audio and video generation.</a:t>
            </a:r>
          </a:p>
        </p:txBody>
      </p:sp>
      <p:sp>
        <p:nvSpPr>
          <p:cNvPr id="799" name="Google Shape;799;p35"/>
          <p:cNvSpPr txBox="1">
            <a:spLocks noGrp="1"/>
          </p:cNvSpPr>
          <p:nvPr>
            <p:ph type="subTitle" idx="4"/>
          </p:nvPr>
        </p:nvSpPr>
        <p:spPr>
          <a:xfrm>
            <a:off x="4801747" y="3281700"/>
            <a:ext cx="3288957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MongoDB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Purpose: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 </a:t>
            </a:r>
            <a:r>
              <a:rPr lang="en" sz="1400" dirty="0" smtClean="0"/>
              <a:t>     Stores the User information and the history of their video generations</a:t>
            </a:r>
            <a:endParaRPr sz="1400" dirty="0"/>
          </a:p>
        </p:txBody>
      </p:sp>
      <p:sp>
        <p:nvSpPr>
          <p:cNvPr id="800" name="Google Shape;800;p35"/>
          <p:cNvSpPr txBox="1">
            <a:spLocks noGrp="1"/>
          </p:cNvSpPr>
          <p:nvPr>
            <p:ph type="subTitle" idx="5"/>
          </p:nvPr>
        </p:nvSpPr>
        <p:spPr>
          <a:xfrm>
            <a:off x="1253225" y="1316050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FRONTEND</a:t>
            </a:r>
            <a:endParaRPr sz="2000" dirty="0"/>
          </a:p>
        </p:txBody>
      </p:sp>
      <p:sp>
        <p:nvSpPr>
          <p:cNvPr id="801" name="Google Shape;801;p35"/>
          <p:cNvSpPr txBox="1">
            <a:spLocks noGrp="1"/>
          </p:cNvSpPr>
          <p:nvPr>
            <p:ph type="subTitle" idx="7"/>
          </p:nvPr>
        </p:nvSpPr>
        <p:spPr>
          <a:xfrm>
            <a:off x="5079750" y="1316050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BACKEND</a:t>
            </a:r>
            <a:endParaRPr sz="2000" dirty="0"/>
          </a:p>
        </p:txBody>
      </p:sp>
      <p:sp>
        <p:nvSpPr>
          <p:cNvPr id="802" name="Google Shape;802;p35"/>
          <p:cNvSpPr txBox="1">
            <a:spLocks noGrp="1"/>
          </p:cNvSpPr>
          <p:nvPr>
            <p:ph type="subTitle" idx="8"/>
          </p:nvPr>
        </p:nvSpPr>
        <p:spPr>
          <a:xfrm>
            <a:off x="5079750" y="2827725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DATABASE</a:t>
            </a:r>
            <a:endParaRPr sz="2000" dirty="0"/>
          </a:p>
        </p:txBody>
      </p:sp>
      <p:grpSp>
        <p:nvGrpSpPr>
          <p:cNvPr id="37" name="Google Shape;1262;p48"/>
          <p:cNvGrpSpPr/>
          <p:nvPr/>
        </p:nvGrpSpPr>
        <p:grpSpPr>
          <a:xfrm>
            <a:off x="847351" y="1453056"/>
            <a:ext cx="345125" cy="345150"/>
            <a:chOff x="997838" y="3797375"/>
            <a:chExt cx="345125" cy="345150"/>
          </a:xfrm>
        </p:grpSpPr>
        <p:sp>
          <p:nvSpPr>
            <p:cNvPr id="38" name="Google Shape;1263;p48"/>
            <p:cNvSpPr/>
            <p:nvPr/>
          </p:nvSpPr>
          <p:spPr>
            <a:xfrm>
              <a:off x="997838" y="3797375"/>
              <a:ext cx="345125" cy="345150"/>
            </a:xfrm>
            <a:custGeom>
              <a:avLst/>
              <a:gdLst/>
              <a:ahLst/>
              <a:cxnLst/>
              <a:rect l="l" t="t" r="r" b="b"/>
              <a:pathLst>
                <a:path w="13805" h="13806" extrusionOk="0">
                  <a:moveTo>
                    <a:pt x="6895" y="809"/>
                  </a:moveTo>
                  <a:cubicBezTo>
                    <a:pt x="8172" y="809"/>
                    <a:pt x="9199" y="1838"/>
                    <a:pt x="9199" y="3101"/>
                  </a:cubicBezTo>
                  <a:cubicBezTo>
                    <a:pt x="9199" y="3788"/>
                    <a:pt x="8896" y="4433"/>
                    <a:pt x="8357" y="4865"/>
                  </a:cubicBezTo>
                  <a:cubicBezTo>
                    <a:pt x="8018" y="5157"/>
                    <a:pt x="7785" y="5530"/>
                    <a:pt x="7715" y="5928"/>
                  </a:cubicBezTo>
                  <a:lnTo>
                    <a:pt x="7305" y="5928"/>
                  </a:lnTo>
                  <a:lnTo>
                    <a:pt x="7305" y="3813"/>
                  </a:lnTo>
                  <a:lnTo>
                    <a:pt x="7995" y="3123"/>
                  </a:lnTo>
                  <a:cubicBezTo>
                    <a:pt x="8158" y="2960"/>
                    <a:pt x="8158" y="2702"/>
                    <a:pt x="7995" y="2551"/>
                  </a:cubicBezTo>
                  <a:cubicBezTo>
                    <a:pt x="7919" y="2468"/>
                    <a:pt x="7817" y="2427"/>
                    <a:pt x="7713" y="2427"/>
                  </a:cubicBezTo>
                  <a:cubicBezTo>
                    <a:pt x="7609" y="2427"/>
                    <a:pt x="7504" y="2468"/>
                    <a:pt x="7423" y="2551"/>
                  </a:cubicBezTo>
                  <a:lnTo>
                    <a:pt x="6895" y="3064"/>
                  </a:lnTo>
                  <a:lnTo>
                    <a:pt x="6382" y="2551"/>
                  </a:lnTo>
                  <a:cubicBezTo>
                    <a:pt x="6304" y="2473"/>
                    <a:pt x="6197" y="2430"/>
                    <a:pt x="6089" y="2430"/>
                  </a:cubicBezTo>
                  <a:cubicBezTo>
                    <a:pt x="6003" y="2430"/>
                    <a:pt x="5917" y="2457"/>
                    <a:pt x="5843" y="2514"/>
                  </a:cubicBezTo>
                  <a:cubicBezTo>
                    <a:pt x="5647" y="2666"/>
                    <a:pt x="5633" y="2946"/>
                    <a:pt x="5810" y="3123"/>
                  </a:cubicBezTo>
                  <a:lnTo>
                    <a:pt x="6500" y="3813"/>
                  </a:lnTo>
                  <a:lnTo>
                    <a:pt x="6500" y="5928"/>
                  </a:lnTo>
                  <a:lnTo>
                    <a:pt x="6090" y="5928"/>
                  </a:lnTo>
                  <a:cubicBezTo>
                    <a:pt x="6020" y="5530"/>
                    <a:pt x="5787" y="5157"/>
                    <a:pt x="5448" y="4865"/>
                  </a:cubicBezTo>
                  <a:cubicBezTo>
                    <a:pt x="4909" y="4433"/>
                    <a:pt x="4606" y="3788"/>
                    <a:pt x="4606" y="3101"/>
                  </a:cubicBezTo>
                  <a:cubicBezTo>
                    <a:pt x="4606" y="1838"/>
                    <a:pt x="5633" y="809"/>
                    <a:pt x="6895" y="809"/>
                  </a:cubicBezTo>
                  <a:close/>
                  <a:moveTo>
                    <a:pt x="7681" y="6748"/>
                  </a:moveTo>
                  <a:lnTo>
                    <a:pt x="7681" y="7412"/>
                  </a:lnTo>
                  <a:cubicBezTo>
                    <a:pt x="7681" y="7494"/>
                    <a:pt x="7622" y="7553"/>
                    <a:pt x="7552" y="7553"/>
                  </a:cubicBezTo>
                  <a:lnTo>
                    <a:pt x="6253" y="7553"/>
                  </a:lnTo>
                  <a:cubicBezTo>
                    <a:pt x="6183" y="7553"/>
                    <a:pt x="6124" y="7494"/>
                    <a:pt x="6124" y="7412"/>
                  </a:cubicBezTo>
                  <a:lnTo>
                    <a:pt x="6124" y="6748"/>
                  </a:lnTo>
                  <a:close/>
                  <a:moveTo>
                    <a:pt x="12857" y="3507"/>
                  </a:moveTo>
                  <a:cubicBezTo>
                    <a:pt x="12941" y="3507"/>
                    <a:pt x="12997" y="3566"/>
                    <a:pt x="12997" y="3637"/>
                  </a:cubicBezTo>
                  <a:lnTo>
                    <a:pt x="12997" y="9166"/>
                  </a:lnTo>
                  <a:lnTo>
                    <a:pt x="808" y="9166"/>
                  </a:lnTo>
                  <a:lnTo>
                    <a:pt x="808" y="3637"/>
                  </a:lnTo>
                  <a:cubicBezTo>
                    <a:pt x="808" y="3566"/>
                    <a:pt x="864" y="3507"/>
                    <a:pt x="948" y="3507"/>
                  </a:cubicBezTo>
                  <a:lnTo>
                    <a:pt x="3824" y="3507"/>
                  </a:lnTo>
                  <a:cubicBezTo>
                    <a:pt x="3927" y="4279"/>
                    <a:pt x="4315" y="4994"/>
                    <a:pt x="4921" y="5496"/>
                  </a:cubicBezTo>
                  <a:cubicBezTo>
                    <a:pt x="5167" y="5696"/>
                    <a:pt x="5308" y="5976"/>
                    <a:pt x="5308" y="6257"/>
                  </a:cubicBezTo>
                  <a:lnTo>
                    <a:pt x="5308" y="7412"/>
                  </a:lnTo>
                  <a:cubicBezTo>
                    <a:pt x="5308" y="7940"/>
                    <a:pt x="5740" y="8361"/>
                    <a:pt x="6253" y="8361"/>
                  </a:cubicBezTo>
                  <a:lnTo>
                    <a:pt x="7527" y="8361"/>
                  </a:lnTo>
                  <a:cubicBezTo>
                    <a:pt x="8043" y="8361"/>
                    <a:pt x="8464" y="7940"/>
                    <a:pt x="8464" y="7412"/>
                  </a:cubicBezTo>
                  <a:lnTo>
                    <a:pt x="8464" y="6257"/>
                  </a:lnTo>
                  <a:cubicBezTo>
                    <a:pt x="8464" y="5976"/>
                    <a:pt x="8604" y="5696"/>
                    <a:pt x="8848" y="5496"/>
                  </a:cubicBezTo>
                  <a:cubicBezTo>
                    <a:pt x="9457" y="4994"/>
                    <a:pt x="9855" y="4279"/>
                    <a:pt x="9948" y="3507"/>
                  </a:cubicBezTo>
                  <a:close/>
                  <a:moveTo>
                    <a:pt x="12997" y="9974"/>
                  </a:moveTo>
                  <a:lnTo>
                    <a:pt x="12997" y="10650"/>
                  </a:lnTo>
                  <a:cubicBezTo>
                    <a:pt x="12997" y="10720"/>
                    <a:pt x="12941" y="10790"/>
                    <a:pt x="12857" y="10790"/>
                  </a:cubicBezTo>
                  <a:lnTo>
                    <a:pt x="948" y="10790"/>
                  </a:lnTo>
                  <a:cubicBezTo>
                    <a:pt x="864" y="10790"/>
                    <a:pt x="808" y="10720"/>
                    <a:pt x="808" y="10650"/>
                  </a:cubicBezTo>
                  <a:lnTo>
                    <a:pt x="808" y="9974"/>
                  </a:lnTo>
                  <a:close/>
                  <a:moveTo>
                    <a:pt x="8194" y="11598"/>
                  </a:moveTo>
                  <a:lnTo>
                    <a:pt x="8534" y="13001"/>
                  </a:lnTo>
                  <a:lnTo>
                    <a:pt x="5249" y="13001"/>
                  </a:lnTo>
                  <a:lnTo>
                    <a:pt x="5588" y="11598"/>
                  </a:lnTo>
                  <a:close/>
                  <a:moveTo>
                    <a:pt x="6895" y="1"/>
                  </a:moveTo>
                  <a:cubicBezTo>
                    <a:pt x="5330" y="1"/>
                    <a:pt x="4020" y="1182"/>
                    <a:pt x="3824" y="2702"/>
                  </a:cubicBezTo>
                  <a:lnTo>
                    <a:pt x="948" y="2702"/>
                  </a:lnTo>
                  <a:cubicBezTo>
                    <a:pt x="421" y="2702"/>
                    <a:pt x="0" y="3123"/>
                    <a:pt x="0" y="3637"/>
                  </a:cubicBezTo>
                  <a:lnTo>
                    <a:pt x="0" y="10650"/>
                  </a:lnTo>
                  <a:cubicBezTo>
                    <a:pt x="0" y="11177"/>
                    <a:pt x="421" y="11598"/>
                    <a:pt x="948" y="11598"/>
                  </a:cubicBezTo>
                  <a:lnTo>
                    <a:pt x="4769" y="11598"/>
                  </a:lnTo>
                  <a:lnTo>
                    <a:pt x="4430" y="13001"/>
                  </a:lnTo>
                  <a:lnTo>
                    <a:pt x="3669" y="13001"/>
                  </a:lnTo>
                  <a:cubicBezTo>
                    <a:pt x="3459" y="13001"/>
                    <a:pt x="3274" y="13152"/>
                    <a:pt x="3249" y="13351"/>
                  </a:cubicBezTo>
                  <a:cubicBezTo>
                    <a:pt x="3226" y="13595"/>
                    <a:pt x="3414" y="13806"/>
                    <a:pt x="3658" y="13806"/>
                  </a:cubicBezTo>
                  <a:lnTo>
                    <a:pt x="10110" y="13806"/>
                  </a:lnTo>
                  <a:cubicBezTo>
                    <a:pt x="10321" y="13806"/>
                    <a:pt x="10509" y="13654"/>
                    <a:pt x="10531" y="13444"/>
                  </a:cubicBezTo>
                  <a:cubicBezTo>
                    <a:pt x="10556" y="13200"/>
                    <a:pt x="10368" y="13001"/>
                    <a:pt x="10122" y="13001"/>
                  </a:cubicBezTo>
                  <a:lnTo>
                    <a:pt x="9364" y="13001"/>
                  </a:lnTo>
                  <a:lnTo>
                    <a:pt x="9025" y="11598"/>
                  </a:lnTo>
                  <a:lnTo>
                    <a:pt x="12857" y="11598"/>
                  </a:lnTo>
                  <a:cubicBezTo>
                    <a:pt x="13384" y="11598"/>
                    <a:pt x="13805" y="11177"/>
                    <a:pt x="13805" y="10650"/>
                  </a:cubicBezTo>
                  <a:lnTo>
                    <a:pt x="13805" y="3637"/>
                  </a:lnTo>
                  <a:cubicBezTo>
                    <a:pt x="13805" y="3123"/>
                    <a:pt x="13384" y="2702"/>
                    <a:pt x="12857" y="2702"/>
                  </a:cubicBezTo>
                  <a:lnTo>
                    <a:pt x="9970" y="2702"/>
                  </a:lnTo>
                  <a:cubicBezTo>
                    <a:pt x="9771" y="1182"/>
                    <a:pt x="8475" y="1"/>
                    <a:pt x="68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9" name="Google Shape;1264;p48"/>
            <p:cNvSpPr/>
            <p:nvPr/>
          </p:nvSpPr>
          <p:spPr>
            <a:xfrm>
              <a:off x="1259638" y="3810725"/>
              <a:ext cx="40700" cy="30375"/>
            </a:xfrm>
            <a:custGeom>
              <a:avLst/>
              <a:gdLst/>
              <a:ahLst/>
              <a:cxnLst/>
              <a:rect l="l" t="t" r="r" b="b"/>
              <a:pathLst>
                <a:path w="1628" h="1215" extrusionOk="0">
                  <a:moveTo>
                    <a:pt x="1165" y="1"/>
                  </a:moveTo>
                  <a:cubicBezTo>
                    <a:pt x="1096" y="1"/>
                    <a:pt x="1025" y="18"/>
                    <a:pt x="960" y="53"/>
                  </a:cubicBezTo>
                  <a:lnTo>
                    <a:pt x="258" y="463"/>
                  </a:lnTo>
                  <a:cubicBezTo>
                    <a:pt x="70" y="567"/>
                    <a:pt x="0" y="825"/>
                    <a:pt x="118" y="1010"/>
                  </a:cubicBezTo>
                  <a:cubicBezTo>
                    <a:pt x="190" y="1144"/>
                    <a:pt x="324" y="1214"/>
                    <a:pt x="465" y="1214"/>
                  </a:cubicBezTo>
                  <a:cubicBezTo>
                    <a:pt x="533" y="1214"/>
                    <a:pt x="603" y="1198"/>
                    <a:pt x="668" y="1164"/>
                  </a:cubicBezTo>
                  <a:lnTo>
                    <a:pt x="1369" y="754"/>
                  </a:lnTo>
                  <a:cubicBezTo>
                    <a:pt x="1557" y="648"/>
                    <a:pt x="1627" y="393"/>
                    <a:pt x="1510" y="205"/>
                  </a:cubicBezTo>
                  <a:cubicBezTo>
                    <a:pt x="1438" y="71"/>
                    <a:pt x="1305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0" name="Google Shape;1265;p48"/>
            <p:cNvSpPr/>
            <p:nvPr/>
          </p:nvSpPr>
          <p:spPr>
            <a:xfrm>
              <a:off x="1259638" y="3908500"/>
              <a:ext cx="40700" cy="30325"/>
            </a:xfrm>
            <a:custGeom>
              <a:avLst/>
              <a:gdLst/>
              <a:ahLst/>
              <a:cxnLst/>
              <a:rect l="l" t="t" r="r" b="b"/>
              <a:pathLst>
                <a:path w="1628" h="1213" extrusionOk="0">
                  <a:moveTo>
                    <a:pt x="460" y="1"/>
                  </a:moveTo>
                  <a:cubicBezTo>
                    <a:pt x="321" y="1"/>
                    <a:pt x="189" y="73"/>
                    <a:pt x="118" y="199"/>
                  </a:cubicBezTo>
                  <a:cubicBezTo>
                    <a:pt x="0" y="395"/>
                    <a:pt x="70" y="642"/>
                    <a:pt x="258" y="760"/>
                  </a:cubicBezTo>
                  <a:lnTo>
                    <a:pt x="960" y="1155"/>
                  </a:lnTo>
                  <a:cubicBezTo>
                    <a:pt x="1026" y="1195"/>
                    <a:pt x="1098" y="1213"/>
                    <a:pt x="1168" y="1213"/>
                  </a:cubicBezTo>
                  <a:cubicBezTo>
                    <a:pt x="1307" y="1213"/>
                    <a:pt x="1439" y="1140"/>
                    <a:pt x="1510" y="1015"/>
                  </a:cubicBezTo>
                  <a:cubicBezTo>
                    <a:pt x="1627" y="816"/>
                    <a:pt x="1557" y="572"/>
                    <a:pt x="1369" y="454"/>
                  </a:cubicBezTo>
                  <a:lnTo>
                    <a:pt x="668" y="58"/>
                  </a:lnTo>
                  <a:cubicBezTo>
                    <a:pt x="601" y="19"/>
                    <a:pt x="530" y="1"/>
                    <a:pt x="4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1" name="Google Shape;1266;p48"/>
            <p:cNvSpPr/>
            <p:nvPr/>
          </p:nvSpPr>
          <p:spPr>
            <a:xfrm>
              <a:off x="1039913" y="3810725"/>
              <a:ext cx="40625" cy="30375"/>
            </a:xfrm>
            <a:custGeom>
              <a:avLst/>
              <a:gdLst/>
              <a:ahLst/>
              <a:cxnLst/>
              <a:rect l="l" t="t" r="r" b="b"/>
              <a:pathLst>
                <a:path w="1625" h="1215" extrusionOk="0">
                  <a:moveTo>
                    <a:pt x="462" y="1"/>
                  </a:moveTo>
                  <a:cubicBezTo>
                    <a:pt x="321" y="1"/>
                    <a:pt x="188" y="71"/>
                    <a:pt x="118" y="205"/>
                  </a:cubicBezTo>
                  <a:cubicBezTo>
                    <a:pt x="0" y="393"/>
                    <a:pt x="70" y="648"/>
                    <a:pt x="258" y="754"/>
                  </a:cubicBezTo>
                  <a:lnTo>
                    <a:pt x="960" y="1164"/>
                  </a:lnTo>
                  <a:cubicBezTo>
                    <a:pt x="1025" y="1198"/>
                    <a:pt x="1094" y="1214"/>
                    <a:pt x="1163" y="1214"/>
                  </a:cubicBezTo>
                  <a:cubicBezTo>
                    <a:pt x="1303" y="1214"/>
                    <a:pt x="1438" y="1144"/>
                    <a:pt x="1509" y="1010"/>
                  </a:cubicBezTo>
                  <a:cubicBezTo>
                    <a:pt x="1624" y="825"/>
                    <a:pt x="1554" y="567"/>
                    <a:pt x="1369" y="463"/>
                  </a:cubicBezTo>
                  <a:lnTo>
                    <a:pt x="668" y="53"/>
                  </a:lnTo>
                  <a:cubicBezTo>
                    <a:pt x="602" y="18"/>
                    <a:pt x="531" y="1"/>
                    <a:pt x="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2" name="Google Shape;1267;p48"/>
            <p:cNvSpPr/>
            <p:nvPr/>
          </p:nvSpPr>
          <p:spPr>
            <a:xfrm>
              <a:off x="1039913" y="3908500"/>
              <a:ext cx="40625" cy="30325"/>
            </a:xfrm>
            <a:custGeom>
              <a:avLst/>
              <a:gdLst/>
              <a:ahLst/>
              <a:cxnLst/>
              <a:rect l="l" t="t" r="r" b="b"/>
              <a:pathLst>
                <a:path w="1625" h="1213" extrusionOk="0">
                  <a:moveTo>
                    <a:pt x="1168" y="1"/>
                  </a:moveTo>
                  <a:cubicBezTo>
                    <a:pt x="1098" y="1"/>
                    <a:pt x="1026" y="19"/>
                    <a:pt x="960" y="58"/>
                  </a:cubicBezTo>
                  <a:lnTo>
                    <a:pt x="258" y="454"/>
                  </a:lnTo>
                  <a:cubicBezTo>
                    <a:pt x="70" y="572"/>
                    <a:pt x="0" y="816"/>
                    <a:pt x="118" y="1015"/>
                  </a:cubicBezTo>
                  <a:cubicBezTo>
                    <a:pt x="187" y="1140"/>
                    <a:pt x="320" y="1213"/>
                    <a:pt x="459" y="1213"/>
                  </a:cubicBezTo>
                  <a:cubicBezTo>
                    <a:pt x="529" y="1213"/>
                    <a:pt x="601" y="1195"/>
                    <a:pt x="668" y="1155"/>
                  </a:cubicBezTo>
                  <a:lnTo>
                    <a:pt x="1369" y="760"/>
                  </a:lnTo>
                  <a:cubicBezTo>
                    <a:pt x="1554" y="642"/>
                    <a:pt x="1624" y="395"/>
                    <a:pt x="1509" y="199"/>
                  </a:cubicBezTo>
                  <a:cubicBezTo>
                    <a:pt x="1438" y="73"/>
                    <a:pt x="1307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43" name="Google Shape;1423;p48"/>
          <p:cNvGrpSpPr/>
          <p:nvPr/>
        </p:nvGrpSpPr>
        <p:grpSpPr>
          <a:xfrm>
            <a:off x="4629172" y="1391643"/>
            <a:ext cx="345150" cy="345075"/>
            <a:chOff x="7036288" y="2118050"/>
            <a:chExt cx="345150" cy="345075"/>
          </a:xfrm>
        </p:grpSpPr>
        <p:sp>
          <p:nvSpPr>
            <p:cNvPr id="44" name="Google Shape;1424;p48"/>
            <p:cNvSpPr/>
            <p:nvPr/>
          </p:nvSpPr>
          <p:spPr>
            <a:xfrm>
              <a:off x="7117838" y="2199825"/>
              <a:ext cx="181750" cy="181825"/>
            </a:xfrm>
            <a:custGeom>
              <a:avLst/>
              <a:gdLst/>
              <a:ahLst/>
              <a:cxnLst/>
              <a:rect l="l" t="t" r="r" b="b"/>
              <a:pathLst>
                <a:path w="7270" h="7273" extrusionOk="0">
                  <a:moveTo>
                    <a:pt x="2570" y="1008"/>
                  </a:moveTo>
                  <a:cubicBezTo>
                    <a:pt x="2430" y="1333"/>
                    <a:pt x="2338" y="1732"/>
                    <a:pt x="2267" y="2141"/>
                  </a:cubicBezTo>
                  <a:lnTo>
                    <a:pt x="1227" y="2141"/>
                  </a:lnTo>
                  <a:cubicBezTo>
                    <a:pt x="1544" y="1639"/>
                    <a:pt x="2009" y="1241"/>
                    <a:pt x="2570" y="1008"/>
                  </a:cubicBezTo>
                  <a:close/>
                  <a:moveTo>
                    <a:pt x="3634" y="797"/>
                  </a:moveTo>
                  <a:cubicBezTo>
                    <a:pt x="3693" y="831"/>
                    <a:pt x="3880" y="1008"/>
                    <a:pt x="4043" y="1569"/>
                  </a:cubicBezTo>
                  <a:cubicBezTo>
                    <a:pt x="4102" y="1743"/>
                    <a:pt x="4150" y="1942"/>
                    <a:pt x="4183" y="2141"/>
                  </a:cubicBezTo>
                  <a:lnTo>
                    <a:pt x="3087" y="2141"/>
                  </a:lnTo>
                  <a:cubicBezTo>
                    <a:pt x="3120" y="1942"/>
                    <a:pt x="3168" y="1743"/>
                    <a:pt x="3227" y="1569"/>
                  </a:cubicBezTo>
                  <a:cubicBezTo>
                    <a:pt x="3401" y="1008"/>
                    <a:pt x="3578" y="831"/>
                    <a:pt x="3634" y="797"/>
                  </a:cubicBezTo>
                  <a:close/>
                  <a:moveTo>
                    <a:pt x="4711" y="1008"/>
                  </a:moveTo>
                  <a:cubicBezTo>
                    <a:pt x="5261" y="1241"/>
                    <a:pt x="5726" y="1639"/>
                    <a:pt x="6043" y="2141"/>
                  </a:cubicBezTo>
                  <a:lnTo>
                    <a:pt x="5003" y="2141"/>
                  </a:lnTo>
                  <a:cubicBezTo>
                    <a:pt x="4932" y="1732"/>
                    <a:pt x="4840" y="1333"/>
                    <a:pt x="4711" y="1008"/>
                  </a:cubicBezTo>
                  <a:close/>
                  <a:moveTo>
                    <a:pt x="2175" y="2958"/>
                  </a:moveTo>
                  <a:cubicBezTo>
                    <a:pt x="2161" y="3182"/>
                    <a:pt x="2150" y="3404"/>
                    <a:pt x="2150" y="3625"/>
                  </a:cubicBezTo>
                  <a:cubicBezTo>
                    <a:pt x="2150" y="3847"/>
                    <a:pt x="2161" y="4080"/>
                    <a:pt x="2175" y="4304"/>
                  </a:cubicBezTo>
                  <a:lnTo>
                    <a:pt x="887" y="4304"/>
                  </a:lnTo>
                  <a:cubicBezTo>
                    <a:pt x="828" y="4080"/>
                    <a:pt x="806" y="3858"/>
                    <a:pt x="806" y="3625"/>
                  </a:cubicBezTo>
                  <a:cubicBezTo>
                    <a:pt x="806" y="3392"/>
                    <a:pt x="828" y="3168"/>
                    <a:pt x="887" y="2958"/>
                  </a:cubicBezTo>
                  <a:close/>
                  <a:moveTo>
                    <a:pt x="4290" y="2958"/>
                  </a:moveTo>
                  <a:cubicBezTo>
                    <a:pt x="4301" y="3168"/>
                    <a:pt x="4313" y="3404"/>
                    <a:pt x="4313" y="3625"/>
                  </a:cubicBezTo>
                  <a:cubicBezTo>
                    <a:pt x="4313" y="3858"/>
                    <a:pt x="4301" y="4080"/>
                    <a:pt x="4290" y="4304"/>
                  </a:cubicBezTo>
                  <a:lnTo>
                    <a:pt x="2991" y="4304"/>
                  </a:lnTo>
                  <a:cubicBezTo>
                    <a:pt x="2969" y="4080"/>
                    <a:pt x="2958" y="3858"/>
                    <a:pt x="2958" y="3625"/>
                  </a:cubicBezTo>
                  <a:cubicBezTo>
                    <a:pt x="2958" y="3404"/>
                    <a:pt x="2969" y="3168"/>
                    <a:pt x="2991" y="2958"/>
                  </a:cubicBezTo>
                  <a:close/>
                  <a:moveTo>
                    <a:pt x="6383" y="2958"/>
                  </a:moveTo>
                  <a:cubicBezTo>
                    <a:pt x="6439" y="3168"/>
                    <a:pt x="6464" y="3392"/>
                    <a:pt x="6464" y="3625"/>
                  </a:cubicBezTo>
                  <a:cubicBezTo>
                    <a:pt x="6464" y="3858"/>
                    <a:pt x="6439" y="4080"/>
                    <a:pt x="6383" y="4304"/>
                  </a:cubicBezTo>
                  <a:lnTo>
                    <a:pt x="5095" y="4304"/>
                  </a:lnTo>
                  <a:cubicBezTo>
                    <a:pt x="5106" y="4080"/>
                    <a:pt x="5120" y="3847"/>
                    <a:pt x="5120" y="3625"/>
                  </a:cubicBezTo>
                  <a:cubicBezTo>
                    <a:pt x="5120" y="3404"/>
                    <a:pt x="5106" y="3182"/>
                    <a:pt x="5095" y="2958"/>
                  </a:cubicBezTo>
                  <a:close/>
                  <a:moveTo>
                    <a:pt x="2267" y="5109"/>
                  </a:moveTo>
                  <a:cubicBezTo>
                    <a:pt x="2338" y="5530"/>
                    <a:pt x="2430" y="5917"/>
                    <a:pt x="2570" y="6243"/>
                  </a:cubicBezTo>
                  <a:cubicBezTo>
                    <a:pt x="2009" y="6021"/>
                    <a:pt x="1544" y="5611"/>
                    <a:pt x="1227" y="5109"/>
                  </a:cubicBezTo>
                  <a:close/>
                  <a:moveTo>
                    <a:pt x="6043" y="5109"/>
                  </a:moveTo>
                  <a:cubicBezTo>
                    <a:pt x="5726" y="5611"/>
                    <a:pt x="5261" y="6021"/>
                    <a:pt x="4711" y="6243"/>
                  </a:cubicBezTo>
                  <a:cubicBezTo>
                    <a:pt x="4840" y="5917"/>
                    <a:pt x="4932" y="5530"/>
                    <a:pt x="5003" y="5109"/>
                  </a:cubicBezTo>
                  <a:close/>
                  <a:moveTo>
                    <a:pt x="4183" y="5109"/>
                  </a:moveTo>
                  <a:cubicBezTo>
                    <a:pt x="4150" y="5320"/>
                    <a:pt x="4102" y="5508"/>
                    <a:pt x="4043" y="5681"/>
                  </a:cubicBezTo>
                  <a:cubicBezTo>
                    <a:pt x="3880" y="6243"/>
                    <a:pt x="3693" y="6430"/>
                    <a:pt x="3634" y="6453"/>
                  </a:cubicBezTo>
                  <a:cubicBezTo>
                    <a:pt x="3578" y="6430"/>
                    <a:pt x="3401" y="6243"/>
                    <a:pt x="3227" y="5681"/>
                  </a:cubicBezTo>
                  <a:cubicBezTo>
                    <a:pt x="3168" y="5508"/>
                    <a:pt x="3120" y="5320"/>
                    <a:pt x="3087" y="5109"/>
                  </a:cubicBezTo>
                  <a:close/>
                  <a:moveTo>
                    <a:pt x="3634" y="1"/>
                  </a:moveTo>
                  <a:cubicBezTo>
                    <a:pt x="1625" y="1"/>
                    <a:pt x="1" y="1625"/>
                    <a:pt x="1" y="3636"/>
                  </a:cubicBezTo>
                  <a:cubicBezTo>
                    <a:pt x="1" y="5648"/>
                    <a:pt x="1625" y="7272"/>
                    <a:pt x="3634" y="7272"/>
                  </a:cubicBezTo>
                  <a:cubicBezTo>
                    <a:pt x="5645" y="7272"/>
                    <a:pt x="7269" y="5648"/>
                    <a:pt x="7269" y="3636"/>
                  </a:cubicBezTo>
                  <a:cubicBezTo>
                    <a:pt x="7269" y="1625"/>
                    <a:pt x="5645" y="1"/>
                    <a:pt x="3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5" name="Google Shape;1425;p48"/>
            <p:cNvSpPr/>
            <p:nvPr/>
          </p:nvSpPr>
          <p:spPr>
            <a:xfrm>
              <a:off x="7036288" y="2118050"/>
              <a:ext cx="345150" cy="345075"/>
            </a:xfrm>
            <a:custGeom>
              <a:avLst/>
              <a:gdLst/>
              <a:ahLst/>
              <a:cxnLst/>
              <a:rect l="l" t="t" r="r" b="b"/>
              <a:pathLst>
                <a:path w="13806" h="13803" extrusionOk="0">
                  <a:moveTo>
                    <a:pt x="7597" y="806"/>
                  </a:moveTo>
                  <a:lnTo>
                    <a:pt x="7667" y="1670"/>
                  </a:lnTo>
                  <a:cubicBezTo>
                    <a:pt x="7692" y="1847"/>
                    <a:pt x="7807" y="1987"/>
                    <a:pt x="7984" y="2035"/>
                  </a:cubicBezTo>
                  <a:cubicBezTo>
                    <a:pt x="8545" y="2150"/>
                    <a:pt x="9084" y="2371"/>
                    <a:pt x="9575" y="2688"/>
                  </a:cubicBezTo>
                  <a:cubicBezTo>
                    <a:pt x="9637" y="2729"/>
                    <a:pt x="9710" y="2750"/>
                    <a:pt x="9784" y="2750"/>
                  </a:cubicBezTo>
                  <a:cubicBezTo>
                    <a:pt x="9876" y="2750"/>
                    <a:pt x="9969" y="2717"/>
                    <a:pt x="10040" y="2652"/>
                  </a:cubicBezTo>
                  <a:lnTo>
                    <a:pt x="10708" y="2091"/>
                  </a:lnTo>
                  <a:lnTo>
                    <a:pt x="11701" y="3087"/>
                  </a:lnTo>
                  <a:lnTo>
                    <a:pt x="11140" y="3751"/>
                  </a:lnTo>
                  <a:cubicBezTo>
                    <a:pt x="11033" y="3880"/>
                    <a:pt x="11011" y="4080"/>
                    <a:pt x="11118" y="4231"/>
                  </a:cubicBezTo>
                  <a:cubicBezTo>
                    <a:pt x="11421" y="4711"/>
                    <a:pt x="11642" y="5247"/>
                    <a:pt x="11771" y="5808"/>
                  </a:cubicBezTo>
                  <a:cubicBezTo>
                    <a:pt x="11805" y="5984"/>
                    <a:pt x="11945" y="6113"/>
                    <a:pt x="12133" y="6125"/>
                  </a:cubicBezTo>
                  <a:lnTo>
                    <a:pt x="12986" y="6195"/>
                  </a:lnTo>
                  <a:lnTo>
                    <a:pt x="12986" y="7609"/>
                  </a:lnTo>
                  <a:lnTo>
                    <a:pt x="12133" y="7679"/>
                  </a:lnTo>
                  <a:cubicBezTo>
                    <a:pt x="11945" y="7690"/>
                    <a:pt x="11805" y="7819"/>
                    <a:pt x="11760" y="7996"/>
                  </a:cubicBezTo>
                  <a:cubicBezTo>
                    <a:pt x="11642" y="8557"/>
                    <a:pt x="11421" y="9082"/>
                    <a:pt x="11118" y="9572"/>
                  </a:cubicBezTo>
                  <a:cubicBezTo>
                    <a:pt x="11011" y="9713"/>
                    <a:pt x="11033" y="9912"/>
                    <a:pt x="11140" y="10052"/>
                  </a:cubicBezTo>
                  <a:lnTo>
                    <a:pt x="11701" y="10706"/>
                  </a:lnTo>
                  <a:lnTo>
                    <a:pt x="10708" y="11699"/>
                  </a:lnTo>
                  <a:lnTo>
                    <a:pt x="10040" y="11138"/>
                  </a:lnTo>
                  <a:cubicBezTo>
                    <a:pt x="9970" y="11081"/>
                    <a:pt x="9880" y="11052"/>
                    <a:pt x="9791" y="11052"/>
                  </a:cubicBezTo>
                  <a:cubicBezTo>
                    <a:pt x="9715" y="11052"/>
                    <a:pt x="9639" y="11073"/>
                    <a:pt x="9575" y="11115"/>
                  </a:cubicBezTo>
                  <a:cubicBezTo>
                    <a:pt x="9084" y="11418"/>
                    <a:pt x="8545" y="11643"/>
                    <a:pt x="7984" y="11769"/>
                  </a:cubicBezTo>
                  <a:cubicBezTo>
                    <a:pt x="7821" y="11805"/>
                    <a:pt x="7692" y="11946"/>
                    <a:pt x="7667" y="12134"/>
                  </a:cubicBezTo>
                  <a:lnTo>
                    <a:pt x="7597" y="12987"/>
                  </a:lnTo>
                  <a:lnTo>
                    <a:pt x="6194" y="12987"/>
                  </a:lnTo>
                  <a:lnTo>
                    <a:pt x="6124" y="12134"/>
                  </a:lnTo>
                  <a:cubicBezTo>
                    <a:pt x="6102" y="11946"/>
                    <a:pt x="5973" y="11805"/>
                    <a:pt x="5799" y="11769"/>
                  </a:cubicBezTo>
                  <a:cubicBezTo>
                    <a:pt x="5249" y="11643"/>
                    <a:pt x="4710" y="11418"/>
                    <a:pt x="4231" y="11115"/>
                  </a:cubicBezTo>
                  <a:cubicBezTo>
                    <a:pt x="4161" y="11073"/>
                    <a:pt x="4082" y="11052"/>
                    <a:pt x="4004" y="11052"/>
                  </a:cubicBezTo>
                  <a:cubicBezTo>
                    <a:pt x="3912" y="11052"/>
                    <a:pt x="3822" y="11081"/>
                    <a:pt x="3754" y="11138"/>
                  </a:cubicBezTo>
                  <a:lnTo>
                    <a:pt x="3086" y="11699"/>
                  </a:lnTo>
                  <a:lnTo>
                    <a:pt x="2093" y="10706"/>
                  </a:lnTo>
                  <a:lnTo>
                    <a:pt x="2654" y="10052"/>
                  </a:lnTo>
                  <a:cubicBezTo>
                    <a:pt x="2772" y="9912"/>
                    <a:pt x="2783" y="9713"/>
                    <a:pt x="2688" y="9572"/>
                  </a:cubicBezTo>
                  <a:cubicBezTo>
                    <a:pt x="2373" y="9082"/>
                    <a:pt x="2152" y="8557"/>
                    <a:pt x="2034" y="7996"/>
                  </a:cubicBezTo>
                  <a:cubicBezTo>
                    <a:pt x="1986" y="7819"/>
                    <a:pt x="1846" y="7690"/>
                    <a:pt x="1672" y="7679"/>
                  </a:cubicBezTo>
                  <a:lnTo>
                    <a:pt x="808" y="7609"/>
                  </a:lnTo>
                  <a:lnTo>
                    <a:pt x="808" y="6195"/>
                  </a:lnTo>
                  <a:lnTo>
                    <a:pt x="1672" y="6125"/>
                  </a:lnTo>
                  <a:cubicBezTo>
                    <a:pt x="1846" y="6113"/>
                    <a:pt x="1986" y="5984"/>
                    <a:pt x="2034" y="5808"/>
                  </a:cubicBezTo>
                  <a:cubicBezTo>
                    <a:pt x="2152" y="5247"/>
                    <a:pt x="2373" y="4711"/>
                    <a:pt x="2688" y="4220"/>
                  </a:cubicBezTo>
                  <a:cubicBezTo>
                    <a:pt x="2783" y="4080"/>
                    <a:pt x="2772" y="3880"/>
                    <a:pt x="2654" y="3751"/>
                  </a:cubicBezTo>
                  <a:lnTo>
                    <a:pt x="2093" y="3087"/>
                  </a:lnTo>
                  <a:lnTo>
                    <a:pt x="3086" y="2091"/>
                  </a:lnTo>
                  <a:lnTo>
                    <a:pt x="3754" y="2652"/>
                  </a:lnTo>
                  <a:cubicBezTo>
                    <a:pt x="3824" y="2717"/>
                    <a:pt x="3917" y="2750"/>
                    <a:pt x="4012" y="2750"/>
                  </a:cubicBezTo>
                  <a:cubicBezTo>
                    <a:pt x="4087" y="2750"/>
                    <a:pt x="4163" y="2729"/>
                    <a:pt x="4231" y="2688"/>
                  </a:cubicBezTo>
                  <a:cubicBezTo>
                    <a:pt x="4710" y="2371"/>
                    <a:pt x="5249" y="2161"/>
                    <a:pt x="5799" y="2035"/>
                  </a:cubicBezTo>
                  <a:cubicBezTo>
                    <a:pt x="5973" y="1987"/>
                    <a:pt x="6102" y="1847"/>
                    <a:pt x="6124" y="1670"/>
                  </a:cubicBezTo>
                  <a:lnTo>
                    <a:pt x="6194" y="806"/>
                  </a:lnTo>
                  <a:close/>
                  <a:moveTo>
                    <a:pt x="5821" y="1"/>
                  </a:moveTo>
                  <a:cubicBezTo>
                    <a:pt x="5611" y="1"/>
                    <a:pt x="5437" y="163"/>
                    <a:pt x="5412" y="363"/>
                  </a:cubicBezTo>
                  <a:lnTo>
                    <a:pt x="5341" y="1308"/>
                  </a:lnTo>
                  <a:cubicBezTo>
                    <a:pt x="4887" y="1437"/>
                    <a:pt x="4455" y="1614"/>
                    <a:pt x="4057" y="1847"/>
                  </a:cubicBezTo>
                  <a:lnTo>
                    <a:pt x="3333" y="1227"/>
                  </a:lnTo>
                  <a:cubicBezTo>
                    <a:pt x="3255" y="1166"/>
                    <a:pt x="3163" y="1136"/>
                    <a:pt x="3071" y="1136"/>
                  </a:cubicBezTo>
                  <a:cubicBezTo>
                    <a:pt x="2967" y="1136"/>
                    <a:pt x="2863" y="1175"/>
                    <a:pt x="2783" y="1249"/>
                  </a:cubicBezTo>
                  <a:lnTo>
                    <a:pt x="1251" y="2781"/>
                  </a:lnTo>
                  <a:cubicBezTo>
                    <a:pt x="1111" y="2932"/>
                    <a:pt x="1100" y="3168"/>
                    <a:pt x="1229" y="3331"/>
                  </a:cubicBezTo>
                  <a:lnTo>
                    <a:pt x="1846" y="4054"/>
                  </a:lnTo>
                  <a:cubicBezTo>
                    <a:pt x="1613" y="4453"/>
                    <a:pt x="1439" y="4885"/>
                    <a:pt x="1310" y="5342"/>
                  </a:cubicBezTo>
                  <a:lnTo>
                    <a:pt x="362" y="5412"/>
                  </a:lnTo>
                  <a:cubicBezTo>
                    <a:pt x="152" y="5435"/>
                    <a:pt x="0" y="5611"/>
                    <a:pt x="0" y="5822"/>
                  </a:cubicBezTo>
                  <a:lnTo>
                    <a:pt x="0" y="7971"/>
                  </a:lnTo>
                  <a:cubicBezTo>
                    <a:pt x="0" y="8181"/>
                    <a:pt x="152" y="8358"/>
                    <a:pt x="362" y="8380"/>
                  </a:cubicBezTo>
                  <a:lnTo>
                    <a:pt x="1310" y="8462"/>
                  </a:lnTo>
                  <a:cubicBezTo>
                    <a:pt x="1439" y="8908"/>
                    <a:pt x="1613" y="9340"/>
                    <a:pt x="1846" y="9749"/>
                  </a:cubicBezTo>
                  <a:lnTo>
                    <a:pt x="1229" y="10473"/>
                  </a:lnTo>
                  <a:cubicBezTo>
                    <a:pt x="1100" y="10624"/>
                    <a:pt x="1111" y="10871"/>
                    <a:pt x="1251" y="11012"/>
                  </a:cubicBezTo>
                  <a:lnTo>
                    <a:pt x="2783" y="12540"/>
                  </a:lnTo>
                  <a:cubicBezTo>
                    <a:pt x="2863" y="12622"/>
                    <a:pt x="2967" y="12664"/>
                    <a:pt x="3071" y="12664"/>
                  </a:cubicBezTo>
                  <a:cubicBezTo>
                    <a:pt x="3163" y="12664"/>
                    <a:pt x="3255" y="12632"/>
                    <a:pt x="3333" y="12566"/>
                  </a:cubicBezTo>
                  <a:lnTo>
                    <a:pt x="4057" y="11946"/>
                  </a:lnTo>
                  <a:cubicBezTo>
                    <a:pt x="4455" y="12179"/>
                    <a:pt x="4887" y="12355"/>
                    <a:pt x="5341" y="12484"/>
                  </a:cubicBezTo>
                  <a:lnTo>
                    <a:pt x="5412" y="13430"/>
                  </a:lnTo>
                  <a:cubicBezTo>
                    <a:pt x="5437" y="13640"/>
                    <a:pt x="5611" y="13803"/>
                    <a:pt x="5821" y="13803"/>
                  </a:cubicBezTo>
                  <a:lnTo>
                    <a:pt x="7973" y="13803"/>
                  </a:lnTo>
                  <a:cubicBezTo>
                    <a:pt x="8183" y="13803"/>
                    <a:pt x="8357" y="13640"/>
                    <a:pt x="8382" y="13430"/>
                  </a:cubicBezTo>
                  <a:lnTo>
                    <a:pt x="8453" y="12484"/>
                  </a:lnTo>
                  <a:cubicBezTo>
                    <a:pt x="8907" y="12355"/>
                    <a:pt x="9339" y="12179"/>
                    <a:pt x="9749" y="11946"/>
                  </a:cubicBezTo>
                  <a:lnTo>
                    <a:pt x="10472" y="12566"/>
                  </a:lnTo>
                  <a:cubicBezTo>
                    <a:pt x="10545" y="12632"/>
                    <a:pt x="10637" y="12664"/>
                    <a:pt x="10729" y="12664"/>
                  </a:cubicBezTo>
                  <a:cubicBezTo>
                    <a:pt x="10833" y="12664"/>
                    <a:pt x="10937" y="12622"/>
                    <a:pt x="11011" y="12540"/>
                  </a:cubicBezTo>
                  <a:lnTo>
                    <a:pt x="12543" y="11012"/>
                  </a:lnTo>
                  <a:cubicBezTo>
                    <a:pt x="12694" y="10871"/>
                    <a:pt x="12694" y="10624"/>
                    <a:pt x="12565" y="10473"/>
                  </a:cubicBezTo>
                  <a:lnTo>
                    <a:pt x="11945" y="9749"/>
                  </a:lnTo>
                  <a:cubicBezTo>
                    <a:pt x="12181" y="9340"/>
                    <a:pt x="12355" y="8908"/>
                    <a:pt x="12484" y="8462"/>
                  </a:cubicBezTo>
                  <a:lnTo>
                    <a:pt x="13432" y="8380"/>
                  </a:lnTo>
                  <a:cubicBezTo>
                    <a:pt x="13642" y="8358"/>
                    <a:pt x="13805" y="8181"/>
                    <a:pt x="13805" y="7971"/>
                  </a:cubicBezTo>
                  <a:lnTo>
                    <a:pt x="13805" y="5822"/>
                  </a:lnTo>
                  <a:cubicBezTo>
                    <a:pt x="13805" y="5611"/>
                    <a:pt x="13642" y="5435"/>
                    <a:pt x="13432" y="5412"/>
                  </a:cubicBezTo>
                  <a:lnTo>
                    <a:pt x="12484" y="5342"/>
                  </a:lnTo>
                  <a:cubicBezTo>
                    <a:pt x="12355" y="4885"/>
                    <a:pt x="12181" y="4453"/>
                    <a:pt x="11945" y="4054"/>
                  </a:cubicBezTo>
                  <a:lnTo>
                    <a:pt x="12565" y="3331"/>
                  </a:lnTo>
                  <a:cubicBezTo>
                    <a:pt x="12694" y="3168"/>
                    <a:pt x="12694" y="2932"/>
                    <a:pt x="12543" y="2781"/>
                  </a:cubicBezTo>
                  <a:lnTo>
                    <a:pt x="11011" y="1249"/>
                  </a:lnTo>
                  <a:cubicBezTo>
                    <a:pt x="10937" y="1175"/>
                    <a:pt x="10833" y="1136"/>
                    <a:pt x="10729" y="1136"/>
                  </a:cubicBezTo>
                  <a:cubicBezTo>
                    <a:pt x="10637" y="1136"/>
                    <a:pt x="10545" y="1166"/>
                    <a:pt x="10472" y="1227"/>
                  </a:cubicBezTo>
                  <a:lnTo>
                    <a:pt x="9749" y="1847"/>
                  </a:lnTo>
                  <a:cubicBezTo>
                    <a:pt x="9339" y="1614"/>
                    <a:pt x="8907" y="1437"/>
                    <a:pt x="8453" y="1308"/>
                  </a:cubicBezTo>
                  <a:lnTo>
                    <a:pt x="8382" y="363"/>
                  </a:lnTo>
                  <a:cubicBezTo>
                    <a:pt x="8357" y="163"/>
                    <a:pt x="8183" y="1"/>
                    <a:pt x="79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46" name="Google Shape;1461;p48"/>
          <p:cNvGrpSpPr/>
          <p:nvPr/>
        </p:nvGrpSpPr>
        <p:grpSpPr>
          <a:xfrm>
            <a:off x="4662018" y="2860015"/>
            <a:ext cx="345150" cy="345150"/>
            <a:chOff x="7783763" y="1564575"/>
            <a:chExt cx="345150" cy="345150"/>
          </a:xfrm>
        </p:grpSpPr>
        <p:sp>
          <p:nvSpPr>
            <p:cNvPr id="47" name="Google Shape;1462;p48"/>
            <p:cNvSpPr/>
            <p:nvPr/>
          </p:nvSpPr>
          <p:spPr>
            <a:xfrm>
              <a:off x="7783763" y="1564575"/>
              <a:ext cx="345150" cy="345150"/>
            </a:xfrm>
            <a:custGeom>
              <a:avLst/>
              <a:gdLst/>
              <a:ahLst/>
              <a:cxnLst/>
              <a:rect l="l" t="t" r="r" b="b"/>
              <a:pathLst>
                <a:path w="13806" h="13806" extrusionOk="0">
                  <a:moveTo>
                    <a:pt x="5928" y="805"/>
                  </a:moveTo>
                  <a:lnTo>
                    <a:pt x="6899" y="2747"/>
                  </a:lnTo>
                  <a:cubicBezTo>
                    <a:pt x="6957" y="2876"/>
                    <a:pt x="7098" y="2968"/>
                    <a:pt x="7249" y="2968"/>
                  </a:cubicBezTo>
                  <a:lnTo>
                    <a:pt x="12989" y="2968"/>
                  </a:lnTo>
                  <a:lnTo>
                    <a:pt x="12989" y="3776"/>
                  </a:lnTo>
                  <a:lnTo>
                    <a:pt x="6500" y="3776"/>
                  </a:lnTo>
                  <a:lnTo>
                    <a:pt x="5541" y="1846"/>
                  </a:lnTo>
                  <a:cubicBezTo>
                    <a:pt x="5471" y="1706"/>
                    <a:pt x="5330" y="1613"/>
                    <a:pt x="5179" y="1613"/>
                  </a:cubicBezTo>
                  <a:lnTo>
                    <a:pt x="2691" y="1613"/>
                  </a:lnTo>
                  <a:lnTo>
                    <a:pt x="2691" y="805"/>
                  </a:lnTo>
                  <a:close/>
                  <a:moveTo>
                    <a:pt x="4924" y="2432"/>
                  </a:moveTo>
                  <a:lnTo>
                    <a:pt x="5891" y="4360"/>
                  </a:lnTo>
                  <a:cubicBezTo>
                    <a:pt x="5962" y="4500"/>
                    <a:pt x="6102" y="4581"/>
                    <a:pt x="6256" y="4581"/>
                  </a:cubicBezTo>
                  <a:lnTo>
                    <a:pt x="12989" y="4581"/>
                  </a:lnTo>
                  <a:lnTo>
                    <a:pt x="12989" y="5389"/>
                  </a:lnTo>
                  <a:lnTo>
                    <a:pt x="5507" y="5389"/>
                  </a:lnTo>
                  <a:lnTo>
                    <a:pt x="4536" y="3459"/>
                  </a:lnTo>
                  <a:cubicBezTo>
                    <a:pt x="4466" y="3319"/>
                    <a:pt x="4326" y="3238"/>
                    <a:pt x="4175" y="3238"/>
                  </a:cubicBezTo>
                  <a:lnTo>
                    <a:pt x="1613" y="3238"/>
                  </a:lnTo>
                  <a:lnTo>
                    <a:pt x="1613" y="2432"/>
                  </a:lnTo>
                  <a:close/>
                  <a:moveTo>
                    <a:pt x="4166" y="7876"/>
                  </a:moveTo>
                  <a:cubicBezTo>
                    <a:pt x="4839" y="7876"/>
                    <a:pt x="5389" y="8414"/>
                    <a:pt x="5389" y="9081"/>
                  </a:cubicBezTo>
                  <a:lnTo>
                    <a:pt x="5389" y="9760"/>
                  </a:lnTo>
                  <a:lnTo>
                    <a:pt x="2960" y="9760"/>
                  </a:lnTo>
                  <a:lnTo>
                    <a:pt x="2960" y="9106"/>
                  </a:lnTo>
                  <a:cubicBezTo>
                    <a:pt x="2960" y="8475"/>
                    <a:pt x="3473" y="7914"/>
                    <a:pt x="4104" y="7878"/>
                  </a:cubicBezTo>
                  <a:cubicBezTo>
                    <a:pt x="4125" y="7877"/>
                    <a:pt x="4145" y="7876"/>
                    <a:pt x="4166" y="7876"/>
                  </a:cubicBezTo>
                  <a:close/>
                  <a:moveTo>
                    <a:pt x="3928" y="4045"/>
                  </a:moveTo>
                  <a:lnTo>
                    <a:pt x="4887" y="5973"/>
                  </a:lnTo>
                  <a:cubicBezTo>
                    <a:pt x="4957" y="6113"/>
                    <a:pt x="5098" y="6206"/>
                    <a:pt x="5249" y="6206"/>
                  </a:cubicBezTo>
                  <a:lnTo>
                    <a:pt x="12989" y="6206"/>
                  </a:lnTo>
                  <a:lnTo>
                    <a:pt x="12989" y="10299"/>
                  </a:lnTo>
                  <a:lnTo>
                    <a:pt x="6733" y="10299"/>
                  </a:lnTo>
                  <a:lnTo>
                    <a:pt x="6733" y="10169"/>
                  </a:lnTo>
                  <a:cubicBezTo>
                    <a:pt x="6733" y="9948"/>
                    <a:pt x="6559" y="9760"/>
                    <a:pt x="6337" y="9760"/>
                  </a:cubicBezTo>
                  <a:lnTo>
                    <a:pt x="6197" y="9760"/>
                  </a:lnTo>
                  <a:lnTo>
                    <a:pt x="6197" y="9117"/>
                  </a:lnTo>
                  <a:cubicBezTo>
                    <a:pt x="6197" y="8018"/>
                    <a:pt x="5344" y="7106"/>
                    <a:pt x="4256" y="7072"/>
                  </a:cubicBezTo>
                  <a:cubicBezTo>
                    <a:pt x="4227" y="7071"/>
                    <a:pt x="4199" y="7071"/>
                    <a:pt x="4170" y="7071"/>
                  </a:cubicBezTo>
                  <a:cubicBezTo>
                    <a:pt x="3054" y="7071"/>
                    <a:pt x="2152" y="7976"/>
                    <a:pt x="2152" y="9081"/>
                  </a:cubicBezTo>
                  <a:lnTo>
                    <a:pt x="2152" y="9760"/>
                  </a:lnTo>
                  <a:lnTo>
                    <a:pt x="2023" y="9760"/>
                  </a:lnTo>
                  <a:cubicBezTo>
                    <a:pt x="1801" y="9760"/>
                    <a:pt x="1613" y="9948"/>
                    <a:pt x="1613" y="10169"/>
                  </a:cubicBezTo>
                  <a:lnTo>
                    <a:pt x="1613" y="10299"/>
                  </a:lnTo>
                  <a:lnTo>
                    <a:pt x="808" y="10299"/>
                  </a:lnTo>
                  <a:lnTo>
                    <a:pt x="808" y="4045"/>
                  </a:lnTo>
                  <a:close/>
                  <a:moveTo>
                    <a:pt x="1613" y="11104"/>
                  </a:moveTo>
                  <a:lnTo>
                    <a:pt x="1613" y="11923"/>
                  </a:lnTo>
                  <a:lnTo>
                    <a:pt x="808" y="11923"/>
                  </a:lnTo>
                  <a:lnTo>
                    <a:pt x="808" y="11104"/>
                  </a:lnTo>
                  <a:close/>
                  <a:moveTo>
                    <a:pt x="12989" y="11104"/>
                  </a:moveTo>
                  <a:lnTo>
                    <a:pt x="12989" y="11923"/>
                  </a:lnTo>
                  <a:lnTo>
                    <a:pt x="6733" y="11923"/>
                  </a:lnTo>
                  <a:lnTo>
                    <a:pt x="6733" y="11104"/>
                  </a:lnTo>
                  <a:close/>
                  <a:moveTo>
                    <a:pt x="5928" y="10568"/>
                  </a:moveTo>
                  <a:lnTo>
                    <a:pt x="5928" y="12997"/>
                  </a:lnTo>
                  <a:lnTo>
                    <a:pt x="2421" y="12997"/>
                  </a:lnTo>
                  <a:lnTo>
                    <a:pt x="2421" y="10568"/>
                  </a:lnTo>
                  <a:close/>
                  <a:moveTo>
                    <a:pt x="2292" y="0"/>
                  </a:moveTo>
                  <a:cubicBezTo>
                    <a:pt x="2071" y="0"/>
                    <a:pt x="1883" y="188"/>
                    <a:pt x="1883" y="410"/>
                  </a:cubicBezTo>
                  <a:lnTo>
                    <a:pt x="1883" y="1613"/>
                  </a:lnTo>
                  <a:lnTo>
                    <a:pt x="1207" y="1613"/>
                  </a:lnTo>
                  <a:cubicBezTo>
                    <a:pt x="982" y="1613"/>
                    <a:pt x="808" y="1801"/>
                    <a:pt x="808" y="2023"/>
                  </a:cubicBezTo>
                  <a:lnTo>
                    <a:pt x="808" y="3238"/>
                  </a:lnTo>
                  <a:lnTo>
                    <a:pt x="399" y="3238"/>
                  </a:lnTo>
                  <a:cubicBezTo>
                    <a:pt x="177" y="3238"/>
                    <a:pt x="0" y="3414"/>
                    <a:pt x="0" y="3636"/>
                  </a:cubicBezTo>
                  <a:lnTo>
                    <a:pt x="0" y="12321"/>
                  </a:lnTo>
                  <a:cubicBezTo>
                    <a:pt x="0" y="12543"/>
                    <a:pt x="177" y="12728"/>
                    <a:pt x="399" y="12728"/>
                  </a:cubicBezTo>
                  <a:lnTo>
                    <a:pt x="1613" y="12728"/>
                  </a:lnTo>
                  <a:lnTo>
                    <a:pt x="1613" y="13396"/>
                  </a:lnTo>
                  <a:cubicBezTo>
                    <a:pt x="1613" y="13628"/>
                    <a:pt x="1801" y="13805"/>
                    <a:pt x="2023" y="13805"/>
                  </a:cubicBezTo>
                  <a:lnTo>
                    <a:pt x="6337" y="13805"/>
                  </a:lnTo>
                  <a:cubicBezTo>
                    <a:pt x="6559" y="13805"/>
                    <a:pt x="6733" y="13628"/>
                    <a:pt x="6733" y="13396"/>
                  </a:cubicBezTo>
                  <a:lnTo>
                    <a:pt x="6733" y="12728"/>
                  </a:lnTo>
                  <a:lnTo>
                    <a:pt x="13396" y="12728"/>
                  </a:lnTo>
                  <a:cubicBezTo>
                    <a:pt x="13620" y="12728"/>
                    <a:pt x="13805" y="12543"/>
                    <a:pt x="13805" y="12321"/>
                  </a:cubicBezTo>
                  <a:lnTo>
                    <a:pt x="13805" y="2559"/>
                  </a:lnTo>
                  <a:cubicBezTo>
                    <a:pt x="13805" y="2337"/>
                    <a:pt x="13620" y="2163"/>
                    <a:pt x="13396" y="2163"/>
                  </a:cubicBezTo>
                  <a:lnTo>
                    <a:pt x="7505" y="2163"/>
                  </a:lnTo>
                  <a:lnTo>
                    <a:pt x="6537" y="222"/>
                  </a:lnTo>
                  <a:cubicBezTo>
                    <a:pt x="6467" y="82"/>
                    <a:pt x="6326" y="0"/>
                    <a:pt x="6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" name="Google Shape;1463;p48"/>
            <p:cNvSpPr/>
            <p:nvPr/>
          </p:nvSpPr>
          <p:spPr>
            <a:xfrm>
              <a:off x="7867363" y="1848875"/>
              <a:ext cx="41525" cy="20525"/>
            </a:xfrm>
            <a:custGeom>
              <a:avLst/>
              <a:gdLst/>
              <a:ahLst/>
              <a:cxnLst/>
              <a:rect l="l" t="t" r="r" b="b"/>
              <a:pathLst>
                <a:path w="1661" h="821" extrusionOk="0">
                  <a:moveTo>
                    <a:pt x="432" y="1"/>
                  </a:moveTo>
                  <a:cubicBezTo>
                    <a:pt x="222" y="1"/>
                    <a:pt x="48" y="152"/>
                    <a:pt x="23" y="363"/>
                  </a:cubicBezTo>
                  <a:cubicBezTo>
                    <a:pt x="0" y="610"/>
                    <a:pt x="188" y="820"/>
                    <a:pt x="421" y="820"/>
                  </a:cubicBezTo>
                  <a:lnTo>
                    <a:pt x="1229" y="820"/>
                  </a:lnTo>
                  <a:cubicBezTo>
                    <a:pt x="1425" y="820"/>
                    <a:pt x="1613" y="669"/>
                    <a:pt x="1636" y="458"/>
                  </a:cubicBezTo>
                  <a:cubicBezTo>
                    <a:pt x="1661" y="211"/>
                    <a:pt x="1473" y="1"/>
                    <a:pt x="1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9" name="Google Shape;1464;p48"/>
            <p:cNvSpPr/>
            <p:nvPr/>
          </p:nvSpPr>
          <p:spPr>
            <a:xfrm>
              <a:off x="7972263" y="1740450"/>
              <a:ext cx="116025" cy="60850"/>
            </a:xfrm>
            <a:custGeom>
              <a:avLst/>
              <a:gdLst/>
              <a:ahLst/>
              <a:cxnLst/>
              <a:rect l="l" t="t" r="r" b="b"/>
              <a:pathLst>
                <a:path w="4641" h="2434" extrusionOk="0">
                  <a:moveTo>
                    <a:pt x="3836" y="809"/>
                  </a:moveTo>
                  <a:lnTo>
                    <a:pt x="3836" y="1614"/>
                  </a:lnTo>
                  <a:lnTo>
                    <a:pt x="820" y="1614"/>
                  </a:lnTo>
                  <a:lnTo>
                    <a:pt x="820" y="809"/>
                  </a:lnTo>
                  <a:close/>
                  <a:moveTo>
                    <a:pt x="411" y="1"/>
                  </a:moveTo>
                  <a:cubicBezTo>
                    <a:pt x="189" y="1"/>
                    <a:pt x="1" y="189"/>
                    <a:pt x="1" y="411"/>
                  </a:cubicBezTo>
                  <a:lnTo>
                    <a:pt x="1" y="2024"/>
                  </a:lnTo>
                  <a:cubicBezTo>
                    <a:pt x="1" y="2245"/>
                    <a:pt x="189" y="2433"/>
                    <a:pt x="411" y="2433"/>
                  </a:cubicBezTo>
                  <a:lnTo>
                    <a:pt x="4243" y="2433"/>
                  </a:lnTo>
                  <a:cubicBezTo>
                    <a:pt x="4467" y="2433"/>
                    <a:pt x="4641" y="2245"/>
                    <a:pt x="4641" y="2024"/>
                  </a:cubicBezTo>
                  <a:lnTo>
                    <a:pt x="4641" y="411"/>
                  </a:lnTo>
                  <a:cubicBezTo>
                    <a:pt x="4641" y="189"/>
                    <a:pt x="4467" y="1"/>
                    <a:pt x="42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50" name="Google Shape;1431;p48"/>
          <p:cNvGrpSpPr/>
          <p:nvPr/>
        </p:nvGrpSpPr>
        <p:grpSpPr>
          <a:xfrm>
            <a:off x="764001" y="2891719"/>
            <a:ext cx="345150" cy="345250"/>
            <a:chOff x="4744963" y="2117875"/>
            <a:chExt cx="345150" cy="345250"/>
          </a:xfrm>
        </p:grpSpPr>
        <p:sp>
          <p:nvSpPr>
            <p:cNvPr id="51" name="Google Shape;1432;p48"/>
            <p:cNvSpPr/>
            <p:nvPr/>
          </p:nvSpPr>
          <p:spPr>
            <a:xfrm>
              <a:off x="4744963" y="2117875"/>
              <a:ext cx="345150" cy="345250"/>
            </a:xfrm>
            <a:custGeom>
              <a:avLst/>
              <a:gdLst/>
              <a:ahLst/>
              <a:cxnLst/>
              <a:rect l="l" t="t" r="r" b="b"/>
              <a:pathLst>
                <a:path w="13806" h="13810" extrusionOk="0">
                  <a:moveTo>
                    <a:pt x="6910" y="872"/>
                  </a:moveTo>
                  <a:cubicBezTo>
                    <a:pt x="7482" y="1256"/>
                    <a:pt x="7926" y="1817"/>
                    <a:pt x="8172" y="2448"/>
                  </a:cubicBezTo>
                  <a:cubicBezTo>
                    <a:pt x="7774" y="2614"/>
                    <a:pt x="7342" y="2695"/>
                    <a:pt x="6910" y="2695"/>
                  </a:cubicBezTo>
                  <a:cubicBezTo>
                    <a:pt x="6464" y="2695"/>
                    <a:pt x="6043" y="2614"/>
                    <a:pt x="5648" y="2448"/>
                  </a:cubicBezTo>
                  <a:cubicBezTo>
                    <a:pt x="5892" y="1817"/>
                    <a:pt x="6338" y="1256"/>
                    <a:pt x="6910" y="872"/>
                  </a:cubicBezTo>
                  <a:close/>
                  <a:moveTo>
                    <a:pt x="8372" y="3245"/>
                  </a:moveTo>
                  <a:cubicBezTo>
                    <a:pt x="8383" y="3385"/>
                    <a:pt x="8394" y="3526"/>
                    <a:pt x="8394" y="3666"/>
                  </a:cubicBezTo>
                  <a:lnTo>
                    <a:pt x="8394" y="7007"/>
                  </a:lnTo>
                  <a:lnTo>
                    <a:pt x="5426" y="7007"/>
                  </a:lnTo>
                  <a:lnTo>
                    <a:pt x="5426" y="3666"/>
                  </a:lnTo>
                  <a:cubicBezTo>
                    <a:pt x="5426" y="3526"/>
                    <a:pt x="5437" y="3385"/>
                    <a:pt x="5448" y="3245"/>
                  </a:cubicBezTo>
                  <a:cubicBezTo>
                    <a:pt x="5903" y="3419"/>
                    <a:pt x="6408" y="3514"/>
                    <a:pt x="6910" y="3514"/>
                  </a:cubicBezTo>
                  <a:cubicBezTo>
                    <a:pt x="7412" y="3514"/>
                    <a:pt x="7903" y="3419"/>
                    <a:pt x="8372" y="3245"/>
                  </a:cubicBezTo>
                  <a:close/>
                  <a:moveTo>
                    <a:pt x="4618" y="6084"/>
                  </a:moveTo>
                  <a:lnTo>
                    <a:pt x="4618" y="7114"/>
                  </a:lnTo>
                  <a:lnTo>
                    <a:pt x="3813" y="7383"/>
                  </a:lnTo>
                  <a:lnTo>
                    <a:pt x="3813" y="6833"/>
                  </a:lnTo>
                  <a:cubicBezTo>
                    <a:pt x="3813" y="6553"/>
                    <a:pt x="3998" y="6294"/>
                    <a:pt x="4267" y="6202"/>
                  </a:cubicBezTo>
                  <a:lnTo>
                    <a:pt x="4618" y="6084"/>
                  </a:lnTo>
                  <a:close/>
                  <a:moveTo>
                    <a:pt x="9199" y="6084"/>
                  </a:moveTo>
                  <a:lnTo>
                    <a:pt x="9550" y="6202"/>
                  </a:lnTo>
                  <a:cubicBezTo>
                    <a:pt x="9819" y="6294"/>
                    <a:pt x="10007" y="6553"/>
                    <a:pt x="10007" y="6833"/>
                  </a:cubicBezTo>
                  <a:lnTo>
                    <a:pt x="10007" y="7383"/>
                  </a:lnTo>
                  <a:lnTo>
                    <a:pt x="9199" y="7114"/>
                  </a:lnTo>
                  <a:lnTo>
                    <a:pt x="9199" y="6084"/>
                  </a:lnTo>
                  <a:close/>
                  <a:moveTo>
                    <a:pt x="4618" y="3514"/>
                  </a:moveTo>
                  <a:lnTo>
                    <a:pt x="4618" y="3666"/>
                  </a:lnTo>
                  <a:lnTo>
                    <a:pt x="4618" y="5242"/>
                  </a:lnTo>
                  <a:lnTo>
                    <a:pt x="4009" y="5442"/>
                  </a:lnTo>
                  <a:cubicBezTo>
                    <a:pt x="3403" y="5641"/>
                    <a:pt x="2994" y="6213"/>
                    <a:pt x="2994" y="6844"/>
                  </a:cubicBezTo>
                  <a:lnTo>
                    <a:pt x="2994" y="7955"/>
                  </a:lnTo>
                  <a:cubicBezTo>
                    <a:pt x="2994" y="8190"/>
                    <a:pt x="3190" y="8360"/>
                    <a:pt x="3405" y="8360"/>
                  </a:cubicBezTo>
                  <a:cubicBezTo>
                    <a:pt x="3447" y="8360"/>
                    <a:pt x="3490" y="8353"/>
                    <a:pt x="3532" y="8339"/>
                  </a:cubicBezTo>
                  <a:lnTo>
                    <a:pt x="5087" y="7826"/>
                  </a:lnTo>
                  <a:lnTo>
                    <a:pt x="5693" y="7826"/>
                  </a:lnTo>
                  <a:lnTo>
                    <a:pt x="5693" y="9170"/>
                  </a:lnTo>
                  <a:lnTo>
                    <a:pt x="820" y="9170"/>
                  </a:lnTo>
                  <a:lnTo>
                    <a:pt x="820" y="3641"/>
                  </a:lnTo>
                  <a:cubicBezTo>
                    <a:pt x="820" y="3570"/>
                    <a:pt x="879" y="3514"/>
                    <a:pt x="949" y="3514"/>
                  </a:cubicBezTo>
                  <a:close/>
                  <a:moveTo>
                    <a:pt x="7306" y="7826"/>
                  </a:moveTo>
                  <a:lnTo>
                    <a:pt x="7306" y="9170"/>
                  </a:lnTo>
                  <a:lnTo>
                    <a:pt x="6500" y="9170"/>
                  </a:lnTo>
                  <a:lnTo>
                    <a:pt x="6500" y="7826"/>
                  </a:lnTo>
                  <a:close/>
                  <a:moveTo>
                    <a:pt x="12871" y="3514"/>
                  </a:moveTo>
                  <a:cubicBezTo>
                    <a:pt x="12941" y="3514"/>
                    <a:pt x="13000" y="3570"/>
                    <a:pt x="13000" y="3641"/>
                  </a:cubicBezTo>
                  <a:lnTo>
                    <a:pt x="13000" y="9170"/>
                  </a:lnTo>
                  <a:lnTo>
                    <a:pt x="8125" y="9170"/>
                  </a:lnTo>
                  <a:lnTo>
                    <a:pt x="8125" y="7826"/>
                  </a:lnTo>
                  <a:lnTo>
                    <a:pt x="8733" y="7826"/>
                  </a:lnTo>
                  <a:lnTo>
                    <a:pt x="10288" y="8339"/>
                  </a:lnTo>
                  <a:cubicBezTo>
                    <a:pt x="10330" y="8353"/>
                    <a:pt x="10372" y="8360"/>
                    <a:pt x="10414" y="8360"/>
                  </a:cubicBezTo>
                  <a:cubicBezTo>
                    <a:pt x="10626" y="8360"/>
                    <a:pt x="10812" y="8190"/>
                    <a:pt x="10812" y="7955"/>
                  </a:cubicBezTo>
                  <a:lnTo>
                    <a:pt x="10812" y="6844"/>
                  </a:lnTo>
                  <a:cubicBezTo>
                    <a:pt x="10812" y="6213"/>
                    <a:pt x="10405" y="5641"/>
                    <a:pt x="9808" y="5442"/>
                  </a:cubicBezTo>
                  <a:lnTo>
                    <a:pt x="9199" y="5242"/>
                  </a:lnTo>
                  <a:lnTo>
                    <a:pt x="9199" y="3666"/>
                  </a:lnTo>
                  <a:lnTo>
                    <a:pt x="9199" y="3514"/>
                  </a:lnTo>
                  <a:close/>
                  <a:moveTo>
                    <a:pt x="13000" y="9978"/>
                  </a:moveTo>
                  <a:lnTo>
                    <a:pt x="13000" y="10654"/>
                  </a:lnTo>
                  <a:cubicBezTo>
                    <a:pt x="13000" y="10724"/>
                    <a:pt x="12941" y="10783"/>
                    <a:pt x="12871" y="10783"/>
                  </a:cubicBezTo>
                  <a:lnTo>
                    <a:pt x="949" y="10783"/>
                  </a:lnTo>
                  <a:cubicBezTo>
                    <a:pt x="879" y="10783"/>
                    <a:pt x="820" y="10724"/>
                    <a:pt x="820" y="10654"/>
                  </a:cubicBezTo>
                  <a:lnTo>
                    <a:pt x="820" y="9978"/>
                  </a:lnTo>
                  <a:close/>
                  <a:moveTo>
                    <a:pt x="8206" y="11602"/>
                  </a:moveTo>
                  <a:lnTo>
                    <a:pt x="8546" y="12994"/>
                  </a:lnTo>
                  <a:lnTo>
                    <a:pt x="5260" y="12994"/>
                  </a:lnTo>
                  <a:lnTo>
                    <a:pt x="5611" y="11602"/>
                  </a:lnTo>
                  <a:close/>
                  <a:moveTo>
                    <a:pt x="6906" y="0"/>
                  </a:moveTo>
                  <a:cubicBezTo>
                    <a:pt x="6837" y="0"/>
                    <a:pt x="6770" y="18"/>
                    <a:pt x="6711" y="53"/>
                  </a:cubicBezTo>
                  <a:cubicBezTo>
                    <a:pt x="5707" y="625"/>
                    <a:pt x="4991" y="1596"/>
                    <a:pt x="4736" y="2695"/>
                  </a:cubicBezTo>
                  <a:lnTo>
                    <a:pt x="949" y="2695"/>
                  </a:lnTo>
                  <a:cubicBezTo>
                    <a:pt x="433" y="2695"/>
                    <a:pt x="1" y="3116"/>
                    <a:pt x="1" y="3641"/>
                  </a:cubicBezTo>
                  <a:lnTo>
                    <a:pt x="1" y="10654"/>
                  </a:lnTo>
                  <a:cubicBezTo>
                    <a:pt x="1" y="11170"/>
                    <a:pt x="433" y="11602"/>
                    <a:pt x="949" y="11602"/>
                  </a:cubicBezTo>
                  <a:lnTo>
                    <a:pt x="4770" y="11602"/>
                  </a:lnTo>
                  <a:lnTo>
                    <a:pt x="4430" y="12994"/>
                  </a:lnTo>
                  <a:lnTo>
                    <a:pt x="3684" y="12994"/>
                  </a:lnTo>
                  <a:cubicBezTo>
                    <a:pt x="3473" y="12994"/>
                    <a:pt x="3297" y="13145"/>
                    <a:pt x="3274" y="13355"/>
                  </a:cubicBezTo>
                  <a:cubicBezTo>
                    <a:pt x="3238" y="13599"/>
                    <a:pt x="3437" y="13810"/>
                    <a:pt x="3673" y="13810"/>
                  </a:cubicBezTo>
                  <a:lnTo>
                    <a:pt x="10136" y="13810"/>
                  </a:lnTo>
                  <a:cubicBezTo>
                    <a:pt x="10347" y="13810"/>
                    <a:pt x="10520" y="13658"/>
                    <a:pt x="10546" y="13448"/>
                  </a:cubicBezTo>
                  <a:cubicBezTo>
                    <a:pt x="10568" y="13204"/>
                    <a:pt x="10380" y="12994"/>
                    <a:pt x="10147" y="12994"/>
                  </a:cubicBezTo>
                  <a:lnTo>
                    <a:pt x="9387" y="12994"/>
                  </a:lnTo>
                  <a:lnTo>
                    <a:pt x="9036" y="11602"/>
                  </a:lnTo>
                  <a:lnTo>
                    <a:pt x="12871" y="11602"/>
                  </a:lnTo>
                  <a:cubicBezTo>
                    <a:pt x="13385" y="11602"/>
                    <a:pt x="13805" y="11170"/>
                    <a:pt x="13805" y="10654"/>
                  </a:cubicBezTo>
                  <a:lnTo>
                    <a:pt x="13805" y="3641"/>
                  </a:lnTo>
                  <a:cubicBezTo>
                    <a:pt x="13805" y="3116"/>
                    <a:pt x="13385" y="2695"/>
                    <a:pt x="12871" y="2695"/>
                  </a:cubicBezTo>
                  <a:lnTo>
                    <a:pt x="9084" y="2695"/>
                  </a:lnTo>
                  <a:cubicBezTo>
                    <a:pt x="8826" y="1596"/>
                    <a:pt x="8113" y="625"/>
                    <a:pt x="7109" y="53"/>
                  </a:cubicBezTo>
                  <a:cubicBezTo>
                    <a:pt x="7045" y="18"/>
                    <a:pt x="6975" y="0"/>
                    <a:pt x="69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2" name="Google Shape;1433;p48"/>
            <p:cNvSpPr/>
            <p:nvPr/>
          </p:nvSpPr>
          <p:spPr>
            <a:xfrm>
              <a:off x="4907463" y="2232300"/>
              <a:ext cx="20150" cy="40350"/>
            </a:xfrm>
            <a:custGeom>
              <a:avLst/>
              <a:gdLst/>
              <a:ahLst/>
              <a:cxnLst/>
              <a:rect l="l" t="t" r="r" b="b"/>
              <a:pathLst>
                <a:path w="806" h="1614" extrusionOk="0">
                  <a:moveTo>
                    <a:pt x="410" y="1"/>
                  </a:moveTo>
                  <a:cubicBezTo>
                    <a:pt x="188" y="1"/>
                    <a:pt x="0" y="186"/>
                    <a:pt x="0" y="410"/>
                  </a:cubicBezTo>
                  <a:lnTo>
                    <a:pt x="0" y="1215"/>
                  </a:lnTo>
                  <a:cubicBezTo>
                    <a:pt x="0" y="1437"/>
                    <a:pt x="188" y="1614"/>
                    <a:pt x="410" y="1614"/>
                  </a:cubicBezTo>
                  <a:cubicBezTo>
                    <a:pt x="632" y="1614"/>
                    <a:pt x="806" y="1437"/>
                    <a:pt x="806" y="1215"/>
                  </a:cubicBezTo>
                  <a:lnTo>
                    <a:pt x="806" y="410"/>
                  </a:lnTo>
                  <a:cubicBezTo>
                    <a:pt x="806" y="186"/>
                    <a:pt x="632" y="1"/>
                    <a:pt x="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CHANGES FROM INITIAL ARCHITECTURE</a:t>
            </a:r>
            <a:endParaRPr dirty="0"/>
          </a:p>
        </p:txBody>
      </p:sp>
      <p:sp>
        <p:nvSpPr>
          <p:cNvPr id="710" name="Google Shape;710;p30"/>
          <p:cNvSpPr txBox="1">
            <a:spLocks noGrp="1"/>
          </p:cNvSpPr>
          <p:nvPr>
            <p:ph type="title" idx="2"/>
          </p:nvPr>
        </p:nvSpPr>
        <p:spPr>
          <a:xfrm>
            <a:off x="2444175" y="3741108"/>
            <a:ext cx="3162025" cy="7943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VIDEO MODEL</a:t>
            </a:r>
            <a:endParaRPr dirty="0"/>
          </a:p>
        </p:txBody>
      </p:sp>
      <p:sp>
        <p:nvSpPr>
          <p:cNvPr id="719" name="Google Shape;719;p30"/>
          <p:cNvSpPr txBox="1">
            <a:spLocks noGrp="1"/>
          </p:cNvSpPr>
          <p:nvPr>
            <p:ph type="subTitle" idx="14"/>
          </p:nvPr>
        </p:nvSpPr>
        <p:spPr>
          <a:xfrm>
            <a:off x="5141240" y="2540184"/>
            <a:ext cx="2834359" cy="8275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Coqui XTTS –  for better audio genertaion and Zero-shot Clonning</a:t>
            </a:r>
            <a:endParaRPr dirty="0"/>
          </a:p>
        </p:txBody>
      </p:sp>
      <p:sp>
        <p:nvSpPr>
          <p:cNvPr id="720" name="Google Shape;720;p30"/>
          <p:cNvSpPr txBox="1">
            <a:spLocks noGrp="1"/>
          </p:cNvSpPr>
          <p:nvPr>
            <p:ph type="subTitle" idx="15"/>
          </p:nvPr>
        </p:nvSpPr>
        <p:spPr>
          <a:xfrm>
            <a:off x="6017541" y="3775521"/>
            <a:ext cx="2717700" cy="759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Switched to SadTalker for Better Realism</a:t>
            </a:r>
            <a:endParaRPr dirty="0"/>
          </a:p>
        </p:txBody>
      </p:sp>
      <p:grpSp>
        <p:nvGrpSpPr>
          <p:cNvPr id="721" name="Google Shape;721;p30"/>
          <p:cNvGrpSpPr/>
          <p:nvPr/>
        </p:nvGrpSpPr>
        <p:grpSpPr>
          <a:xfrm>
            <a:off x="1339375" y="1762000"/>
            <a:ext cx="1193310" cy="3463350"/>
            <a:chOff x="472500" y="1762000"/>
            <a:chExt cx="1193310" cy="3463350"/>
          </a:xfrm>
        </p:grpSpPr>
        <p:grpSp>
          <p:nvGrpSpPr>
            <p:cNvPr id="722" name="Google Shape;722;p30"/>
            <p:cNvGrpSpPr/>
            <p:nvPr/>
          </p:nvGrpSpPr>
          <p:grpSpPr>
            <a:xfrm rot="10800000">
              <a:off x="1172489" y="4265721"/>
              <a:ext cx="493321" cy="357312"/>
              <a:chOff x="1722354" y="229144"/>
              <a:chExt cx="1748744" cy="1266614"/>
            </a:xfrm>
          </p:grpSpPr>
          <p:sp>
            <p:nvSpPr>
              <p:cNvPr id="723" name="Google Shape;723;p30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0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5" name="Google Shape;725;p30"/>
            <p:cNvSpPr/>
            <p:nvPr/>
          </p:nvSpPr>
          <p:spPr>
            <a:xfrm>
              <a:off x="472500" y="1762000"/>
              <a:ext cx="700000" cy="3463350"/>
            </a:xfrm>
            <a:custGeom>
              <a:avLst/>
              <a:gdLst/>
              <a:ahLst/>
              <a:cxnLst/>
              <a:rect l="l" t="t" r="r" b="b"/>
              <a:pathLst>
                <a:path w="28000" h="138534" extrusionOk="0">
                  <a:moveTo>
                    <a:pt x="0" y="0"/>
                  </a:moveTo>
                  <a:lnTo>
                    <a:pt x="0" y="65749"/>
                  </a:lnTo>
                  <a:lnTo>
                    <a:pt x="28000" y="81915"/>
                  </a:lnTo>
                  <a:lnTo>
                    <a:pt x="28000" y="109663"/>
                  </a:lnTo>
                  <a:lnTo>
                    <a:pt x="17964" y="115457"/>
                  </a:lnTo>
                  <a:lnTo>
                    <a:pt x="17964" y="138534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0" name="Google Shape;710;p30"/>
          <p:cNvSpPr txBox="1">
            <a:spLocks/>
          </p:cNvSpPr>
          <p:nvPr/>
        </p:nvSpPr>
        <p:spPr>
          <a:xfrm>
            <a:off x="1440975" y="1491628"/>
            <a:ext cx="3290525" cy="794371"/>
          </a:xfrm>
          <a:prstGeom prst="rect">
            <a:avLst/>
          </a:prstGeom>
          <a:solidFill>
            <a:srgbClr val="FFFFFF">
              <a:alpha val="7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20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 lang="en" dirty="0" smtClean="0"/>
          </a:p>
          <a:p>
            <a:r>
              <a:rPr lang="en" dirty="0" smtClean="0"/>
              <a:t>BACKEND FRAMEWORK</a:t>
            </a:r>
          </a:p>
          <a:p>
            <a:endParaRPr lang="en" dirty="0"/>
          </a:p>
        </p:txBody>
      </p:sp>
      <p:sp>
        <p:nvSpPr>
          <p:cNvPr id="21" name="Google Shape;710;p30"/>
          <p:cNvSpPr txBox="1">
            <a:spLocks/>
          </p:cNvSpPr>
          <p:nvPr/>
        </p:nvSpPr>
        <p:spPr>
          <a:xfrm>
            <a:off x="1569475" y="2589556"/>
            <a:ext cx="3162025" cy="794371"/>
          </a:xfrm>
          <a:prstGeom prst="rect">
            <a:avLst/>
          </a:prstGeom>
          <a:solidFill>
            <a:srgbClr val="FFFFFF">
              <a:alpha val="7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20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n" dirty="0" smtClean="0"/>
              <a:t>TTS MODEL</a:t>
            </a:r>
            <a:endParaRPr lang="en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080000" y="1397000"/>
            <a:ext cx="2997200" cy="736913"/>
          </a:xfrm>
        </p:spPr>
        <p:txBody>
          <a:bodyPr/>
          <a:lstStyle/>
          <a:p>
            <a:r>
              <a:rPr lang="en-US" dirty="0" smtClean="0"/>
              <a:t>Fast API for </a:t>
            </a:r>
            <a:r>
              <a:rPr lang="en-US" dirty="0" err="1" smtClean="0"/>
              <a:t>async</a:t>
            </a:r>
            <a:r>
              <a:rPr lang="en-US" dirty="0" smtClean="0"/>
              <a:t> handing and speed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833" y="1145894"/>
            <a:ext cx="6053559" cy="36460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6527" y="421297"/>
            <a:ext cx="3831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Raleway Black" panose="020B0604020202020204" charset="0"/>
              </a:rPr>
              <a:t>A</a:t>
            </a:r>
            <a:r>
              <a:rPr lang="en-US" sz="2800" dirty="0" smtClean="0">
                <a:solidFill>
                  <a:schemeClr val="accent3"/>
                </a:solidFill>
                <a:latin typeface="Raleway Black" panose="020B0604020202020204" charset="0"/>
              </a:rPr>
              <a:t>ARCHITECUTRE</a:t>
            </a:r>
            <a:endParaRPr lang="en-US" sz="1800" dirty="0">
              <a:latin typeface="Raleway Blac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74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1"/>
          <p:cNvSpPr txBox="1">
            <a:spLocks noGrp="1"/>
          </p:cNvSpPr>
          <p:nvPr>
            <p:ph type="title"/>
          </p:nvPr>
        </p:nvSpPr>
        <p:spPr>
          <a:xfrm>
            <a:off x="1706448" y="485102"/>
            <a:ext cx="4108864" cy="6780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MODEL DECISIONS</a:t>
            </a:r>
            <a:endParaRPr dirty="0"/>
          </a:p>
        </p:txBody>
      </p:sp>
      <p:sp>
        <p:nvSpPr>
          <p:cNvPr id="731" name="Google Shape;731;p31"/>
          <p:cNvSpPr txBox="1">
            <a:spLocks noGrp="1"/>
          </p:cNvSpPr>
          <p:nvPr>
            <p:ph type="subTitle" idx="1"/>
          </p:nvPr>
        </p:nvSpPr>
        <p:spPr>
          <a:xfrm>
            <a:off x="613458" y="1020671"/>
            <a:ext cx="5193818" cy="29031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1400" dirty="0"/>
              <a:t>✅ </a:t>
            </a:r>
            <a:r>
              <a:rPr lang="en-US" sz="1400" b="1" dirty="0"/>
              <a:t>Why Coqui XTTS</a:t>
            </a:r>
            <a:r>
              <a:rPr lang="en-US" sz="1400" b="1" dirty="0" smtClean="0"/>
              <a:t>?</a:t>
            </a:r>
            <a:endParaRPr lang="en-US" sz="1400" dirty="0"/>
          </a:p>
          <a:p>
            <a:r>
              <a:rPr lang="en-US" sz="1400" dirty="0"/>
              <a:t>Delivers </a:t>
            </a:r>
            <a:r>
              <a:rPr lang="en-US" sz="1400" b="1" dirty="0"/>
              <a:t>natural-sounding cloned voices</a:t>
            </a:r>
            <a:r>
              <a:rPr lang="en-US" sz="1400" dirty="0"/>
              <a:t> from just a few seconds of input audio</a:t>
            </a:r>
          </a:p>
          <a:p>
            <a:r>
              <a:rPr lang="en-US" sz="1400" dirty="0"/>
              <a:t>Open-source, customizable, and supports </a:t>
            </a:r>
            <a:r>
              <a:rPr lang="en-US" sz="1400" b="1" dirty="0"/>
              <a:t>multi-language speech </a:t>
            </a:r>
            <a:r>
              <a:rPr lang="en-US" sz="1400" b="1" dirty="0" smtClean="0"/>
              <a:t>synthesis</a:t>
            </a:r>
          </a:p>
          <a:p>
            <a:endParaRPr lang="en-US" sz="1400" dirty="0"/>
          </a:p>
          <a:p>
            <a:pPr marL="152400" indent="0">
              <a:buNone/>
            </a:pPr>
            <a:r>
              <a:rPr lang="en-US" sz="1400" dirty="0" smtClean="0"/>
              <a:t>✅ </a:t>
            </a:r>
            <a:r>
              <a:rPr lang="en-US" sz="1400" b="1" dirty="0"/>
              <a:t>Why </a:t>
            </a:r>
            <a:r>
              <a:rPr lang="en-US" sz="1400" b="1" dirty="0" smtClean="0"/>
              <a:t>Sad Talker?</a:t>
            </a:r>
            <a:endParaRPr lang="en-US" sz="1400" dirty="0"/>
          </a:p>
          <a:p>
            <a:r>
              <a:rPr lang="en-US" sz="1400" dirty="0"/>
              <a:t>Provides </a:t>
            </a:r>
            <a:r>
              <a:rPr lang="en-US" sz="1400" b="1" dirty="0"/>
              <a:t>expressive animations</a:t>
            </a:r>
            <a:r>
              <a:rPr lang="en-US" sz="1400" dirty="0"/>
              <a:t> (lip, head, eye movements) → makes avatars feel </a:t>
            </a:r>
            <a:r>
              <a:rPr lang="en-US" sz="1400" dirty="0" smtClean="0"/>
              <a:t>alive</a:t>
            </a:r>
          </a:p>
          <a:p>
            <a:r>
              <a:rPr lang="en-US" sz="1400" dirty="0" smtClean="0"/>
              <a:t>Supports </a:t>
            </a:r>
            <a:r>
              <a:rPr lang="en-US" sz="1400" b="1" dirty="0"/>
              <a:t>image-to-video synthesis</a:t>
            </a:r>
            <a:r>
              <a:rPr lang="en-US" sz="1400" dirty="0"/>
              <a:t> with voice input — seamless for our pipeline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pic>
        <p:nvPicPr>
          <p:cNvPr id="732" name="Google Shape;732;p3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006" t="12449" r="2006"/>
          <a:stretch/>
        </p:blipFill>
        <p:spPr>
          <a:xfrm>
            <a:off x="6030919" y="529970"/>
            <a:ext cx="2787000" cy="3558374"/>
          </a:xfrm>
          <a:prstGeom prst="rect">
            <a:avLst/>
          </a:prstGeom>
        </p:spPr>
      </p:pic>
      <p:sp>
        <p:nvSpPr>
          <p:cNvPr id="733" name="Google Shape;733;p31"/>
          <p:cNvSpPr/>
          <p:nvPr/>
        </p:nvSpPr>
        <p:spPr>
          <a:xfrm>
            <a:off x="6030919" y="4166374"/>
            <a:ext cx="2787000" cy="17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1"/>
          <p:cNvSpPr/>
          <p:nvPr/>
        </p:nvSpPr>
        <p:spPr>
          <a:xfrm rot="-5400000">
            <a:off x="1493785" y="839535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31;p31"/>
          <p:cNvSpPr txBox="1">
            <a:spLocks/>
          </p:cNvSpPr>
          <p:nvPr/>
        </p:nvSpPr>
        <p:spPr>
          <a:xfrm>
            <a:off x="450354" y="3777657"/>
            <a:ext cx="4351854" cy="800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anken Grotesk"/>
              <a:buChar char="●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>
              <a:buFont typeface="Hanken Grotesk"/>
              <a:buNone/>
            </a:pPr>
            <a:r>
              <a:rPr lang="en-US" sz="1600" b="1" dirty="0" smtClean="0"/>
              <a:t>OTHER CONSIDERED MODELS:</a:t>
            </a:r>
          </a:p>
          <a:p>
            <a:pPr marL="0" indent="0">
              <a:buFont typeface="Hanken Grotesk"/>
              <a:buNone/>
            </a:pPr>
            <a:r>
              <a:rPr lang="en-US" sz="1400" dirty="0" smtClean="0"/>
              <a:t>Wave2Lip-Rejected for limited expressions</a:t>
            </a:r>
          </a:p>
          <a:p>
            <a:pPr marL="0" indent="0">
              <a:buNone/>
            </a:pPr>
            <a:r>
              <a:rPr lang="en-US" sz="1400" dirty="0" err="1"/>
              <a:t>LinaSpeech</a:t>
            </a:r>
            <a:r>
              <a:rPr lang="en-US" sz="1400" dirty="0"/>
              <a:t>-Complex setup and training pipeline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3"/>
          <p:cNvSpPr txBox="1">
            <a:spLocks noGrp="1"/>
          </p:cNvSpPr>
          <p:nvPr>
            <p:ph type="title"/>
          </p:nvPr>
        </p:nvSpPr>
        <p:spPr>
          <a:xfrm>
            <a:off x="696851" y="300583"/>
            <a:ext cx="3527909" cy="1036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CHALLENGES AND LEARNINGS</a:t>
            </a:r>
            <a:endParaRPr dirty="0"/>
          </a:p>
        </p:txBody>
      </p:sp>
      <p:sp>
        <p:nvSpPr>
          <p:cNvPr id="762" name="Google Shape;762;p33"/>
          <p:cNvSpPr txBox="1">
            <a:spLocks noGrp="1"/>
          </p:cNvSpPr>
          <p:nvPr>
            <p:ph type="subTitle" idx="1"/>
          </p:nvPr>
        </p:nvSpPr>
        <p:spPr>
          <a:xfrm>
            <a:off x="4884514" y="1488951"/>
            <a:ext cx="3565005" cy="22149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Successfully built an end-to-end avatar video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Planning to </a:t>
            </a:r>
            <a:r>
              <a:rPr lang="en-US" sz="1400" b="1" dirty="0"/>
              <a:t>deploy the AI server this semester</a:t>
            </a:r>
            <a:r>
              <a:rPr lang="en-US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Exploring </a:t>
            </a:r>
            <a:r>
              <a:rPr lang="en-US" sz="1400" b="1" dirty="0"/>
              <a:t>multilingual support</a:t>
            </a:r>
            <a:r>
              <a:rPr lang="en-US" sz="1400" dirty="0"/>
              <a:t> using Coqui XTTS.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Aiming to improve video realism, add voice styles, and scale storage.</a:t>
            </a:r>
          </a:p>
        </p:txBody>
      </p:sp>
      <p:sp>
        <p:nvSpPr>
          <p:cNvPr id="763" name="Google Shape;763;p33"/>
          <p:cNvSpPr txBox="1">
            <a:spLocks noGrp="1"/>
          </p:cNvSpPr>
          <p:nvPr>
            <p:ph type="subTitle" idx="2"/>
          </p:nvPr>
        </p:nvSpPr>
        <p:spPr>
          <a:xfrm>
            <a:off x="486137" y="1535249"/>
            <a:ext cx="3946967" cy="33376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b="1" dirty="0"/>
              <a:t>Challenges</a:t>
            </a:r>
            <a:r>
              <a:rPr lang="en-US" sz="1400" b="1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Integrated </a:t>
            </a:r>
            <a:r>
              <a:rPr lang="en-US" sz="1400" dirty="0"/>
              <a:t>XTTS and </a:t>
            </a:r>
            <a:r>
              <a:rPr lang="en-US" sz="1400" dirty="0" err="1"/>
              <a:t>SadTalker</a:t>
            </a:r>
            <a:r>
              <a:rPr lang="en-US" sz="1400" dirty="0"/>
              <a:t> </a:t>
            </a:r>
            <a:r>
              <a:rPr lang="en-US" sz="1400" dirty="0" smtClean="0"/>
              <a:t>smoothly into </a:t>
            </a:r>
            <a:r>
              <a:rPr lang="en-US" sz="1400" dirty="0"/>
              <a:t>one pipeline.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File </a:t>
            </a:r>
            <a:r>
              <a:rPr lang="en-US" sz="1400" dirty="0"/>
              <a:t>transfer latency between Express and </a:t>
            </a:r>
            <a:r>
              <a:rPr lang="en-US" sz="1400" dirty="0" err="1" smtClean="0"/>
              <a:t>FastAPI</a:t>
            </a:r>
            <a:endParaRPr lang="en-US" sz="1400" dirty="0"/>
          </a:p>
          <a:p>
            <a:pPr marL="152400" indent="0"/>
            <a:endParaRPr lang="en-US" sz="1400" b="1" dirty="0"/>
          </a:p>
          <a:p>
            <a:pPr marL="152400" indent="0"/>
            <a:r>
              <a:rPr lang="en-US" sz="1400" b="1" dirty="0" smtClean="0"/>
              <a:t>Learnings</a:t>
            </a:r>
            <a:r>
              <a:rPr lang="en-US" sz="1400" b="1" dirty="0"/>
              <a:t>: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Full-stack AI pipeline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/>
              <a:t>Async</a:t>
            </a:r>
            <a:r>
              <a:rPr lang="en-US" sz="1400" dirty="0"/>
              <a:t> handling in </a:t>
            </a:r>
            <a:r>
              <a:rPr lang="en-US" sz="1400" dirty="0" err="1"/>
              <a:t>FastAPI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Managing large media files efficiently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Communication between JS and Python layers</a:t>
            </a:r>
          </a:p>
        </p:txBody>
      </p:sp>
      <p:sp>
        <p:nvSpPr>
          <p:cNvPr id="9" name="Google Shape;761;p33"/>
          <p:cNvSpPr txBox="1">
            <a:spLocks/>
          </p:cNvSpPr>
          <p:nvPr/>
        </p:nvSpPr>
        <p:spPr>
          <a:xfrm>
            <a:off x="4884515" y="601525"/>
            <a:ext cx="3646027" cy="949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Black"/>
              <a:buNone/>
              <a:defRPr sz="30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Black"/>
              <a:buNone/>
              <a:defRPr sz="30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Black"/>
              <a:buNone/>
              <a:defRPr sz="30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Black"/>
              <a:buNone/>
              <a:defRPr sz="30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Black"/>
              <a:buNone/>
              <a:defRPr sz="30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Black"/>
              <a:buNone/>
              <a:defRPr sz="30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Black"/>
              <a:buNone/>
              <a:defRPr sz="30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Black"/>
              <a:buNone/>
              <a:defRPr sz="30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en-US" dirty="0" smtClean="0"/>
              <a:t>FINAL REFLECTIONS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771;p34"/>
          <p:cNvSpPr txBox="1">
            <a:spLocks noGrp="1"/>
          </p:cNvSpPr>
          <p:nvPr>
            <p:ph type="title"/>
          </p:nvPr>
        </p:nvSpPr>
        <p:spPr>
          <a:xfrm>
            <a:off x="812597" y="171823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 smtClean="0"/>
              <a:t>THANK YOU</a:t>
            </a:r>
            <a:endParaRPr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ology Market Research Pitch Deck by Slidesgo">
  <a:themeElements>
    <a:clrScheme name="Simple Light">
      <a:dk1>
        <a:srgbClr val="FFFFFF"/>
      </a:dk1>
      <a:lt1>
        <a:srgbClr val="00CADA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278</Words>
  <Application>Microsoft Office PowerPoint</Application>
  <PresentationFormat>On-screen Show (16:9)</PresentationFormat>
  <Paragraphs>55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Raleway</vt:lpstr>
      <vt:lpstr>Hanken Grotesk</vt:lpstr>
      <vt:lpstr>Anaheim</vt:lpstr>
      <vt:lpstr>Raleway Black</vt:lpstr>
      <vt:lpstr>Raleway ExtraBold</vt:lpstr>
      <vt:lpstr>Nunito Light</vt:lpstr>
      <vt:lpstr>Technology Market Research Pitch Deck by Slidesgo</vt:lpstr>
      <vt:lpstr>AVATAR AI</vt:lpstr>
      <vt:lpstr>TECH STACK USED - MERN</vt:lpstr>
      <vt:lpstr>CHANGES FROM INITIAL ARCHITECTURE</vt:lpstr>
      <vt:lpstr>PowerPoint Presentation</vt:lpstr>
      <vt:lpstr>MODEL DECISIONS</vt:lpstr>
      <vt:lpstr>CHALLENGES AND LEARNINGS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AVATAR AI</dc:title>
  <cp:lastModifiedBy>Praneetha Palakurla</cp:lastModifiedBy>
  <cp:revision>18</cp:revision>
  <dcterms:modified xsi:type="dcterms:W3CDTF">2025-05-30T00:27:02Z</dcterms:modified>
</cp:coreProperties>
</file>