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Playfair Display" charset="1" panose="00000500000000000000"/>
      <p:regular r:id="rId16"/>
    </p:embeddedFont>
    <p:embeddedFont>
      <p:font typeface="Public Sans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BUILDING SMART AND REALISTIC AI AVATARS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AVATARLAB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6" y="8092302"/>
            <a:ext cx="7850137" cy="125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339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G359</a:t>
            </a:r>
          </a:p>
          <a:p>
            <a:pPr algn="l">
              <a:lnSpc>
                <a:spcPts val="5094"/>
              </a:lnSpc>
            </a:pPr>
            <a:r>
              <a:rPr lang="en-US" sz="339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SRITHI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007990"/>
            <a:ext cx="14544284" cy="65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064" indent="-335532" lvl="1">
              <a:lnSpc>
                <a:spcPts val="5812"/>
              </a:lnSpc>
              <a:buFont typeface="Arial"/>
              <a:buChar char="•"/>
            </a:pPr>
            <a:r>
              <a:rPr lang="en-US" b="true" sz="310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Developed AvatarLab</a:t>
            </a: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text-to-talking-head video system</a:t>
            </a:r>
          </a:p>
          <a:p>
            <a:pPr algn="l" marL="671064" indent="-335532" lvl="1">
              <a:lnSpc>
                <a:spcPts val="5812"/>
              </a:lnSpc>
              <a:buFont typeface="Arial"/>
              <a:buChar char="•"/>
            </a:pPr>
            <a:r>
              <a:rPr lang="en-US" b="true" sz="310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Integrated XTTS</a:t>
            </a: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for multilingual voice cloning and </a:t>
            </a:r>
            <a:r>
              <a:rPr lang="en-US" b="true" sz="310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SadTalker</a:t>
            </a: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for lip-synced animation.</a:t>
            </a:r>
          </a:p>
          <a:p>
            <a:pPr algn="l" marL="671064" indent="-335532" lvl="1">
              <a:lnSpc>
                <a:spcPts val="5812"/>
              </a:lnSpc>
              <a:buFont typeface="Arial"/>
              <a:buChar char="•"/>
            </a:pPr>
            <a:r>
              <a:rPr lang="en-US" b="true" sz="310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Enabled user uploads</a:t>
            </a: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of voice samples for personalized voices.</a:t>
            </a:r>
          </a:p>
          <a:p>
            <a:pPr algn="l" marL="671064" indent="-335532" lvl="1">
              <a:lnSpc>
                <a:spcPts val="5812"/>
              </a:lnSpc>
              <a:buFont typeface="Arial"/>
              <a:buChar char="•"/>
            </a:pPr>
            <a:r>
              <a:rPr lang="en-US" b="true" sz="310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Developed a full-stack app</a:t>
            </a: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using ReactJS (frontend) and Express.js (backend).</a:t>
            </a:r>
          </a:p>
          <a:p>
            <a:pPr algn="l" marL="671064" indent="-335532" lvl="1">
              <a:lnSpc>
                <a:spcPts val="5812"/>
              </a:lnSpc>
              <a:buFont typeface="Arial"/>
              <a:buChar char="•"/>
            </a:pPr>
            <a:r>
              <a:rPr lang="en-US" sz="310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Achieved a smooth, end-to-end pipeline from text input to final MP4 video output.</a:t>
            </a:r>
          </a:p>
          <a:p>
            <a:pPr algn="l">
              <a:lnSpc>
                <a:spcPts val="581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8093482" cy="586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Frontend:  React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Backend:  Node.js+Express.js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Database:  MongoDB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AI Models: 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- XTTS (text-to-speech)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- SadTalker (talking head animation)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Infrastructure: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- Cloud Deployment(AWS)</a:t>
            </a:r>
          </a:p>
          <a:p>
            <a:pPr algn="l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06871" y="2313158"/>
            <a:ext cx="3783488" cy="2269305"/>
            <a:chOff x="0" y="0"/>
            <a:chExt cx="5044650" cy="30257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5678" t="0" r="5678" b="0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5172721" y="2313158"/>
            <a:ext cx="3783488" cy="2269305"/>
            <a:chOff x="0" y="0"/>
            <a:chExt cx="5044650" cy="302574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0" t="5153" r="0" b="5153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9337209" y="2313158"/>
            <a:ext cx="3783488" cy="2269305"/>
            <a:chOff x="0" y="0"/>
            <a:chExt cx="5044650" cy="302574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13692" r="0" b="13692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13453983" y="2313158"/>
            <a:ext cx="3783488" cy="2269305"/>
            <a:chOff x="0" y="0"/>
            <a:chExt cx="5044650" cy="30257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0" t="2244" r="0" b="2244"/>
            <a:stretch>
              <a:fillRect/>
            </a:stretch>
          </p:blipFill>
          <p:spPr>
            <a:xfrm flipH="false" flipV="false">
              <a:off x="0" y="0"/>
              <a:ext cx="5044650" cy="302574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516029" y="2141164"/>
            <a:ext cx="2998533" cy="2688178"/>
            <a:chOff x="0" y="0"/>
            <a:chExt cx="1379207" cy="12364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81879" y="2141164"/>
            <a:ext cx="2998533" cy="2688178"/>
            <a:chOff x="0" y="0"/>
            <a:chExt cx="1379207" cy="12364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46367" y="2141164"/>
            <a:ext cx="2998533" cy="2688178"/>
            <a:chOff x="0" y="0"/>
            <a:chExt cx="1379207" cy="12364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963141" y="2141164"/>
            <a:ext cx="2998533" cy="2688178"/>
            <a:chOff x="0" y="0"/>
            <a:chExt cx="1379207" cy="12364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9207" cy="1236456"/>
            </a:xfrm>
            <a:custGeom>
              <a:avLst/>
              <a:gdLst/>
              <a:ahLst/>
              <a:cxnLst/>
              <a:rect r="r" b="b" t="t" l="l"/>
              <a:pathLst>
                <a:path h="1236456" w="1379207">
                  <a:moveTo>
                    <a:pt x="0" y="0"/>
                  </a:moveTo>
                  <a:lnTo>
                    <a:pt x="1379207" y="0"/>
                  </a:lnTo>
                  <a:lnTo>
                    <a:pt x="1379207" y="1236456"/>
                  </a:lnTo>
                  <a:lnTo>
                    <a:pt x="0" y="12364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379207" cy="1265031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MAJOR LEARNINGS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6407" y="4963581"/>
            <a:ext cx="377395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AI Integration in Web Stacks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6407" y="6075593"/>
            <a:ext cx="3773952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Learned how to integrate AI models like SadTalker and XTTS into a MERN-based web application.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327673" y="5143500"/>
            <a:ext cx="3773952" cy="3587116"/>
            <a:chOff x="0" y="0"/>
            <a:chExt cx="5031935" cy="4782821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5031935" cy="1362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Handling Real-World Constraints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454151"/>
              <a:ext cx="5031935" cy="3328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Adapted the pipeline to work on limited compute (Colab Free Tier), optimizing for memory usage, inference speed, and fallback logic.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172721" y="5162716"/>
            <a:ext cx="3773952" cy="3168016"/>
            <a:chOff x="0" y="0"/>
            <a:chExt cx="5031935" cy="4224021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5031935" cy="1362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Pretrained Model Tuning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454151"/>
              <a:ext cx="5031935" cy="2769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Experimented with SadTalker’s pose and expression threshold parameters to enhance realism without retraining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453983" y="5143500"/>
            <a:ext cx="3773952" cy="2696846"/>
            <a:chOff x="0" y="0"/>
            <a:chExt cx="5031935" cy="3595794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66675"/>
              <a:ext cx="5031935" cy="1292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Problem Solving &amp; Debugging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384724"/>
              <a:ext cx="5031935" cy="2211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Faced and fixed real-world issues like mouth desync, processing delays and file handling bugs,.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FACED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302551"/>
            <a:ext cx="16230600" cy="654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5"/>
              </a:lnSpc>
            </a:pPr>
          </a:p>
          <a:p>
            <a:pPr algn="l" marL="672575" indent="-336287" lvl="1">
              <a:lnSpc>
                <a:spcPts val="5825"/>
              </a:lnSpc>
              <a:buFont typeface="Arial"/>
              <a:buChar char="•"/>
            </a:pPr>
            <a:r>
              <a:rPr lang="en-US" b="true" sz="3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Selection:</a:t>
            </a:r>
            <a:r>
              <a:rPr lang="en-US" sz="31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Diffusion models were slow; finding the right alternatives took time.</a:t>
            </a:r>
          </a:p>
          <a:p>
            <a:pPr algn="l" marL="672575" indent="-336287" lvl="1">
              <a:lnSpc>
                <a:spcPts val="5825"/>
              </a:lnSpc>
              <a:buFont typeface="Arial"/>
              <a:buChar char="•"/>
            </a:pPr>
            <a:r>
              <a:rPr lang="en-US" b="true" sz="3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Accuracy &amp; Sync: </a:t>
            </a:r>
            <a:r>
              <a:rPr lang="en-US" sz="31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Audio-video alignment needed careful tuning.</a:t>
            </a:r>
          </a:p>
          <a:p>
            <a:pPr algn="l" marL="672575" indent="-336287" lvl="1">
              <a:lnSpc>
                <a:spcPts val="5825"/>
              </a:lnSpc>
              <a:buFont typeface="Arial"/>
              <a:buChar char="•"/>
            </a:pPr>
            <a:r>
              <a:rPr lang="en-US" b="true" sz="3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Dependency Issues: </a:t>
            </a:r>
            <a:r>
              <a:rPr lang="en-US" sz="31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Frequent version conflicts in Python and Node packages.</a:t>
            </a:r>
          </a:p>
          <a:p>
            <a:pPr algn="l" marL="672575" indent="-336287" lvl="1">
              <a:lnSpc>
                <a:spcPts val="5825"/>
              </a:lnSpc>
              <a:buFont typeface="Arial"/>
              <a:buChar char="•"/>
            </a:pPr>
            <a:r>
              <a:rPr lang="en-US" b="true" sz="3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File Handling: </a:t>
            </a:r>
            <a:r>
              <a:rPr lang="en-US" sz="31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Large uploads led to crashes and storage issues.</a:t>
            </a:r>
          </a:p>
          <a:p>
            <a:pPr algn="l" marL="672575" indent="-336287" lvl="1">
              <a:lnSpc>
                <a:spcPts val="5825"/>
              </a:lnSpc>
              <a:buFont typeface="Arial"/>
              <a:buChar char="•"/>
            </a:pPr>
            <a:r>
              <a:rPr lang="en-US" b="true" sz="311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Multimodal Integration:</a:t>
            </a:r>
            <a:r>
              <a:rPr lang="en-US" sz="31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Combining audio, image, and text into one smooth pipeline required careful orchestration.</a:t>
            </a:r>
          </a:p>
          <a:p>
            <a:pPr algn="l">
              <a:lnSpc>
                <a:spcPts val="582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SELECTION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122290"/>
            <a:ext cx="7877184" cy="60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XTTS (Text-to-Speech):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5677" y="2122290"/>
            <a:ext cx="13796876" cy="258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Chosen for its high-quality, multilingual voice cloning, fast inference, and open-source availability.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→ Ideal for generating expressive speech from text using small voice samples.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6871" y="5227313"/>
            <a:ext cx="7877184" cy="60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SadTalker (Talking Head Generation):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5677" y="5436800"/>
            <a:ext cx="13796876" cy="323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Selected for its ability to generate realistic, identity-preserving videos from a single image and audio input.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→ Offers natural head motion, strong lip-sync, and low computational requirements.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107" y="1432052"/>
            <a:ext cx="9073586" cy="3164296"/>
          </a:xfrm>
          <a:custGeom>
            <a:avLst/>
            <a:gdLst/>
            <a:ahLst/>
            <a:cxnLst/>
            <a:rect r="r" b="b" t="t" l="l"/>
            <a:pathLst>
              <a:path h="3164296" w="9073586">
                <a:moveTo>
                  <a:pt x="0" y="0"/>
                </a:moveTo>
                <a:lnTo>
                  <a:pt x="9073586" y="0"/>
                </a:lnTo>
                <a:lnTo>
                  <a:pt x="9073586" y="3164295"/>
                </a:lnTo>
                <a:lnTo>
                  <a:pt x="0" y="3164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35" r="0" b="-14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7107" y="5438139"/>
            <a:ext cx="9073586" cy="4112482"/>
          </a:xfrm>
          <a:custGeom>
            <a:avLst/>
            <a:gdLst/>
            <a:ahLst/>
            <a:cxnLst/>
            <a:rect r="r" b="b" t="t" l="l"/>
            <a:pathLst>
              <a:path h="4112482" w="9073586">
                <a:moveTo>
                  <a:pt x="0" y="0"/>
                </a:moveTo>
                <a:lnTo>
                  <a:pt x="9073586" y="0"/>
                </a:lnTo>
                <a:lnTo>
                  <a:pt x="9073586" y="4112482"/>
                </a:lnTo>
                <a:lnTo>
                  <a:pt x="0" y="4112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35" r="0" b="-143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7107" y="920243"/>
            <a:ext cx="5200814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TTS model comparison: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7107" y="4925061"/>
            <a:ext cx="5200814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Talking Head Model comparison: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8950" y="1189536"/>
            <a:ext cx="6220350" cy="237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7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Milestone Achievements:</a:t>
            </a: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851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Achieved functional TTS-to-video pipeline, model integration, working frontend/backend</a:t>
            </a:r>
          </a:p>
          <a:p>
            <a:pPr algn="l">
              <a:lnSpc>
                <a:spcPts val="385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038950" y="3512029"/>
            <a:ext cx="6220350" cy="192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7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achieved: </a:t>
            </a:r>
          </a:p>
          <a:p>
            <a:pPr algn="l">
              <a:lnSpc>
                <a:spcPts val="3851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 deployment</a:t>
            </a:r>
          </a:p>
          <a:p>
            <a:pPr algn="l">
              <a:lnSpc>
                <a:spcPts val="3851"/>
              </a:lnSpc>
            </a:pPr>
          </a:p>
          <a:p>
            <a:pPr algn="l">
              <a:lnSpc>
                <a:spcPts val="385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-122099"/>
            <a:ext cx="18288000" cy="10531199"/>
          </a:xfrm>
          <a:custGeom>
            <a:avLst/>
            <a:gdLst/>
            <a:ahLst/>
            <a:cxnLst/>
            <a:rect r="r" b="b" t="t" l="l"/>
            <a:pathLst>
              <a:path h="10531199" w="18288000">
                <a:moveTo>
                  <a:pt x="0" y="0"/>
                </a:moveTo>
                <a:lnTo>
                  <a:pt x="18288000" y="0"/>
                </a:lnTo>
                <a:lnTo>
                  <a:pt x="18288000" y="10531198"/>
                </a:lnTo>
                <a:lnTo>
                  <a:pt x="0" y="10531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8" r="0" b="-46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0968" y="3648800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DAGo1aQ_-EU</dc:identifier>
  <dcterms:modified xsi:type="dcterms:W3CDTF">2011-08-01T06:04:30Z</dcterms:modified>
  <cp:revision>1</cp:revision>
  <dc:title>AVATAR LAB</dc:title>
</cp:coreProperties>
</file>