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Public Sans Bold"/>
      <p:bold r:id="rId12"/>
    </p:embeddedFont>
    <p:embeddedFont>
      <p:font typeface="Playfair Display" panose="00000500000000000000"/>
      <p:regular r:id="rId13"/>
    </p:embeddedFont>
    <p:embeddedFont>
      <p:font typeface="Public Sans"/>
      <p:regular r:id="rId14"/>
    </p:embeddedFont>
    <p:embeddedFont>
      <p:font typeface="Roboto" panose="02000000000000000000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2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5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BUILDING SMART &amp; REALISTIC AI AVATARS</a:t>
            </a:r>
            <a:endParaRPr lang="en-US" sz="3715" b="1" spc="843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60" spc="83">
                <a:solidFill>
                  <a:srgbClr val="2B2C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AVATARLAB</a:t>
            </a:r>
            <a:endParaRPr lang="en-US" sz="16760" spc="83">
              <a:solidFill>
                <a:srgbClr val="2B2C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6407" y="7699437"/>
            <a:ext cx="9929390" cy="164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5"/>
              </a:lnSpc>
            </a:pPr>
            <a:r>
              <a:rPr lang="en-US" sz="290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G359</a:t>
            </a:r>
            <a:endParaRPr lang="en-US" sz="2905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355"/>
              </a:lnSpc>
            </a:pPr>
          </a:p>
          <a:p>
            <a:pPr algn="l">
              <a:lnSpc>
                <a:spcPts val="435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20281" y="5035081"/>
            <a:ext cx="216838" cy="21683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920281" y="6598694"/>
            <a:ext cx="216838" cy="21683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20281" y="7577967"/>
            <a:ext cx="216838" cy="2168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20281" y="8606670"/>
            <a:ext cx="216838" cy="21683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948957" y="4519348"/>
            <a:ext cx="6797486" cy="3861713"/>
          </a:xfrm>
          <a:custGeom>
            <a:avLst/>
            <a:gdLst/>
            <a:ahLst/>
            <a:cxnLst/>
            <a:rect l="l" t="t" r="r" b="b"/>
            <a:pathLst>
              <a:path w="6797486" h="3861713">
                <a:moveTo>
                  <a:pt x="0" y="0"/>
                </a:moveTo>
                <a:lnTo>
                  <a:pt x="6797487" y="0"/>
                </a:lnTo>
                <a:lnTo>
                  <a:pt x="6797487" y="3861713"/>
                </a:lnTo>
                <a:lnTo>
                  <a:pt x="0" y="386171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190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695308" y="376141"/>
            <a:ext cx="17932791" cy="1162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0"/>
              </a:lnSpc>
              <a:spcBef>
                <a:spcPct val="0"/>
              </a:spcBef>
            </a:pPr>
            <a:r>
              <a:rPr lang="en-US" sz="6740" spc="33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Avatar Lab – AI-Powered Talking Avatars</a:t>
            </a:r>
            <a:endParaRPr lang="en-US" sz="6740" spc="33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6527" y="1772921"/>
            <a:ext cx="12042263" cy="17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spc="16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Avatar Lab uses AI to turn text into realistic talking avatars with DiffTalk for facial animation and SMALL-E for speech, optimized for fast performance with RTX 4090 and cloud deployment.</a:t>
            </a:r>
            <a:endParaRPr lang="en-US" sz="3300" spc="16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40809" y="3934232"/>
            <a:ext cx="5672577" cy="1906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5" spc="19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Scope:</a:t>
            </a:r>
            <a:endParaRPr lang="en-US" sz="3895" spc="19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4895"/>
              </a:lnSpc>
            </a:pPr>
          </a:p>
          <a:p>
            <a:pPr algn="l">
              <a:lnSpc>
                <a:spcPts val="4895"/>
              </a:lnSpc>
              <a:spcBef>
                <a:spcPct val="0"/>
              </a:spcBef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1459678" y="4802912"/>
            <a:ext cx="10415960" cy="1190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5"/>
              </a:lnSpc>
              <a:spcBef>
                <a:spcPct val="0"/>
              </a:spcBef>
            </a:pPr>
            <a:r>
              <a:rPr lang="en-US" sz="3395" spc="16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 an AI-powered talking head animation pipeline.</a:t>
            </a:r>
            <a:endParaRPr lang="en-US" sz="3395" spc="16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59678" y="6374005"/>
            <a:ext cx="7179668" cy="590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5"/>
              </a:lnSpc>
              <a:spcBef>
                <a:spcPct val="0"/>
              </a:spcBef>
            </a:pPr>
            <a:r>
              <a:rPr lang="en-US" sz="3395" spc="16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Realistic lip-sync &amp; facial animations.</a:t>
            </a:r>
            <a:endParaRPr lang="en-US" sz="3395" spc="16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59678" y="7345022"/>
            <a:ext cx="6512620" cy="60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5"/>
              </a:lnSpc>
              <a:spcBef>
                <a:spcPct val="0"/>
              </a:spcBef>
            </a:pPr>
            <a:r>
              <a:rPr lang="en-US" sz="34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Generate speech from text input.</a:t>
            </a:r>
            <a:endParaRPr lang="en-US" sz="34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59678" y="8373726"/>
            <a:ext cx="8875911" cy="60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5"/>
              </a:lnSpc>
              <a:spcBef>
                <a:spcPct val="0"/>
              </a:spcBef>
            </a:pPr>
            <a:r>
              <a:rPr lang="en-US" sz="34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Deploy on cloud infrastructure for scalability.</a:t>
            </a:r>
            <a:endParaRPr lang="en-US" sz="34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1250817" y="2313158"/>
            <a:ext cx="3783488" cy="2269305"/>
            <a:chOff x="0" y="0"/>
            <a:chExt cx="5044650" cy="302574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/>
            <a:srcRect t="3766" b="3766"/>
            <a:stretch>
              <a:fillRect/>
            </a:stretch>
          </p:blipFill>
          <p:spPr>
            <a:xfrm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0">
            <a:off x="7493247" y="2313158"/>
            <a:ext cx="3783488" cy="2269305"/>
            <a:chOff x="0" y="0"/>
            <a:chExt cx="5044650" cy="302574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9128" b="9128"/>
            <a:stretch>
              <a:fillRect/>
            </a:stretch>
          </p:blipFill>
          <p:spPr>
            <a:xfrm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 rot="0">
            <a:off x="13453983" y="2313158"/>
            <a:ext cx="3783488" cy="2269305"/>
            <a:chOff x="0" y="0"/>
            <a:chExt cx="5044650" cy="302574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 t="6926" b="6926"/>
            <a:stretch>
              <a:fillRect/>
            </a:stretch>
          </p:blipFill>
          <p:spPr>
            <a:xfrm>
              <a:off x="0" y="0"/>
              <a:ext cx="5044650" cy="3025740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5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END USERS</a:t>
            </a:r>
            <a:endParaRPr lang="en-US" sz="3715" b="1" spc="843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196368" y="4829341"/>
            <a:ext cx="3773952" cy="2159636"/>
            <a:chOff x="0" y="0"/>
            <a:chExt cx="5031935" cy="28795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503193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Content Creators &amp; YouTubers</a:t>
              </a:r>
              <a:endParaRPr lang="en-US" sz="32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39452"/>
              <a:ext cx="5031935" cy="1340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29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Generate videos without filming.</a:t>
              </a:r>
              <a:endParaRPr lang="en-US" sz="2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3453983" y="4916972"/>
            <a:ext cx="3773952" cy="2072006"/>
            <a:chOff x="0" y="0"/>
            <a:chExt cx="5031935" cy="276267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5031935" cy="1340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Virtual Assistants &amp; Customer Support</a:t>
              </a:r>
              <a:endParaRPr lang="en-US" sz="29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22612"/>
              <a:ext cx="5031935" cy="1340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Virtual Assistants &amp; Customer Support </a:t>
              </a:r>
              <a:endParaRPr lang="en-US" sz="2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7502783" y="4916972"/>
            <a:ext cx="3773952" cy="2072006"/>
            <a:chOff x="0" y="0"/>
            <a:chExt cx="5031935" cy="276267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5031935" cy="1340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2900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E-Learning Platforms &amp; Educators</a:t>
              </a:r>
              <a:endParaRPr lang="en-US" sz="29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22612"/>
              <a:ext cx="5031935" cy="1340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29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AI avatars for teaching.</a:t>
              </a:r>
              <a:endParaRPr lang="en-US" sz="2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18719" y="7938493"/>
            <a:ext cx="2306538" cy="623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35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User Roles:</a:t>
            </a:r>
            <a:endParaRPr lang="en-US" sz="35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705641" y="7965555"/>
            <a:ext cx="10217547" cy="1118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 algn="l">
              <a:lnSpc>
                <a:spcPts val="4475"/>
              </a:lnSpc>
              <a:buFont typeface="Arial" panose="020B0604020202020204"/>
              <a:buChar char="•"/>
            </a:pPr>
            <a:r>
              <a:rPr lang="en-US" sz="3195" spc="15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Admin/Developers – Train &amp; fine-tune AI models.</a:t>
            </a:r>
            <a:endParaRPr lang="en-US" sz="3195" spc="15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690245" lvl="1" indent="-344805" algn="l">
              <a:lnSpc>
                <a:spcPts val="4475"/>
              </a:lnSpc>
              <a:buFont typeface="Arial" panose="020B0604020202020204"/>
              <a:buChar char="•"/>
            </a:pPr>
            <a:r>
              <a:rPr lang="en-US" sz="3195" spc="15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End Users – Use the web app to generate AI avatars.</a:t>
            </a:r>
            <a:endParaRPr lang="en-US" sz="3195" spc="15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11071" y="1889757"/>
            <a:ext cx="14962036" cy="51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205" lvl="1" indent="-375285" algn="l">
              <a:lnSpc>
                <a:spcPts val="4870"/>
              </a:lnSpc>
              <a:buFont typeface="Arial" panose="020B0604020202020204"/>
              <a:buChar char="•"/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Frontend:  React.js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51205" lvl="1" indent="-375285" algn="l">
              <a:lnSpc>
                <a:spcPts val="4870"/>
              </a:lnSpc>
              <a:buFont typeface="Arial" panose="020B0604020202020204"/>
              <a:buChar char="•"/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Backend:  Node.js + Express.js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51205" lvl="1" indent="-375285" algn="l">
              <a:lnSpc>
                <a:spcPts val="4870"/>
              </a:lnSpc>
              <a:buFont typeface="Arial" panose="020B0604020202020204"/>
              <a:buChar char="•"/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Database:  MongoDB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51205" lvl="1" indent="-375285" algn="l">
              <a:lnSpc>
                <a:spcPts val="4870"/>
              </a:lnSpc>
              <a:buFont typeface="Arial" panose="020B0604020202020204"/>
              <a:buChar char="•"/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AI Models: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4870"/>
              </a:lnSpc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           - DiffTalk – Creates facial animations &amp; lip-sync.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4870"/>
              </a:lnSpc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           - </a:t>
            </a: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SMALL-E – Converts text into human-like speech.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51205" lvl="1" indent="-375285" algn="l">
              <a:lnSpc>
                <a:spcPts val="6885"/>
              </a:lnSpc>
              <a:buFont typeface="Arial" panose="020B0604020202020204"/>
              <a:buChar char="•"/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Infrastructure: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4870"/>
              </a:lnSpc>
            </a:pPr>
            <a:r>
              <a:rPr lang="en-US" sz="3480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           - Cloud Deployment (AWS)</a:t>
            </a:r>
            <a:endParaRPr lang="en-US" sz="3480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5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 STACK</a:t>
            </a:r>
            <a:endParaRPr lang="en-US" sz="3715" b="1" spc="843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5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PREPROCESSING</a:t>
            </a:r>
            <a:endParaRPr lang="en-US" sz="3715" b="1" spc="843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2171065"/>
            <a:ext cx="3298627" cy="620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5"/>
              </a:lnSpc>
              <a:spcBef>
                <a:spcPct val="0"/>
              </a:spcBef>
            </a:pPr>
            <a:r>
              <a:rPr lang="en-US" sz="3695" spc="18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Datasets Used: </a:t>
            </a:r>
            <a:endParaRPr lang="en-US" sz="3695" spc="18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72707" y="2185035"/>
            <a:ext cx="8187333" cy="60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015" lvl="1" indent="-377190" algn="ctr">
              <a:lnSpc>
                <a:spcPts val="4895"/>
              </a:lnSpc>
              <a:buFont typeface="Arial" panose="020B0604020202020204"/>
              <a:buChar char="•"/>
            </a:pPr>
            <a:r>
              <a:rPr lang="en-US" sz="34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HDTF (High-Definition Talking Faces),</a:t>
            </a:r>
            <a:endParaRPr lang="en-US" sz="34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72707" y="2877288"/>
            <a:ext cx="9673432" cy="60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015" lvl="1" indent="-377190" algn="ctr">
              <a:lnSpc>
                <a:spcPts val="4895"/>
              </a:lnSpc>
              <a:buFont typeface="Arial" panose="020B0604020202020204"/>
              <a:buChar char="•"/>
            </a:pPr>
            <a:r>
              <a:rPr lang="en-US" sz="34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LibriSpeech (Speech Dataset for AI Training).</a:t>
            </a:r>
            <a:endParaRPr lang="en-US" sz="34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4081" y="3874340"/>
            <a:ext cx="4424958" cy="620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5"/>
              </a:lnSpc>
              <a:spcBef>
                <a:spcPct val="0"/>
              </a:spcBef>
            </a:pPr>
            <a:r>
              <a:rPr lang="en-US" sz="3695" spc="18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Preprocessing steps:</a:t>
            </a:r>
            <a:endParaRPr lang="en-US" sz="3695" spc="18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3322" y="4875838"/>
            <a:ext cx="7886105" cy="60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015" lvl="1" indent="-377190" algn="ctr">
              <a:lnSpc>
                <a:spcPts val="4895"/>
              </a:lnSpc>
              <a:buFont typeface="Arial" panose="020B0604020202020204"/>
              <a:buChar char="•"/>
            </a:pPr>
            <a:r>
              <a:rPr lang="en-US" sz="34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Verification – Removing noise.</a:t>
            </a:r>
            <a:endParaRPr lang="en-US" sz="34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23322" y="5568090"/>
            <a:ext cx="8629849" cy="606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015" lvl="1" indent="-377190" algn="ctr">
              <a:lnSpc>
                <a:spcPts val="4895"/>
              </a:lnSpc>
              <a:buFont typeface="Arial" panose="020B0604020202020204"/>
              <a:buChar char="•"/>
            </a:pPr>
            <a:r>
              <a:rPr lang="en-US" sz="34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Normalization – Standardizing formats.</a:t>
            </a:r>
            <a:endParaRPr lang="en-US" sz="34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23322" y="6260342"/>
            <a:ext cx="7536458" cy="122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015" lvl="1" indent="-377190" algn="ctr">
              <a:lnSpc>
                <a:spcPts val="4895"/>
              </a:lnSpc>
              <a:buFont typeface="Arial" panose="020B0604020202020204"/>
              <a:buChar char="•"/>
            </a:pPr>
            <a:r>
              <a:rPr lang="en-US" sz="3495" spc="17">
                <a:solidFill>
                  <a:srgbClr val="2B2C3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Validation – Ensuring AI accuracy.</a:t>
            </a:r>
            <a:endParaRPr lang="en-US" sz="3495" spc="17">
              <a:solidFill>
                <a:srgbClr val="2B2C3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ctr">
              <a:lnSpc>
                <a:spcPts val="489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99599"/>
            <a:ext cx="16230600" cy="9048560"/>
          </a:xfrm>
          <a:custGeom>
            <a:avLst/>
            <a:gdLst/>
            <a:ahLst/>
            <a:cxnLst/>
            <a:rect l="l" t="t" r="r" b="b"/>
            <a:pathLst>
              <a:path w="16230600" h="9048560">
                <a:moveTo>
                  <a:pt x="0" y="0"/>
                </a:moveTo>
                <a:lnTo>
                  <a:pt x="16230600" y="0"/>
                </a:lnTo>
                <a:lnTo>
                  <a:pt x="16230600" y="9048559"/>
                </a:lnTo>
                <a:lnTo>
                  <a:pt x="0" y="904855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Presentation</Application>
  <PresentationFormat>On-screen Show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Public Sans Bold</vt:lpstr>
      <vt:lpstr>Playfair Display</vt:lpstr>
      <vt:lpstr>Public Sans</vt:lpstr>
      <vt:lpstr>Roboto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Avatar Lab – AI-Powered Talking Avatars</dc:title>
  <dc:creator/>
  <cp:lastModifiedBy>Srithi Gampala</cp:lastModifiedBy>
  <cp:revision>2</cp:revision>
  <dcterms:created xsi:type="dcterms:W3CDTF">2006-08-16T00:00:00Z</dcterms:created>
  <dcterms:modified xsi:type="dcterms:W3CDTF">2025-03-21T16:47:42Z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976CD3FA148A4715A05E4D864668D87D_12</vt:lpwstr>
  </property>
  <property fmtid="{D5CDD505-2E9C-101B-9397-08002B2CF9AE}" pid="3" name="KSOProductBuildVer">
    <vt:lpwstr>1033-12.2.0.20326</vt:lpwstr>
  </property>
</Properties>
</file>