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Albert Sans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PTSans-bold.fntdata"/><Relationship Id="rId10" Type="http://schemas.openxmlformats.org/officeDocument/2006/relationships/font" Target="fonts/Raleway-bold.fntdata"/><Relationship Id="rId21" Type="http://schemas.openxmlformats.org/officeDocument/2006/relationships/font" Target="fonts/PTSans-regular.fntdata"/><Relationship Id="rId13" Type="http://schemas.openxmlformats.org/officeDocument/2006/relationships/font" Target="fonts/Montserrat-regular.fntdata"/><Relationship Id="rId24" Type="http://schemas.openxmlformats.org/officeDocument/2006/relationships/font" Target="fonts/PTSans-boldItalic.fntdata"/><Relationship Id="rId12" Type="http://schemas.openxmlformats.org/officeDocument/2006/relationships/font" Target="fonts/Raleway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AlbertSans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AlbertSans-italic.fntdata"/><Relationship Id="rId6" Type="http://schemas.openxmlformats.org/officeDocument/2006/relationships/slide" Target="slides/slide2.xml"/><Relationship Id="rId18" Type="http://schemas.openxmlformats.org/officeDocument/2006/relationships/font" Target="fonts/Alber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61095f77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61095f77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61095f77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61095f77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1095f77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1095f77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5727" y="-257103"/>
            <a:ext cx="9757916" cy="5664266"/>
            <a:chOff x="-305727" y="-257103"/>
            <a:chExt cx="9757916" cy="5664266"/>
          </a:xfrm>
        </p:grpSpPr>
        <p:sp>
          <p:nvSpPr>
            <p:cNvPr id="10" name="Google Shape;10;p2"/>
            <p:cNvSpPr/>
            <p:nvPr/>
          </p:nvSpPr>
          <p:spPr>
            <a:xfrm>
              <a:off x="-305727" y="5355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58020" y="-1802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32762" y="208643"/>
              <a:ext cx="1119426" cy="814515"/>
              <a:chOff x="1835150" y="2508950"/>
              <a:chExt cx="335650" cy="2442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-140049" y="3995853"/>
              <a:ext cx="720809" cy="891736"/>
              <a:chOff x="-155849" y="3975828"/>
              <a:chExt cx="720809" cy="891736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3446428" y="4603994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3938435" y="-257103"/>
              <a:ext cx="1119452" cy="796601"/>
              <a:chOff x="3858275" y="126750"/>
              <a:chExt cx="864375" cy="615088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713225" y="1588363"/>
            <a:ext cx="4771800" cy="14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713225" y="3079338"/>
            <a:ext cx="477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hasCustomPrompt="1" type="title"/>
          </p:nvPr>
        </p:nvSpPr>
        <p:spPr>
          <a:xfrm>
            <a:off x="2141250" y="1663500"/>
            <a:ext cx="48615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141250" y="2982900"/>
            <a:ext cx="4861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8" name="Google Shape;178;p11"/>
          <p:cNvGrpSpPr/>
          <p:nvPr/>
        </p:nvGrpSpPr>
        <p:grpSpPr>
          <a:xfrm>
            <a:off x="-305727" y="-257103"/>
            <a:ext cx="9812215" cy="5664266"/>
            <a:chOff x="-305727" y="-257103"/>
            <a:chExt cx="9812215" cy="5664266"/>
          </a:xfrm>
        </p:grpSpPr>
        <p:sp>
          <p:nvSpPr>
            <p:cNvPr id="179" name="Google Shape;179;p11"/>
            <p:cNvSpPr/>
            <p:nvPr/>
          </p:nvSpPr>
          <p:spPr>
            <a:xfrm>
              <a:off x="-305727" y="10669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58020" y="-1802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1"/>
            <p:cNvGrpSpPr/>
            <p:nvPr/>
          </p:nvGrpSpPr>
          <p:grpSpPr>
            <a:xfrm>
              <a:off x="8332762" y="208643"/>
              <a:ext cx="1119426" cy="814515"/>
              <a:chOff x="1835150" y="2508950"/>
              <a:chExt cx="335650" cy="244225"/>
            </a:xfrm>
          </p:grpSpPr>
          <p:sp>
            <p:nvSpPr>
              <p:cNvPr id="182" name="Google Shape;182;p11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-140049" y="3995853"/>
              <a:ext cx="720809" cy="891736"/>
              <a:chOff x="-155849" y="3975828"/>
              <a:chExt cx="720809" cy="891736"/>
            </a:xfrm>
          </p:grpSpPr>
          <p:sp>
            <p:nvSpPr>
              <p:cNvPr id="187" name="Google Shape;187;p11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1"/>
            <p:cNvSpPr/>
            <p:nvPr/>
          </p:nvSpPr>
          <p:spPr>
            <a:xfrm>
              <a:off x="3446428" y="4603994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1"/>
            <p:cNvGrpSpPr/>
            <p:nvPr/>
          </p:nvGrpSpPr>
          <p:grpSpPr>
            <a:xfrm>
              <a:off x="3938435" y="-257103"/>
              <a:ext cx="1119452" cy="796601"/>
              <a:chOff x="3858275" y="126750"/>
              <a:chExt cx="864375" cy="615088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8387035" y="3339947"/>
              <a:ext cx="1119452" cy="796601"/>
              <a:chOff x="3858275" y="126750"/>
              <a:chExt cx="864375" cy="615088"/>
            </a:xfrm>
          </p:grpSpPr>
          <p:sp>
            <p:nvSpPr>
              <p:cNvPr id="205" name="Google Shape;205;p11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3"/>
          <p:cNvGrpSpPr/>
          <p:nvPr/>
        </p:nvGrpSpPr>
        <p:grpSpPr>
          <a:xfrm>
            <a:off x="-140079" y="-143578"/>
            <a:ext cx="8350867" cy="5426566"/>
            <a:chOff x="-140079" y="-143578"/>
            <a:chExt cx="8350867" cy="5426566"/>
          </a:xfrm>
        </p:grpSpPr>
        <p:grpSp>
          <p:nvGrpSpPr>
            <p:cNvPr id="213" name="Google Shape;213;p13"/>
            <p:cNvGrpSpPr/>
            <p:nvPr/>
          </p:nvGrpSpPr>
          <p:grpSpPr>
            <a:xfrm>
              <a:off x="-140079" y="-71776"/>
              <a:ext cx="607498" cy="751555"/>
              <a:chOff x="-155849" y="3975828"/>
              <a:chExt cx="720809" cy="891736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091335" y="-143578"/>
              <a:ext cx="1119452" cy="796601"/>
              <a:chOff x="3858275" y="126750"/>
              <a:chExt cx="864375" cy="615088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>
              <a:off x="372482" y="4724250"/>
              <a:ext cx="767967" cy="558738"/>
              <a:chOff x="1835150" y="2508950"/>
              <a:chExt cx="335650" cy="244225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hasCustomPrompt="1" idx="2" type="title"/>
          </p:nvPr>
        </p:nvSpPr>
        <p:spPr>
          <a:xfrm>
            <a:off x="720705" y="1146900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hasCustomPrompt="1" idx="3" type="title"/>
          </p:nvPr>
        </p:nvSpPr>
        <p:spPr>
          <a:xfrm>
            <a:off x="3904456" y="2327824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hasCustomPrompt="1" idx="4" type="title"/>
          </p:nvPr>
        </p:nvSpPr>
        <p:spPr>
          <a:xfrm>
            <a:off x="3904456" y="1146900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5" type="title"/>
          </p:nvPr>
        </p:nvSpPr>
        <p:spPr>
          <a:xfrm>
            <a:off x="720705" y="3508790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hasCustomPrompt="1" idx="6" type="title"/>
          </p:nvPr>
        </p:nvSpPr>
        <p:spPr>
          <a:xfrm>
            <a:off x="713225" y="2327841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hasCustomPrompt="1" idx="7" type="title"/>
          </p:nvPr>
        </p:nvSpPr>
        <p:spPr>
          <a:xfrm>
            <a:off x="3904456" y="3508790"/>
            <a:ext cx="811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720705" y="1701243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8" type="subTitle"/>
          </p:nvPr>
        </p:nvSpPr>
        <p:spPr>
          <a:xfrm>
            <a:off x="3904456" y="1701243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idx="9" type="subTitle"/>
          </p:nvPr>
        </p:nvSpPr>
        <p:spPr>
          <a:xfrm>
            <a:off x="713225" y="2882184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13" type="subTitle"/>
          </p:nvPr>
        </p:nvSpPr>
        <p:spPr>
          <a:xfrm>
            <a:off x="3904456" y="2882234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14" type="subTitle"/>
          </p:nvPr>
        </p:nvSpPr>
        <p:spPr>
          <a:xfrm>
            <a:off x="720705" y="4063200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15" type="subTitle"/>
          </p:nvPr>
        </p:nvSpPr>
        <p:spPr>
          <a:xfrm>
            <a:off x="3904456" y="4063200"/>
            <a:ext cx="27954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3568063" y="9745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1" type="subTitle"/>
          </p:nvPr>
        </p:nvSpPr>
        <p:spPr>
          <a:xfrm>
            <a:off x="3568063" y="2029950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251" name="Google Shape;251;p14"/>
          <p:cNvGrpSpPr/>
          <p:nvPr/>
        </p:nvGrpSpPr>
        <p:grpSpPr>
          <a:xfrm>
            <a:off x="-305727" y="-257103"/>
            <a:ext cx="9757916" cy="5664266"/>
            <a:chOff x="-305727" y="-257103"/>
            <a:chExt cx="9757916" cy="5664266"/>
          </a:xfrm>
        </p:grpSpPr>
        <p:sp>
          <p:nvSpPr>
            <p:cNvPr id="252" name="Google Shape;252;p14"/>
            <p:cNvSpPr/>
            <p:nvPr/>
          </p:nvSpPr>
          <p:spPr>
            <a:xfrm flipH="1">
              <a:off x="8449502" y="5355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flipH="1">
              <a:off x="7583371" y="-1802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 flipH="1">
              <a:off x="-305727" y="208643"/>
              <a:ext cx="1119426" cy="814515"/>
              <a:chOff x="1835150" y="2508950"/>
              <a:chExt cx="335650" cy="244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4"/>
            <p:cNvGrpSpPr/>
            <p:nvPr/>
          </p:nvGrpSpPr>
          <p:grpSpPr>
            <a:xfrm flipH="1">
              <a:off x="8565700" y="3995853"/>
              <a:ext cx="720809" cy="891736"/>
              <a:chOff x="-155849" y="3975828"/>
              <a:chExt cx="720809" cy="891736"/>
            </a:xfrm>
          </p:grpSpPr>
          <p:sp>
            <p:nvSpPr>
              <p:cNvPr id="260" name="Google Shape;260;p14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4"/>
            <p:cNvSpPr/>
            <p:nvPr/>
          </p:nvSpPr>
          <p:spPr>
            <a:xfrm flipH="1">
              <a:off x="4894963" y="4603994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4"/>
            <p:cNvGrpSpPr/>
            <p:nvPr/>
          </p:nvGrpSpPr>
          <p:grpSpPr>
            <a:xfrm flipH="1">
              <a:off x="4088573" y="-257103"/>
              <a:ext cx="1119452" cy="796601"/>
              <a:chOff x="3858275" y="126750"/>
              <a:chExt cx="864375" cy="615088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type="title"/>
          </p:nvPr>
        </p:nvSpPr>
        <p:spPr>
          <a:xfrm>
            <a:off x="5871175" y="539500"/>
            <a:ext cx="2559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5871175" y="1609900"/>
            <a:ext cx="2559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15"/>
          <p:cNvSpPr/>
          <p:nvPr>
            <p:ph idx="2" type="pic"/>
          </p:nvPr>
        </p:nvSpPr>
        <p:spPr>
          <a:xfrm>
            <a:off x="713225" y="539500"/>
            <a:ext cx="25224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1" name="Google Shape;281;p15"/>
          <p:cNvSpPr/>
          <p:nvPr>
            <p:ph idx="3" type="pic"/>
          </p:nvPr>
        </p:nvSpPr>
        <p:spPr>
          <a:xfrm>
            <a:off x="3344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2" name="Google Shape;282;p15"/>
          <p:cNvSpPr/>
          <p:nvPr>
            <p:ph idx="4" type="pic"/>
          </p:nvPr>
        </p:nvSpPr>
        <p:spPr>
          <a:xfrm>
            <a:off x="3344450" y="2953775"/>
            <a:ext cx="50862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83" name="Google Shape;283;p15"/>
          <p:cNvGrpSpPr/>
          <p:nvPr/>
        </p:nvGrpSpPr>
        <p:grpSpPr>
          <a:xfrm>
            <a:off x="-94552" y="-461478"/>
            <a:ext cx="9546763" cy="5472735"/>
            <a:chOff x="-94552" y="-461478"/>
            <a:chExt cx="9546763" cy="5472735"/>
          </a:xfrm>
        </p:grpSpPr>
        <p:sp>
          <p:nvSpPr>
            <p:cNvPr id="284" name="Google Shape;284;p15"/>
            <p:cNvSpPr/>
            <p:nvPr/>
          </p:nvSpPr>
          <p:spPr>
            <a:xfrm>
              <a:off x="-94552" y="910269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58020" y="-1802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15"/>
            <p:cNvGrpSpPr/>
            <p:nvPr/>
          </p:nvGrpSpPr>
          <p:grpSpPr>
            <a:xfrm>
              <a:off x="187724" y="4196743"/>
              <a:ext cx="1119426" cy="814515"/>
              <a:chOff x="1835150" y="2508950"/>
              <a:chExt cx="335650" cy="244225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5"/>
            <p:cNvGrpSpPr/>
            <p:nvPr/>
          </p:nvGrpSpPr>
          <p:grpSpPr>
            <a:xfrm>
              <a:off x="8731401" y="439678"/>
              <a:ext cx="720809" cy="891736"/>
              <a:chOff x="-155849" y="3975828"/>
              <a:chExt cx="720809" cy="891736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Google Shape;302;p15"/>
            <p:cNvSpPr/>
            <p:nvPr/>
          </p:nvSpPr>
          <p:spPr>
            <a:xfrm>
              <a:off x="8187978" y="42024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4231360" y="-461478"/>
              <a:ext cx="1119452" cy="796601"/>
              <a:chOff x="3858275" y="126750"/>
              <a:chExt cx="864375" cy="615088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16"/>
          <p:cNvSpPr txBox="1"/>
          <p:nvPr>
            <p:ph idx="1" type="subTitle"/>
          </p:nvPr>
        </p:nvSpPr>
        <p:spPr>
          <a:xfrm>
            <a:off x="1204438" y="2131875"/>
            <a:ext cx="20157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2" type="subTitle"/>
          </p:nvPr>
        </p:nvSpPr>
        <p:spPr>
          <a:xfrm>
            <a:off x="3564148" y="2131875"/>
            <a:ext cx="20157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3" type="subTitle"/>
          </p:nvPr>
        </p:nvSpPr>
        <p:spPr>
          <a:xfrm>
            <a:off x="5923864" y="2131875"/>
            <a:ext cx="20157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16"/>
          <p:cNvSpPr txBox="1"/>
          <p:nvPr>
            <p:ph idx="4" type="subTitle"/>
          </p:nvPr>
        </p:nvSpPr>
        <p:spPr>
          <a:xfrm>
            <a:off x="1204438" y="1499775"/>
            <a:ext cx="201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5" type="subTitle"/>
          </p:nvPr>
        </p:nvSpPr>
        <p:spPr>
          <a:xfrm>
            <a:off x="3564151" y="1499775"/>
            <a:ext cx="201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6" type="subTitle"/>
          </p:nvPr>
        </p:nvSpPr>
        <p:spPr>
          <a:xfrm>
            <a:off x="5923864" y="1499775"/>
            <a:ext cx="201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17" name="Google Shape;317;p16"/>
          <p:cNvGrpSpPr/>
          <p:nvPr/>
        </p:nvGrpSpPr>
        <p:grpSpPr>
          <a:xfrm>
            <a:off x="-481077" y="-28082"/>
            <a:ext cx="10050001" cy="5469283"/>
            <a:chOff x="-481077" y="-28082"/>
            <a:chExt cx="10050001" cy="5469283"/>
          </a:xfrm>
        </p:grpSpPr>
        <p:sp>
          <p:nvSpPr>
            <p:cNvPr id="318" name="Google Shape;318;p16"/>
            <p:cNvSpPr/>
            <p:nvPr/>
          </p:nvSpPr>
          <p:spPr>
            <a:xfrm flipH="1">
              <a:off x="8449502" y="320754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16"/>
            <p:cNvGrpSpPr/>
            <p:nvPr/>
          </p:nvGrpSpPr>
          <p:grpSpPr>
            <a:xfrm>
              <a:off x="8449498" y="-28082"/>
              <a:ext cx="1119426" cy="814515"/>
              <a:chOff x="1835150" y="2508950"/>
              <a:chExt cx="335650" cy="244225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16"/>
            <p:cNvGrpSpPr/>
            <p:nvPr/>
          </p:nvGrpSpPr>
          <p:grpSpPr>
            <a:xfrm flipH="1">
              <a:off x="-281750" y="188528"/>
              <a:ext cx="720809" cy="891736"/>
              <a:chOff x="-155849" y="3975828"/>
              <a:chExt cx="720809" cy="891736"/>
            </a:xfrm>
          </p:grpSpPr>
          <p:sp>
            <p:nvSpPr>
              <p:cNvPr id="325" name="Google Shape;325;p16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" name="Google Shape;335;p16"/>
            <p:cNvSpPr/>
            <p:nvPr/>
          </p:nvSpPr>
          <p:spPr>
            <a:xfrm flipH="1">
              <a:off x="4714263" y="4638031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6"/>
            <p:cNvGrpSpPr/>
            <p:nvPr/>
          </p:nvGrpSpPr>
          <p:grpSpPr>
            <a:xfrm flipH="1">
              <a:off x="-481077" y="4604010"/>
              <a:ext cx="1119452" cy="796601"/>
              <a:chOff x="3858275" y="126750"/>
              <a:chExt cx="864375" cy="615088"/>
            </a:xfrm>
          </p:grpSpPr>
          <p:sp>
            <p:nvSpPr>
              <p:cNvPr id="337" name="Google Shape;337;p16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1" type="subTitle"/>
          </p:nvPr>
        </p:nvSpPr>
        <p:spPr>
          <a:xfrm>
            <a:off x="1001574" y="16688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17"/>
          <p:cNvSpPr txBox="1"/>
          <p:nvPr>
            <p:ph idx="2" type="subTitle"/>
          </p:nvPr>
        </p:nvSpPr>
        <p:spPr>
          <a:xfrm>
            <a:off x="4828026" y="16688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7"/>
          <p:cNvSpPr txBox="1"/>
          <p:nvPr>
            <p:ph idx="3" type="subTitle"/>
          </p:nvPr>
        </p:nvSpPr>
        <p:spPr>
          <a:xfrm>
            <a:off x="1001574" y="33294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idx="4" type="subTitle"/>
          </p:nvPr>
        </p:nvSpPr>
        <p:spPr>
          <a:xfrm>
            <a:off x="4828026" y="33294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5" type="subTitle"/>
          </p:nvPr>
        </p:nvSpPr>
        <p:spPr>
          <a:xfrm>
            <a:off x="1001575" y="1302575"/>
            <a:ext cx="33144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7"/>
          <p:cNvSpPr txBox="1"/>
          <p:nvPr>
            <p:ph idx="6" type="subTitle"/>
          </p:nvPr>
        </p:nvSpPr>
        <p:spPr>
          <a:xfrm>
            <a:off x="1001575" y="2963275"/>
            <a:ext cx="33144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7"/>
          <p:cNvSpPr txBox="1"/>
          <p:nvPr>
            <p:ph idx="7" type="subTitle"/>
          </p:nvPr>
        </p:nvSpPr>
        <p:spPr>
          <a:xfrm>
            <a:off x="4827999" y="1302575"/>
            <a:ext cx="33144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8" type="subTitle"/>
          </p:nvPr>
        </p:nvSpPr>
        <p:spPr>
          <a:xfrm>
            <a:off x="4827999" y="2963275"/>
            <a:ext cx="33144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52" name="Google Shape;352;p17"/>
          <p:cNvGrpSpPr/>
          <p:nvPr/>
        </p:nvGrpSpPr>
        <p:grpSpPr>
          <a:xfrm>
            <a:off x="-162358" y="-194857"/>
            <a:ext cx="9752020" cy="5338346"/>
            <a:chOff x="-162358" y="-194857"/>
            <a:chExt cx="9752020" cy="5338346"/>
          </a:xfrm>
        </p:grpSpPr>
        <p:sp>
          <p:nvSpPr>
            <p:cNvPr id="353" name="Google Shape;353;p17"/>
            <p:cNvSpPr/>
            <p:nvPr/>
          </p:nvSpPr>
          <p:spPr>
            <a:xfrm>
              <a:off x="8586976" y="2933669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7"/>
            <p:cNvGrpSpPr/>
            <p:nvPr/>
          </p:nvGrpSpPr>
          <p:grpSpPr>
            <a:xfrm>
              <a:off x="-33285" y="-194857"/>
              <a:ext cx="1119426" cy="814515"/>
              <a:chOff x="1835150" y="2508950"/>
              <a:chExt cx="335650" cy="244225"/>
            </a:xfrm>
          </p:grpSpPr>
          <p:sp>
            <p:nvSpPr>
              <p:cNvPr id="355" name="Google Shape;355;p17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>
              <a:off x="-162358" y="4251753"/>
              <a:ext cx="720809" cy="891736"/>
              <a:chOff x="-155849" y="3975828"/>
              <a:chExt cx="720809" cy="891736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17"/>
            <p:cNvSpPr/>
            <p:nvPr/>
          </p:nvSpPr>
          <p:spPr>
            <a:xfrm>
              <a:off x="7812144" y="-189181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720000" y="163001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2" type="subTitle"/>
          </p:nvPr>
        </p:nvSpPr>
        <p:spPr>
          <a:xfrm>
            <a:off x="3345760" y="163001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18"/>
          <p:cNvSpPr txBox="1"/>
          <p:nvPr>
            <p:ph idx="3" type="subTitle"/>
          </p:nvPr>
        </p:nvSpPr>
        <p:spPr>
          <a:xfrm>
            <a:off x="720000" y="336030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idx="4" type="subTitle"/>
          </p:nvPr>
        </p:nvSpPr>
        <p:spPr>
          <a:xfrm>
            <a:off x="3345760" y="336030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5" type="subTitle"/>
          </p:nvPr>
        </p:nvSpPr>
        <p:spPr>
          <a:xfrm>
            <a:off x="5971495" y="163001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6" type="subTitle"/>
          </p:nvPr>
        </p:nvSpPr>
        <p:spPr>
          <a:xfrm>
            <a:off x="5971495" y="3360300"/>
            <a:ext cx="2452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7" type="subTitle"/>
          </p:nvPr>
        </p:nvSpPr>
        <p:spPr>
          <a:xfrm>
            <a:off x="720000" y="1332325"/>
            <a:ext cx="245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8" type="subTitle"/>
          </p:nvPr>
        </p:nvSpPr>
        <p:spPr>
          <a:xfrm>
            <a:off x="3345760" y="1332325"/>
            <a:ext cx="244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9" type="subTitle"/>
          </p:nvPr>
        </p:nvSpPr>
        <p:spPr>
          <a:xfrm>
            <a:off x="5971495" y="1332325"/>
            <a:ext cx="244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idx="13" type="subTitle"/>
          </p:nvPr>
        </p:nvSpPr>
        <p:spPr>
          <a:xfrm>
            <a:off x="720000" y="3059397"/>
            <a:ext cx="245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3" name="Google Shape;383;p18"/>
          <p:cNvSpPr txBox="1"/>
          <p:nvPr>
            <p:ph idx="14" type="subTitle"/>
          </p:nvPr>
        </p:nvSpPr>
        <p:spPr>
          <a:xfrm>
            <a:off x="3345760" y="3059402"/>
            <a:ext cx="244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15" type="subTitle"/>
          </p:nvPr>
        </p:nvSpPr>
        <p:spPr>
          <a:xfrm>
            <a:off x="5971495" y="3059402"/>
            <a:ext cx="2449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85" name="Google Shape;385;p18"/>
          <p:cNvGrpSpPr/>
          <p:nvPr/>
        </p:nvGrpSpPr>
        <p:grpSpPr>
          <a:xfrm>
            <a:off x="-367927" y="-257103"/>
            <a:ext cx="9511937" cy="5151972"/>
            <a:chOff x="-367927" y="-257103"/>
            <a:chExt cx="9511937" cy="5151972"/>
          </a:xfrm>
        </p:grpSpPr>
        <p:sp>
          <p:nvSpPr>
            <p:cNvPr id="386" name="Google Shape;386;p18"/>
            <p:cNvSpPr/>
            <p:nvPr/>
          </p:nvSpPr>
          <p:spPr>
            <a:xfrm>
              <a:off x="-367927" y="38945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569925" y="4108388"/>
              <a:ext cx="574085" cy="57271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8"/>
            <p:cNvGrpSpPr/>
            <p:nvPr/>
          </p:nvGrpSpPr>
          <p:grpSpPr>
            <a:xfrm>
              <a:off x="-140079" y="-71776"/>
              <a:ext cx="607498" cy="751555"/>
              <a:chOff x="-155849" y="3975828"/>
              <a:chExt cx="720809" cy="891736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18"/>
            <p:cNvGrpSpPr/>
            <p:nvPr/>
          </p:nvGrpSpPr>
          <p:grpSpPr>
            <a:xfrm>
              <a:off x="7663585" y="-257103"/>
              <a:ext cx="1119452" cy="796601"/>
              <a:chOff x="3858275" y="126750"/>
              <a:chExt cx="864375" cy="615088"/>
            </a:xfrm>
          </p:grpSpPr>
          <p:sp>
            <p:nvSpPr>
              <p:cNvPr id="400" name="Google Shape;400;p18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hasCustomPrompt="1" type="title"/>
          </p:nvPr>
        </p:nvSpPr>
        <p:spPr>
          <a:xfrm>
            <a:off x="4938169" y="3421988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19"/>
          <p:cNvSpPr txBox="1"/>
          <p:nvPr>
            <p:ph idx="1" type="subTitle"/>
          </p:nvPr>
        </p:nvSpPr>
        <p:spPr>
          <a:xfrm>
            <a:off x="4938169" y="4190887"/>
            <a:ext cx="3492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hasCustomPrompt="1" idx="2" type="title"/>
          </p:nvPr>
        </p:nvSpPr>
        <p:spPr>
          <a:xfrm>
            <a:off x="4938169" y="539502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/>
          <p:nvPr>
            <p:ph idx="3" type="subTitle"/>
          </p:nvPr>
        </p:nvSpPr>
        <p:spPr>
          <a:xfrm>
            <a:off x="4938169" y="1308413"/>
            <a:ext cx="3492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hasCustomPrompt="1" idx="4" type="title"/>
          </p:nvPr>
        </p:nvSpPr>
        <p:spPr>
          <a:xfrm>
            <a:off x="4938169" y="198075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9"/>
          <p:cNvSpPr txBox="1"/>
          <p:nvPr>
            <p:ph idx="5" type="subTitle"/>
          </p:nvPr>
        </p:nvSpPr>
        <p:spPr>
          <a:xfrm>
            <a:off x="4938169" y="2749649"/>
            <a:ext cx="3492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12" name="Google Shape;412;p19"/>
          <p:cNvGrpSpPr/>
          <p:nvPr/>
        </p:nvGrpSpPr>
        <p:grpSpPr>
          <a:xfrm>
            <a:off x="-406238" y="-263648"/>
            <a:ext cx="9956476" cy="5670791"/>
            <a:chOff x="-406238" y="-263648"/>
            <a:chExt cx="9956476" cy="5670791"/>
          </a:xfrm>
        </p:grpSpPr>
        <p:sp>
          <p:nvSpPr>
            <p:cNvPr id="413" name="Google Shape;413;p19"/>
            <p:cNvSpPr/>
            <p:nvPr/>
          </p:nvSpPr>
          <p:spPr>
            <a:xfrm>
              <a:off x="8430773" y="4103856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169458" y="-263648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19"/>
            <p:cNvGrpSpPr/>
            <p:nvPr/>
          </p:nvGrpSpPr>
          <p:grpSpPr>
            <a:xfrm>
              <a:off x="-406238" y="132243"/>
              <a:ext cx="1119426" cy="814515"/>
              <a:chOff x="1835150" y="2508950"/>
              <a:chExt cx="335650" cy="244225"/>
            </a:xfrm>
          </p:grpSpPr>
          <p:sp>
            <p:nvSpPr>
              <p:cNvPr id="416" name="Google Shape;416;p19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19"/>
            <p:cNvGrpSpPr/>
            <p:nvPr/>
          </p:nvGrpSpPr>
          <p:grpSpPr>
            <a:xfrm>
              <a:off x="8430785" y="141197"/>
              <a:ext cx="1119452" cy="796601"/>
              <a:chOff x="3858275" y="126750"/>
              <a:chExt cx="864375" cy="615088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19"/>
            <p:cNvSpPr/>
            <p:nvPr/>
          </p:nvSpPr>
          <p:spPr>
            <a:xfrm>
              <a:off x="1492133" y="4604002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9" name="Google Shape;429;p20"/>
          <p:cNvGrpSpPr/>
          <p:nvPr/>
        </p:nvGrpSpPr>
        <p:grpSpPr>
          <a:xfrm>
            <a:off x="-243158" y="-358123"/>
            <a:ext cx="9786574" cy="5891709"/>
            <a:chOff x="-243158" y="-358123"/>
            <a:chExt cx="9786574" cy="5891709"/>
          </a:xfrm>
        </p:grpSpPr>
        <p:sp>
          <p:nvSpPr>
            <p:cNvPr id="430" name="Google Shape;430;p20"/>
            <p:cNvSpPr/>
            <p:nvPr/>
          </p:nvSpPr>
          <p:spPr>
            <a:xfrm>
              <a:off x="-123039" y="-3581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20"/>
            <p:cNvGrpSpPr/>
            <p:nvPr/>
          </p:nvGrpSpPr>
          <p:grpSpPr>
            <a:xfrm>
              <a:off x="8423990" y="3789493"/>
              <a:ext cx="1119426" cy="814515"/>
              <a:chOff x="1835150" y="2508950"/>
              <a:chExt cx="335650" cy="244225"/>
            </a:xfrm>
          </p:grpSpPr>
          <p:sp>
            <p:nvSpPr>
              <p:cNvPr id="432" name="Google Shape;432;p20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20"/>
            <p:cNvGrpSpPr/>
            <p:nvPr/>
          </p:nvGrpSpPr>
          <p:grpSpPr>
            <a:xfrm>
              <a:off x="-243158" y="2994403"/>
              <a:ext cx="720809" cy="891736"/>
              <a:chOff x="-155849" y="3975828"/>
              <a:chExt cx="720809" cy="891736"/>
            </a:xfrm>
          </p:grpSpPr>
          <p:sp>
            <p:nvSpPr>
              <p:cNvPr id="437" name="Google Shape;437;p20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20"/>
            <p:cNvSpPr/>
            <p:nvPr/>
          </p:nvSpPr>
          <p:spPr>
            <a:xfrm>
              <a:off x="8647119" y="1379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0"/>
            <p:cNvGrpSpPr/>
            <p:nvPr/>
          </p:nvGrpSpPr>
          <p:grpSpPr>
            <a:xfrm>
              <a:off x="4053276" y="4736985"/>
              <a:ext cx="1119452" cy="796601"/>
              <a:chOff x="3858275" y="126750"/>
              <a:chExt cx="864375" cy="615088"/>
            </a:xfrm>
          </p:grpSpPr>
          <p:sp>
            <p:nvSpPr>
              <p:cNvPr id="449" name="Google Shape;449;p20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 flipH="1">
            <a:off x="3907675" y="2179350"/>
            <a:ext cx="4523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 flipH="1">
            <a:off x="6956275" y="1337550"/>
            <a:ext cx="14745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406238" y="-263648"/>
            <a:ext cx="9956476" cy="5367780"/>
            <a:chOff x="-406238" y="-263648"/>
            <a:chExt cx="9956476" cy="5367780"/>
          </a:xfrm>
        </p:grpSpPr>
        <p:sp>
          <p:nvSpPr>
            <p:cNvPr id="41" name="Google Shape;41;p3"/>
            <p:cNvSpPr/>
            <p:nvPr/>
          </p:nvSpPr>
          <p:spPr>
            <a:xfrm>
              <a:off x="8430773" y="4103856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69458" y="-263648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3"/>
            <p:cNvGrpSpPr/>
            <p:nvPr/>
          </p:nvGrpSpPr>
          <p:grpSpPr>
            <a:xfrm>
              <a:off x="-406238" y="132243"/>
              <a:ext cx="1119426" cy="814515"/>
              <a:chOff x="1835150" y="2508950"/>
              <a:chExt cx="335650" cy="24422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8430785" y="141197"/>
              <a:ext cx="1119452" cy="796601"/>
              <a:chOff x="3858275" y="126750"/>
              <a:chExt cx="864375" cy="615088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6" name="Google Shape;456;p21"/>
          <p:cNvGrpSpPr/>
          <p:nvPr/>
        </p:nvGrpSpPr>
        <p:grpSpPr>
          <a:xfrm>
            <a:off x="-354664" y="-351565"/>
            <a:ext cx="9865640" cy="5495054"/>
            <a:chOff x="-354664" y="-351565"/>
            <a:chExt cx="9865640" cy="5495054"/>
          </a:xfrm>
        </p:grpSpPr>
        <p:sp>
          <p:nvSpPr>
            <p:cNvPr id="457" name="Google Shape;457;p21"/>
            <p:cNvSpPr/>
            <p:nvPr/>
          </p:nvSpPr>
          <p:spPr>
            <a:xfrm>
              <a:off x="-354664" y="3656777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8" name="Google Shape;458;p21"/>
            <p:cNvGrpSpPr/>
            <p:nvPr/>
          </p:nvGrpSpPr>
          <p:grpSpPr>
            <a:xfrm>
              <a:off x="-10" y="-275007"/>
              <a:ext cx="1119426" cy="814515"/>
              <a:chOff x="1835150" y="2508950"/>
              <a:chExt cx="335650" cy="244225"/>
            </a:xfrm>
          </p:grpSpPr>
          <p:sp>
            <p:nvSpPr>
              <p:cNvPr id="459" name="Google Shape;459;p21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1"/>
            <p:cNvGrpSpPr/>
            <p:nvPr/>
          </p:nvGrpSpPr>
          <p:grpSpPr>
            <a:xfrm>
              <a:off x="8790167" y="4251753"/>
              <a:ext cx="720809" cy="891736"/>
              <a:chOff x="-155849" y="3975828"/>
              <a:chExt cx="720809" cy="891736"/>
            </a:xfrm>
          </p:grpSpPr>
          <p:sp>
            <p:nvSpPr>
              <p:cNvPr id="464" name="Google Shape;464;p21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21"/>
            <p:cNvSpPr/>
            <p:nvPr/>
          </p:nvSpPr>
          <p:spPr>
            <a:xfrm>
              <a:off x="8647119" y="1379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1"/>
            <p:cNvGrpSpPr/>
            <p:nvPr/>
          </p:nvGrpSpPr>
          <p:grpSpPr>
            <a:xfrm>
              <a:off x="5231851" y="-351565"/>
              <a:ext cx="1119452" cy="796601"/>
              <a:chOff x="3858275" y="126750"/>
              <a:chExt cx="864375" cy="615088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"/>
          <p:cNvSpPr txBox="1"/>
          <p:nvPr/>
        </p:nvSpPr>
        <p:spPr>
          <a:xfrm>
            <a:off x="4161551" y="3685425"/>
            <a:ext cx="426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000" u="sng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4161587" y="540000"/>
            <a:ext cx="426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4" name="Google Shape;484;p22"/>
          <p:cNvSpPr txBox="1"/>
          <p:nvPr>
            <p:ph idx="1" type="subTitle"/>
          </p:nvPr>
        </p:nvSpPr>
        <p:spPr>
          <a:xfrm>
            <a:off x="4161551" y="1745009"/>
            <a:ext cx="426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85" name="Google Shape;485;p22"/>
          <p:cNvGrpSpPr/>
          <p:nvPr/>
        </p:nvGrpSpPr>
        <p:grpSpPr>
          <a:xfrm>
            <a:off x="153510" y="-516003"/>
            <a:ext cx="9357799" cy="5986310"/>
            <a:chOff x="153510" y="-516003"/>
            <a:chExt cx="9357799" cy="5986310"/>
          </a:xfrm>
        </p:grpSpPr>
        <p:grpSp>
          <p:nvGrpSpPr>
            <p:cNvPr id="486" name="Google Shape;486;p22"/>
            <p:cNvGrpSpPr/>
            <p:nvPr/>
          </p:nvGrpSpPr>
          <p:grpSpPr>
            <a:xfrm>
              <a:off x="153510" y="132243"/>
              <a:ext cx="1119426" cy="814515"/>
              <a:chOff x="1835150" y="2508950"/>
              <a:chExt cx="335650" cy="244225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 flipH="1">
              <a:off x="8790500" y="1745003"/>
              <a:ext cx="720809" cy="891736"/>
              <a:chOff x="-155849" y="3975828"/>
              <a:chExt cx="720809" cy="891736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2"/>
            <p:cNvGrpSpPr/>
            <p:nvPr/>
          </p:nvGrpSpPr>
          <p:grpSpPr>
            <a:xfrm flipH="1">
              <a:off x="4463273" y="-516003"/>
              <a:ext cx="1119452" cy="796601"/>
              <a:chOff x="3858275" y="126750"/>
              <a:chExt cx="864375" cy="615088"/>
            </a:xfrm>
          </p:grpSpPr>
          <p:sp>
            <p:nvSpPr>
              <p:cNvPr id="503" name="Google Shape;503;p22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2"/>
            <p:cNvGrpSpPr/>
            <p:nvPr/>
          </p:nvGrpSpPr>
          <p:grpSpPr>
            <a:xfrm>
              <a:off x="4161610" y="4655793"/>
              <a:ext cx="1119426" cy="814515"/>
              <a:chOff x="1835150" y="2508950"/>
              <a:chExt cx="335650" cy="244225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3"/>
          <p:cNvGrpSpPr/>
          <p:nvPr/>
        </p:nvGrpSpPr>
        <p:grpSpPr>
          <a:xfrm>
            <a:off x="-243158" y="-358123"/>
            <a:ext cx="9786574" cy="5891709"/>
            <a:chOff x="-243158" y="-358123"/>
            <a:chExt cx="9786574" cy="5891709"/>
          </a:xfrm>
        </p:grpSpPr>
        <p:sp>
          <p:nvSpPr>
            <p:cNvPr id="515" name="Google Shape;515;p23"/>
            <p:cNvSpPr/>
            <p:nvPr/>
          </p:nvSpPr>
          <p:spPr>
            <a:xfrm>
              <a:off x="-123039" y="-3581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23"/>
            <p:cNvGrpSpPr/>
            <p:nvPr/>
          </p:nvGrpSpPr>
          <p:grpSpPr>
            <a:xfrm>
              <a:off x="8423990" y="3789493"/>
              <a:ext cx="1119426" cy="814515"/>
              <a:chOff x="1835150" y="2508950"/>
              <a:chExt cx="335650" cy="244225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23"/>
            <p:cNvGrpSpPr/>
            <p:nvPr/>
          </p:nvGrpSpPr>
          <p:grpSpPr>
            <a:xfrm>
              <a:off x="-243158" y="2994403"/>
              <a:ext cx="720809" cy="891736"/>
              <a:chOff x="-155849" y="3975828"/>
              <a:chExt cx="720809" cy="891736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23"/>
            <p:cNvSpPr/>
            <p:nvPr/>
          </p:nvSpPr>
          <p:spPr>
            <a:xfrm>
              <a:off x="8647119" y="1379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23"/>
            <p:cNvGrpSpPr/>
            <p:nvPr/>
          </p:nvGrpSpPr>
          <p:grpSpPr>
            <a:xfrm>
              <a:off x="4053276" y="4736985"/>
              <a:ext cx="1119452" cy="796601"/>
              <a:chOff x="3858275" y="126750"/>
              <a:chExt cx="864375" cy="615088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>
            <a:off x="-305727" y="-257103"/>
            <a:ext cx="9812215" cy="5664266"/>
            <a:chOff x="-305727" y="-257103"/>
            <a:chExt cx="9812215" cy="5664266"/>
          </a:xfrm>
        </p:grpSpPr>
        <p:sp>
          <p:nvSpPr>
            <p:cNvPr id="541" name="Google Shape;541;p24"/>
            <p:cNvSpPr/>
            <p:nvPr/>
          </p:nvSpPr>
          <p:spPr>
            <a:xfrm>
              <a:off x="-305727" y="10669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58020" y="-180223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24"/>
            <p:cNvGrpSpPr/>
            <p:nvPr/>
          </p:nvGrpSpPr>
          <p:grpSpPr>
            <a:xfrm>
              <a:off x="8332762" y="208643"/>
              <a:ext cx="1119426" cy="814515"/>
              <a:chOff x="1835150" y="2508950"/>
              <a:chExt cx="335650" cy="244225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-140049" y="3995853"/>
              <a:ext cx="720809" cy="891736"/>
              <a:chOff x="-155849" y="3975828"/>
              <a:chExt cx="720809" cy="891736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24"/>
            <p:cNvSpPr/>
            <p:nvPr/>
          </p:nvSpPr>
          <p:spPr>
            <a:xfrm>
              <a:off x="3446428" y="4603994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0" name="Google Shape;560;p24"/>
            <p:cNvGrpSpPr/>
            <p:nvPr/>
          </p:nvGrpSpPr>
          <p:grpSpPr>
            <a:xfrm>
              <a:off x="3938435" y="-257103"/>
              <a:ext cx="1119452" cy="796601"/>
              <a:chOff x="3858275" y="126750"/>
              <a:chExt cx="864375" cy="615088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4"/>
            <p:cNvGrpSpPr/>
            <p:nvPr/>
          </p:nvGrpSpPr>
          <p:grpSpPr>
            <a:xfrm>
              <a:off x="8387035" y="3339947"/>
              <a:ext cx="1119452" cy="796601"/>
              <a:chOff x="3858275" y="126750"/>
              <a:chExt cx="864375" cy="615088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713225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7" name="Google Shape;57;p4"/>
          <p:cNvGrpSpPr/>
          <p:nvPr/>
        </p:nvGrpSpPr>
        <p:grpSpPr>
          <a:xfrm>
            <a:off x="-408837" y="137906"/>
            <a:ext cx="9779602" cy="5265980"/>
            <a:chOff x="-408837" y="137906"/>
            <a:chExt cx="9779602" cy="5265980"/>
          </a:xfrm>
        </p:grpSpPr>
        <p:sp>
          <p:nvSpPr>
            <p:cNvPr id="58" name="Google Shape;58;p4"/>
            <p:cNvSpPr/>
            <p:nvPr/>
          </p:nvSpPr>
          <p:spPr>
            <a:xfrm flipH="1">
              <a:off x="8565696" y="767952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4"/>
            <p:cNvGrpSpPr/>
            <p:nvPr/>
          </p:nvGrpSpPr>
          <p:grpSpPr>
            <a:xfrm flipH="1">
              <a:off x="-365640" y="3792768"/>
              <a:ext cx="1119426" cy="814515"/>
              <a:chOff x="1835150" y="2508950"/>
              <a:chExt cx="335650" cy="244225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flipH="1">
              <a:off x="8565700" y="3532578"/>
              <a:ext cx="720809" cy="891736"/>
              <a:chOff x="-155849" y="3975828"/>
              <a:chExt cx="720809" cy="891736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4"/>
            <p:cNvSpPr/>
            <p:nvPr/>
          </p:nvSpPr>
          <p:spPr>
            <a:xfrm flipH="1">
              <a:off x="-408837" y="1379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4"/>
            <p:cNvGrpSpPr/>
            <p:nvPr/>
          </p:nvGrpSpPr>
          <p:grpSpPr>
            <a:xfrm flipH="1">
              <a:off x="4429248" y="4607285"/>
              <a:ext cx="1119452" cy="796601"/>
              <a:chOff x="3858275" y="126750"/>
              <a:chExt cx="864375" cy="615088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4923249" y="235372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1715375" y="235372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1715375" y="1923826"/>
            <a:ext cx="25056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923250" y="1923826"/>
            <a:ext cx="25056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8" name="Google Shape;88;p5"/>
          <p:cNvGrpSpPr/>
          <p:nvPr/>
        </p:nvGrpSpPr>
        <p:grpSpPr>
          <a:xfrm>
            <a:off x="-408837" y="-267548"/>
            <a:ext cx="9861025" cy="5671434"/>
            <a:chOff x="-408837" y="-267548"/>
            <a:chExt cx="9861025" cy="5671434"/>
          </a:xfrm>
        </p:grpSpPr>
        <p:sp>
          <p:nvSpPr>
            <p:cNvPr id="89" name="Google Shape;89;p5"/>
            <p:cNvSpPr/>
            <p:nvPr/>
          </p:nvSpPr>
          <p:spPr>
            <a:xfrm flipH="1">
              <a:off x="8449502" y="535594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7583371" y="-267548"/>
              <a:ext cx="805069" cy="803141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5"/>
            <p:cNvGrpSpPr/>
            <p:nvPr/>
          </p:nvGrpSpPr>
          <p:grpSpPr>
            <a:xfrm flipH="1">
              <a:off x="-365640" y="3792768"/>
              <a:ext cx="1119426" cy="814515"/>
              <a:chOff x="1835150" y="2508950"/>
              <a:chExt cx="335650" cy="244225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 flipH="1">
              <a:off x="8565700" y="3995853"/>
              <a:ext cx="720809" cy="891736"/>
              <a:chOff x="-155849" y="3975828"/>
              <a:chExt cx="720809" cy="891736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flipH="1">
              <a:off x="-408837" y="137906"/>
              <a:ext cx="805069" cy="803170"/>
            </a:xfrm>
            <a:custGeom>
              <a:rect b="b" l="l" r="r" t="t"/>
              <a:pathLst>
                <a:path extrusionOk="0" h="11660" w="11688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" name="Google Shape;108;p5"/>
            <p:cNvGrpSpPr/>
            <p:nvPr/>
          </p:nvGrpSpPr>
          <p:grpSpPr>
            <a:xfrm flipH="1">
              <a:off x="4429248" y="4607285"/>
              <a:ext cx="1119452" cy="796601"/>
              <a:chOff x="3858275" y="126750"/>
              <a:chExt cx="864375" cy="615088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6" name="Google Shape;116;p6"/>
          <p:cNvGrpSpPr/>
          <p:nvPr/>
        </p:nvGrpSpPr>
        <p:grpSpPr>
          <a:xfrm>
            <a:off x="-72157" y="-158866"/>
            <a:ext cx="9847065" cy="5575189"/>
            <a:chOff x="-72157" y="-158866"/>
            <a:chExt cx="9847065" cy="5575189"/>
          </a:xfrm>
        </p:grpSpPr>
        <p:sp>
          <p:nvSpPr>
            <p:cNvPr id="117" name="Google Shape;117;p6"/>
            <p:cNvSpPr/>
            <p:nvPr/>
          </p:nvSpPr>
          <p:spPr>
            <a:xfrm>
              <a:off x="8772223" y="3448019"/>
              <a:ext cx="1002686" cy="1000275"/>
            </a:xfrm>
            <a:custGeom>
              <a:rect b="b" l="l" r="r" t="t"/>
              <a:pathLst>
                <a:path extrusionOk="0" h="14522" w="14557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6"/>
            <p:cNvGrpSpPr/>
            <p:nvPr/>
          </p:nvGrpSpPr>
          <p:grpSpPr>
            <a:xfrm>
              <a:off x="-72157" y="-158866"/>
              <a:ext cx="1002687" cy="729524"/>
              <a:chOff x="1835150" y="2508950"/>
              <a:chExt cx="335650" cy="244225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6"/>
            <p:cNvGrpSpPr/>
            <p:nvPr/>
          </p:nvGrpSpPr>
          <p:grpSpPr>
            <a:xfrm>
              <a:off x="8424001" y="181653"/>
              <a:ext cx="720809" cy="891736"/>
              <a:chOff x="-155849" y="3975828"/>
              <a:chExt cx="720809" cy="891736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6"/>
            <p:cNvGrpSpPr/>
            <p:nvPr/>
          </p:nvGrpSpPr>
          <p:grpSpPr>
            <a:xfrm>
              <a:off x="-10240" y="4619722"/>
              <a:ext cx="1119452" cy="796601"/>
              <a:chOff x="3858275" y="126750"/>
              <a:chExt cx="864375" cy="615088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7"/>
          <p:cNvGrpSpPr/>
          <p:nvPr/>
        </p:nvGrpSpPr>
        <p:grpSpPr>
          <a:xfrm>
            <a:off x="-124526" y="113175"/>
            <a:ext cx="8859045" cy="4788891"/>
            <a:chOff x="-124526" y="113175"/>
            <a:chExt cx="8859045" cy="4788891"/>
          </a:xfrm>
        </p:grpSpPr>
        <p:grpSp>
          <p:nvGrpSpPr>
            <p:cNvPr id="142" name="Google Shape;142;p7"/>
            <p:cNvGrpSpPr/>
            <p:nvPr/>
          </p:nvGrpSpPr>
          <p:grpSpPr>
            <a:xfrm>
              <a:off x="8127021" y="163724"/>
              <a:ext cx="607498" cy="751555"/>
              <a:chOff x="-155849" y="3975828"/>
              <a:chExt cx="720809" cy="891736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rect b="b" l="l" r="r" t="t"/>
                <a:pathLst>
                  <a:path extrusionOk="0" h="18604" w="15038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rect b="b" l="l" r="r" t="t"/>
                <a:pathLst>
                  <a:path extrusionOk="0" h="453" w="9633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rect b="b" l="l" r="r" t="t"/>
                <a:pathLst>
                  <a:path extrusionOk="0" h="454" w="6338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rect b="b" l="l" r="r" t="t"/>
                <a:pathLst>
                  <a:path extrusionOk="0" h="454" w="9633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rect b="b" l="l" r="r" t="t"/>
                <a:pathLst>
                  <a:path extrusionOk="0" h="453" w="6338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7"/>
            <p:cNvGrpSpPr/>
            <p:nvPr/>
          </p:nvGrpSpPr>
          <p:grpSpPr>
            <a:xfrm>
              <a:off x="329245" y="113175"/>
              <a:ext cx="767967" cy="558738"/>
              <a:chOff x="1835150" y="2508950"/>
              <a:chExt cx="335650" cy="244225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rect b="b" l="l" r="r" t="t"/>
                <a:pathLst>
                  <a:path extrusionOk="0" h="9769" w="13426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rect b="b" l="l" r="r" t="t"/>
                <a:pathLst>
                  <a:path extrusionOk="0" h="1196" w="1196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rect b="b" l="l" r="r" t="t"/>
                <a:pathLst>
                  <a:path extrusionOk="0" h="1196" w="1187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7"/>
            <p:cNvGrpSpPr/>
            <p:nvPr/>
          </p:nvGrpSpPr>
          <p:grpSpPr>
            <a:xfrm>
              <a:off x="-124526" y="4305923"/>
              <a:ext cx="837752" cy="596144"/>
              <a:chOff x="3858275" y="126750"/>
              <a:chExt cx="864375" cy="615088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rect b="b" l="l" r="r" t="t"/>
                <a:pathLst>
                  <a:path extrusionOk="0" h="14784" w="20777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rect b="b" l="l" r="r" t="t"/>
                <a:pathLst>
                  <a:path extrusionOk="0" h="10900" w="16051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rect b="b" l="l" r="r" t="t"/>
                <a:pathLst>
                  <a:path extrusionOk="0" h="7877" w="7768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rect b="b" l="l" r="r" t="t"/>
                <a:pathLst>
                  <a:path extrusionOk="0" h="4563" w="8954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rect b="b" l="l" r="r" t="t"/>
                <a:pathLst>
                  <a:path extrusionOk="0" h="3395" w="3395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7"/>
          <p:cNvSpPr txBox="1"/>
          <p:nvPr>
            <p:ph type="title"/>
          </p:nvPr>
        </p:nvSpPr>
        <p:spPr>
          <a:xfrm>
            <a:off x="713225" y="875113"/>
            <a:ext cx="4294800" cy="10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7"/>
          <p:cNvSpPr txBox="1"/>
          <p:nvPr>
            <p:ph idx="1" type="subTitle"/>
          </p:nvPr>
        </p:nvSpPr>
        <p:spPr>
          <a:xfrm>
            <a:off x="713225" y="1970088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66" name="Google Shape;166;p7"/>
          <p:cNvSpPr/>
          <p:nvPr>
            <p:ph idx="2" type="pic"/>
          </p:nvPr>
        </p:nvSpPr>
        <p:spPr>
          <a:xfrm>
            <a:off x="5216975" y="539500"/>
            <a:ext cx="3213900" cy="406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b="1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"/>
          <p:cNvSpPr txBox="1"/>
          <p:nvPr>
            <p:ph type="title"/>
          </p:nvPr>
        </p:nvSpPr>
        <p:spPr>
          <a:xfrm>
            <a:off x="2141250" y="1663500"/>
            <a:ext cx="48615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Avatar Lab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7" name="Google Shape;577;p25"/>
          <p:cNvSpPr txBox="1"/>
          <p:nvPr>
            <p:ph idx="1" type="subTitle"/>
          </p:nvPr>
        </p:nvSpPr>
        <p:spPr>
          <a:xfrm>
            <a:off x="2141250" y="2982900"/>
            <a:ext cx="4861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Generating Realistic Avatars</a:t>
            </a:r>
            <a:endParaRPr/>
          </a:p>
        </p:txBody>
      </p:sp>
      <p:sp>
        <p:nvSpPr>
          <p:cNvPr id="578" name="Google Shape;578;p25"/>
          <p:cNvSpPr txBox="1"/>
          <p:nvPr/>
        </p:nvSpPr>
        <p:spPr>
          <a:xfrm>
            <a:off x="896350" y="4244450"/>
            <a:ext cx="240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Gayathri-23BD1A059W</a:t>
            </a:r>
            <a:endParaRPr sz="13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Group-No:359</a:t>
            </a:r>
            <a:endParaRPr sz="13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/>
          <p:nvPr>
            <p:ph type="title"/>
          </p:nvPr>
        </p:nvSpPr>
        <p:spPr>
          <a:xfrm>
            <a:off x="1001575" y="42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584" name="Google Shape;584;p26"/>
          <p:cNvSpPr txBox="1"/>
          <p:nvPr>
            <p:ph idx="1" type="subTitle"/>
          </p:nvPr>
        </p:nvSpPr>
        <p:spPr>
          <a:xfrm>
            <a:off x="1001575" y="1152900"/>
            <a:ext cx="46473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TTS Model Used: Coqui TTS (XTTS v2):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Open-source (non-commercial use); excellent few-shot voice cloning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multilingual; high quality.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 Considered: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YourTTS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Linaspeech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 txBox="1"/>
          <p:nvPr>
            <p:ph idx="3" type="subTitle"/>
          </p:nvPr>
        </p:nvSpPr>
        <p:spPr>
          <a:xfrm>
            <a:off x="1001575" y="2959400"/>
            <a:ext cx="35703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Avatar Animation Model Used: SadTalker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/>
              <a:t>open-source model for realistic talking heads from single image; flexibility in expression,active community; supports image enhancement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 Considered: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Diffatlk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wav2lip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591" name="Google Shape;591;p27"/>
          <p:cNvSpPr txBox="1"/>
          <p:nvPr/>
        </p:nvSpPr>
        <p:spPr>
          <a:xfrm>
            <a:off x="920750" y="1231900"/>
            <a:ext cx="762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React (Frontend):</a:t>
            </a:r>
            <a:r>
              <a:rPr lang="en" sz="1200"/>
              <a:t> Builds our interactive User Interface (UI), managing components, user state, and routing for a smooth user experience.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Node.js (Backend/API Gateway):</a:t>
            </a:r>
            <a:r>
              <a:rPr lang="en" sz="1200"/>
              <a:t> Handles  frontend requests, handles file uploads, integrates with our AI services (FastAPI), manages user authentication, and interacts with MongoDB.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FastAPI (AI Backend/Microservices):</a:t>
            </a:r>
            <a:r>
              <a:rPr lang="en" sz="1200"/>
              <a:t> Hosts and orchestrates our AI models (Coqui TTS, SadTalker) on Google Colab (leveraging GPU). Crucially, it handles direct video uploads to Cloudinary.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MongoDB (Database):</a:t>
            </a:r>
            <a:r>
              <a:rPr lang="en" sz="1200"/>
              <a:t> Stores user data and metadata for generated videos (Cloudinary URLs, timestamps)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Cloudinary (Cloud Media Storage &amp; CDN):</a:t>
            </a:r>
            <a:r>
              <a:rPr lang="en" sz="1200"/>
              <a:t> Stores all generated videos and delivers them quickly via a global Content Delivery Network (CDN), solving large file transfer issues.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28" title="architectur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245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Editor Tool Project Proposal by Slidesgo">
  <a:themeElements>
    <a:clrScheme name="Simple Light">
      <a:dk1>
        <a:srgbClr val="FFFFFF"/>
      </a:dk1>
      <a:lt1>
        <a:srgbClr val="0B2A6B"/>
      </a:lt1>
      <a:dk2>
        <a:srgbClr val="56A3F3"/>
      </a:dk2>
      <a:lt2>
        <a:srgbClr val="9CDDF9"/>
      </a:lt2>
      <a:accent1>
        <a:srgbClr val="DDECFF"/>
      </a:accent1>
      <a:accent2>
        <a:srgbClr val="FFC52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