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ED552-81F3-4AAA-B6EB-874082AEA13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2AB1645-663B-483D-B7AA-716AEE6F94AE}">
      <dgm:prSet phldrT="[Text]"/>
      <dgm:spPr/>
      <dgm:t>
        <a:bodyPr/>
        <a:lstStyle/>
        <a:p>
          <a:r>
            <a:rPr lang="en-IN" dirty="0"/>
            <a:t>Initial Plan </a:t>
          </a:r>
        </a:p>
        <a:p>
          <a:r>
            <a:rPr lang="en-IN" dirty="0"/>
            <a:t>(DiffTalk + Small-E)</a:t>
          </a:r>
        </a:p>
      </dgm:t>
    </dgm:pt>
    <dgm:pt modelId="{81B354B7-AE88-4D3B-9FA8-24D984A85E5F}" type="parTrans" cxnId="{C8D129DF-5D4C-49F2-BAD0-03E48C0932DB}">
      <dgm:prSet/>
      <dgm:spPr/>
      <dgm:t>
        <a:bodyPr/>
        <a:lstStyle/>
        <a:p>
          <a:endParaRPr lang="en-IN"/>
        </a:p>
      </dgm:t>
    </dgm:pt>
    <dgm:pt modelId="{216B4703-E584-41F9-80E9-0EA7815BC81B}" type="sibTrans" cxnId="{C8D129DF-5D4C-49F2-BAD0-03E48C0932DB}">
      <dgm:prSet/>
      <dgm:spPr/>
      <dgm:t>
        <a:bodyPr/>
        <a:lstStyle/>
        <a:p>
          <a:endParaRPr lang="en-IN"/>
        </a:p>
      </dgm:t>
    </dgm:pt>
    <dgm:pt modelId="{3029E3BA-55F5-4892-97B3-92D87885D093}">
      <dgm:prSet phldrT="[Text]"/>
      <dgm:spPr/>
      <dgm:t>
        <a:bodyPr/>
        <a:lstStyle/>
        <a:p>
          <a:r>
            <a:rPr lang="en-IN" dirty="0"/>
            <a:t>Final Build: </a:t>
          </a:r>
        </a:p>
        <a:p>
          <a:r>
            <a:rPr lang="en-IN" dirty="0"/>
            <a:t>SadTalker + XTTS</a:t>
          </a:r>
        </a:p>
      </dgm:t>
    </dgm:pt>
    <dgm:pt modelId="{5C41D763-4F85-4088-9722-098AFF7FEE1D}" type="parTrans" cxnId="{3BCB835F-BE07-46DA-9D90-4616F9986070}">
      <dgm:prSet/>
      <dgm:spPr/>
      <dgm:t>
        <a:bodyPr/>
        <a:lstStyle/>
        <a:p>
          <a:endParaRPr lang="en-IN"/>
        </a:p>
      </dgm:t>
    </dgm:pt>
    <dgm:pt modelId="{0320C258-C87F-4157-9D4B-F1EE303D4B6B}" type="sibTrans" cxnId="{3BCB835F-BE07-46DA-9D90-4616F9986070}">
      <dgm:prSet/>
      <dgm:spPr/>
      <dgm:t>
        <a:bodyPr/>
        <a:lstStyle/>
        <a:p>
          <a:endParaRPr lang="en-IN"/>
        </a:p>
      </dgm:t>
    </dgm:pt>
    <dgm:pt modelId="{4B20B1F5-D824-412C-A5AC-4D3C65A1BEDE}">
      <dgm:prSet phldrT="[Text]"/>
      <dgm:spPr/>
      <dgm:t>
        <a:bodyPr/>
        <a:lstStyle/>
        <a:p>
          <a:r>
            <a:rPr lang="en-IN" dirty="0"/>
            <a:t>Future: Cloud Deployment</a:t>
          </a:r>
        </a:p>
      </dgm:t>
    </dgm:pt>
    <dgm:pt modelId="{1B5C5515-A58B-4527-AEFE-2D5B94242781}" type="parTrans" cxnId="{09B1DE84-2670-45C3-BDE0-6C3E7666373B}">
      <dgm:prSet/>
      <dgm:spPr/>
      <dgm:t>
        <a:bodyPr/>
        <a:lstStyle/>
        <a:p>
          <a:endParaRPr lang="en-IN"/>
        </a:p>
      </dgm:t>
    </dgm:pt>
    <dgm:pt modelId="{900D92FD-BCCC-45D0-A045-A4512D3C2316}" type="sibTrans" cxnId="{09B1DE84-2670-45C3-BDE0-6C3E7666373B}">
      <dgm:prSet/>
      <dgm:spPr/>
      <dgm:t>
        <a:bodyPr/>
        <a:lstStyle/>
        <a:p>
          <a:endParaRPr lang="en-IN"/>
        </a:p>
      </dgm:t>
    </dgm:pt>
    <dgm:pt modelId="{D6412EF5-AB69-44EA-871A-07E72E619BC7}" type="pres">
      <dgm:prSet presAssocID="{80EED552-81F3-4AAA-B6EB-874082AEA134}" presName="Name0" presStyleCnt="0">
        <dgm:presLayoutVars>
          <dgm:dir/>
          <dgm:resizeHandles val="exact"/>
        </dgm:presLayoutVars>
      </dgm:prSet>
      <dgm:spPr/>
    </dgm:pt>
    <dgm:pt modelId="{23F98F5A-FB9C-498E-8ADA-6FEC1A6EF483}" type="pres">
      <dgm:prSet presAssocID="{80EED552-81F3-4AAA-B6EB-874082AEA134}" presName="arrow" presStyleLbl="bgShp" presStyleIdx="0" presStyleCnt="1"/>
      <dgm:spPr/>
    </dgm:pt>
    <dgm:pt modelId="{9137BC3E-72D6-4BD8-9F06-F2BCF3BB7DB6}" type="pres">
      <dgm:prSet presAssocID="{80EED552-81F3-4AAA-B6EB-874082AEA134}" presName="points" presStyleCnt="0"/>
      <dgm:spPr/>
    </dgm:pt>
    <dgm:pt modelId="{C3CFD86B-AFD5-4BCF-A18B-C053E6273339}" type="pres">
      <dgm:prSet presAssocID="{52AB1645-663B-483D-B7AA-716AEE6F94AE}" presName="compositeA" presStyleCnt="0"/>
      <dgm:spPr/>
    </dgm:pt>
    <dgm:pt modelId="{1E3AF476-5614-4CB4-B1C6-10BC4914FCFA}" type="pres">
      <dgm:prSet presAssocID="{52AB1645-663B-483D-B7AA-716AEE6F94AE}" presName="textA" presStyleLbl="revTx" presStyleIdx="0" presStyleCnt="3">
        <dgm:presLayoutVars>
          <dgm:bulletEnabled val="1"/>
        </dgm:presLayoutVars>
      </dgm:prSet>
      <dgm:spPr/>
    </dgm:pt>
    <dgm:pt modelId="{13D8D6B4-270C-4EE6-9FCE-2C49243F425A}" type="pres">
      <dgm:prSet presAssocID="{52AB1645-663B-483D-B7AA-716AEE6F94AE}" presName="circleA" presStyleLbl="node1" presStyleIdx="0" presStyleCnt="3"/>
      <dgm:spPr/>
    </dgm:pt>
    <dgm:pt modelId="{E6ECDBEF-17E6-4261-89D2-11137AC8EC5C}" type="pres">
      <dgm:prSet presAssocID="{52AB1645-663B-483D-B7AA-716AEE6F94AE}" presName="spaceA" presStyleCnt="0"/>
      <dgm:spPr/>
    </dgm:pt>
    <dgm:pt modelId="{29169CEA-31A0-44E4-978B-757A7DB3C166}" type="pres">
      <dgm:prSet presAssocID="{216B4703-E584-41F9-80E9-0EA7815BC81B}" presName="space" presStyleCnt="0"/>
      <dgm:spPr/>
    </dgm:pt>
    <dgm:pt modelId="{5E7DBA04-94B2-47A3-B16F-A9EFA464F6CA}" type="pres">
      <dgm:prSet presAssocID="{3029E3BA-55F5-4892-97B3-92D87885D093}" presName="compositeB" presStyleCnt="0"/>
      <dgm:spPr/>
    </dgm:pt>
    <dgm:pt modelId="{00F01402-B20D-4127-B354-E71F50DE9A1A}" type="pres">
      <dgm:prSet presAssocID="{3029E3BA-55F5-4892-97B3-92D87885D093}" presName="textB" presStyleLbl="revTx" presStyleIdx="1" presStyleCnt="3">
        <dgm:presLayoutVars>
          <dgm:bulletEnabled val="1"/>
        </dgm:presLayoutVars>
      </dgm:prSet>
      <dgm:spPr/>
    </dgm:pt>
    <dgm:pt modelId="{5E3EB76D-B745-43E3-8B68-3EECF4217E92}" type="pres">
      <dgm:prSet presAssocID="{3029E3BA-55F5-4892-97B3-92D87885D093}" presName="circleB" presStyleLbl="node1" presStyleIdx="1" presStyleCnt="3"/>
      <dgm:spPr/>
    </dgm:pt>
    <dgm:pt modelId="{CA2B1C8E-BE93-4DBE-AF7D-AA179A330206}" type="pres">
      <dgm:prSet presAssocID="{3029E3BA-55F5-4892-97B3-92D87885D093}" presName="spaceB" presStyleCnt="0"/>
      <dgm:spPr/>
    </dgm:pt>
    <dgm:pt modelId="{7F6B2D4A-6AD6-461E-86F6-C123C508DF70}" type="pres">
      <dgm:prSet presAssocID="{0320C258-C87F-4157-9D4B-F1EE303D4B6B}" presName="space" presStyleCnt="0"/>
      <dgm:spPr/>
    </dgm:pt>
    <dgm:pt modelId="{5B8CB7E4-A08C-42A9-BC70-A67537AC530A}" type="pres">
      <dgm:prSet presAssocID="{4B20B1F5-D824-412C-A5AC-4D3C65A1BEDE}" presName="compositeA" presStyleCnt="0"/>
      <dgm:spPr/>
    </dgm:pt>
    <dgm:pt modelId="{D4889E6E-24E8-480E-8E5A-6DE3BA32C4A9}" type="pres">
      <dgm:prSet presAssocID="{4B20B1F5-D824-412C-A5AC-4D3C65A1BEDE}" presName="textA" presStyleLbl="revTx" presStyleIdx="2" presStyleCnt="3">
        <dgm:presLayoutVars>
          <dgm:bulletEnabled val="1"/>
        </dgm:presLayoutVars>
      </dgm:prSet>
      <dgm:spPr/>
    </dgm:pt>
    <dgm:pt modelId="{281AFE61-46AC-4D50-81A5-EA327F4E0417}" type="pres">
      <dgm:prSet presAssocID="{4B20B1F5-D824-412C-A5AC-4D3C65A1BEDE}" presName="circleA" presStyleLbl="node1" presStyleIdx="2" presStyleCnt="3"/>
      <dgm:spPr/>
    </dgm:pt>
    <dgm:pt modelId="{9E80A6AB-55CB-4809-BFFA-D11865573706}" type="pres">
      <dgm:prSet presAssocID="{4B20B1F5-D824-412C-A5AC-4D3C65A1BEDE}" presName="spaceA" presStyleCnt="0"/>
      <dgm:spPr/>
    </dgm:pt>
  </dgm:ptLst>
  <dgm:cxnLst>
    <dgm:cxn modelId="{63BE6730-505B-430E-8029-9536AA8904A1}" type="presOf" srcId="{80EED552-81F3-4AAA-B6EB-874082AEA134}" destId="{D6412EF5-AB69-44EA-871A-07E72E619BC7}" srcOrd="0" destOrd="0" presId="urn:microsoft.com/office/officeart/2005/8/layout/hProcess11"/>
    <dgm:cxn modelId="{3BCB835F-BE07-46DA-9D90-4616F9986070}" srcId="{80EED552-81F3-4AAA-B6EB-874082AEA134}" destId="{3029E3BA-55F5-4892-97B3-92D87885D093}" srcOrd="1" destOrd="0" parTransId="{5C41D763-4F85-4088-9722-098AFF7FEE1D}" sibTransId="{0320C258-C87F-4157-9D4B-F1EE303D4B6B}"/>
    <dgm:cxn modelId="{09B1DE84-2670-45C3-BDE0-6C3E7666373B}" srcId="{80EED552-81F3-4AAA-B6EB-874082AEA134}" destId="{4B20B1F5-D824-412C-A5AC-4D3C65A1BEDE}" srcOrd="2" destOrd="0" parTransId="{1B5C5515-A58B-4527-AEFE-2D5B94242781}" sibTransId="{900D92FD-BCCC-45D0-A045-A4512D3C2316}"/>
    <dgm:cxn modelId="{8417FB88-41AF-4C4B-B14B-5F3EA68F902E}" type="presOf" srcId="{52AB1645-663B-483D-B7AA-716AEE6F94AE}" destId="{1E3AF476-5614-4CB4-B1C6-10BC4914FCFA}" srcOrd="0" destOrd="0" presId="urn:microsoft.com/office/officeart/2005/8/layout/hProcess11"/>
    <dgm:cxn modelId="{9555FD8F-7FC5-44B3-9022-FE0F4CC0BDCD}" type="presOf" srcId="{3029E3BA-55F5-4892-97B3-92D87885D093}" destId="{00F01402-B20D-4127-B354-E71F50DE9A1A}" srcOrd="0" destOrd="0" presId="urn:microsoft.com/office/officeart/2005/8/layout/hProcess11"/>
    <dgm:cxn modelId="{D790B6D4-B0E9-47BB-818B-DC80C2A0BF2C}" type="presOf" srcId="{4B20B1F5-D824-412C-A5AC-4D3C65A1BEDE}" destId="{D4889E6E-24E8-480E-8E5A-6DE3BA32C4A9}" srcOrd="0" destOrd="0" presId="urn:microsoft.com/office/officeart/2005/8/layout/hProcess11"/>
    <dgm:cxn modelId="{C8D129DF-5D4C-49F2-BAD0-03E48C0932DB}" srcId="{80EED552-81F3-4AAA-B6EB-874082AEA134}" destId="{52AB1645-663B-483D-B7AA-716AEE6F94AE}" srcOrd="0" destOrd="0" parTransId="{81B354B7-AE88-4D3B-9FA8-24D984A85E5F}" sibTransId="{216B4703-E584-41F9-80E9-0EA7815BC81B}"/>
    <dgm:cxn modelId="{C01C46B3-F478-45BF-AB30-1A561A2EE5E7}" type="presParOf" srcId="{D6412EF5-AB69-44EA-871A-07E72E619BC7}" destId="{23F98F5A-FB9C-498E-8ADA-6FEC1A6EF483}" srcOrd="0" destOrd="0" presId="urn:microsoft.com/office/officeart/2005/8/layout/hProcess11"/>
    <dgm:cxn modelId="{5591282C-96D8-40BF-975D-9CDF11471307}" type="presParOf" srcId="{D6412EF5-AB69-44EA-871A-07E72E619BC7}" destId="{9137BC3E-72D6-4BD8-9F06-F2BCF3BB7DB6}" srcOrd="1" destOrd="0" presId="urn:microsoft.com/office/officeart/2005/8/layout/hProcess11"/>
    <dgm:cxn modelId="{FD97C9BC-7492-483C-AFA9-4FCDA03AC1E5}" type="presParOf" srcId="{9137BC3E-72D6-4BD8-9F06-F2BCF3BB7DB6}" destId="{C3CFD86B-AFD5-4BCF-A18B-C053E6273339}" srcOrd="0" destOrd="0" presId="urn:microsoft.com/office/officeart/2005/8/layout/hProcess11"/>
    <dgm:cxn modelId="{6AC201DF-0E52-4239-B2C0-C776E3DD6ED9}" type="presParOf" srcId="{C3CFD86B-AFD5-4BCF-A18B-C053E6273339}" destId="{1E3AF476-5614-4CB4-B1C6-10BC4914FCFA}" srcOrd="0" destOrd="0" presId="urn:microsoft.com/office/officeart/2005/8/layout/hProcess11"/>
    <dgm:cxn modelId="{2930F7F8-DB22-4D0B-B37D-2676C8157265}" type="presParOf" srcId="{C3CFD86B-AFD5-4BCF-A18B-C053E6273339}" destId="{13D8D6B4-270C-4EE6-9FCE-2C49243F425A}" srcOrd="1" destOrd="0" presId="urn:microsoft.com/office/officeart/2005/8/layout/hProcess11"/>
    <dgm:cxn modelId="{AB633ABC-62B3-4715-A3B2-BB90CF9E91AC}" type="presParOf" srcId="{C3CFD86B-AFD5-4BCF-A18B-C053E6273339}" destId="{E6ECDBEF-17E6-4261-89D2-11137AC8EC5C}" srcOrd="2" destOrd="0" presId="urn:microsoft.com/office/officeart/2005/8/layout/hProcess11"/>
    <dgm:cxn modelId="{7B7E0518-7FA2-4961-81FF-37662668452A}" type="presParOf" srcId="{9137BC3E-72D6-4BD8-9F06-F2BCF3BB7DB6}" destId="{29169CEA-31A0-44E4-978B-757A7DB3C166}" srcOrd="1" destOrd="0" presId="urn:microsoft.com/office/officeart/2005/8/layout/hProcess11"/>
    <dgm:cxn modelId="{17128619-5E52-463B-8E21-75DB206641A5}" type="presParOf" srcId="{9137BC3E-72D6-4BD8-9F06-F2BCF3BB7DB6}" destId="{5E7DBA04-94B2-47A3-B16F-A9EFA464F6CA}" srcOrd="2" destOrd="0" presId="urn:microsoft.com/office/officeart/2005/8/layout/hProcess11"/>
    <dgm:cxn modelId="{C82189E3-15B5-45C7-BFFB-110A20C2E2DA}" type="presParOf" srcId="{5E7DBA04-94B2-47A3-B16F-A9EFA464F6CA}" destId="{00F01402-B20D-4127-B354-E71F50DE9A1A}" srcOrd="0" destOrd="0" presId="urn:microsoft.com/office/officeart/2005/8/layout/hProcess11"/>
    <dgm:cxn modelId="{8D3D3FC8-B1F7-4DCA-926B-876F1388AAD4}" type="presParOf" srcId="{5E7DBA04-94B2-47A3-B16F-A9EFA464F6CA}" destId="{5E3EB76D-B745-43E3-8B68-3EECF4217E92}" srcOrd="1" destOrd="0" presId="urn:microsoft.com/office/officeart/2005/8/layout/hProcess11"/>
    <dgm:cxn modelId="{FCD5AE1A-0452-4567-AF55-5CD7D1FC3FD3}" type="presParOf" srcId="{5E7DBA04-94B2-47A3-B16F-A9EFA464F6CA}" destId="{CA2B1C8E-BE93-4DBE-AF7D-AA179A330206}" srcOrd="2" destOrd="0" presId="urn:microsoft.com/office/officeart/2005/8/layout/hProcess11"/>
    <dgm:cxn modelId="{E0BA1FB8-C3A6-402E-A11C-E11E1BCC39F9}" type="presParOf" srcId="{9137BC3E-72D6-4BD8-9F06-F2BCF3BB7DB6}" destId="{7F6B2D4A-6AD6-461E-86F6-C123C508DF70}" srcOrd="3" destOrd="0" presId="urn:microsoft.com/office/officeart/2005/8/layout/hProcess11"/>
    <dgm:cxn modelId="{41FC8F01-6C9F-475E-8037-70D30A4050F4}" type="presParOf" srcId="{9137BC3E-72D6-4BD8-9F06-F2BCF3BB7DB6}" destId="{5B8CB7E4-A08C-42A9-BC70-A67537AC530A}" srcOrd="4" destOrd="0" presId="urn:microsoft.com/office/officeart/2005/8/layout/hProcess11"/>
    <dgm:cxn modelId="{678BCF14-FD3C-4901-B80D-4DC5BFDBD4BD}" type="presParOf" srcId="{5B8CB7E4-A08C-42A9-BC70-A67537AC530A}" destId="{D4889E6E-24E8-480E-8E5A-6DE3BA32C4A9}" srcOrd="0" destOrd="0" presId="urn:microsoft.com/office/officeart/2005/8/layout/hProcess11"/>
    <dgm:cxn modelId="{46745740-B871-4E92-A3FE-21F071365928}" type="presParOf" srcId="{5B8CB7E4-A08C-42A9-BC70-A67537AC530A}" destId="{281AFE61-46AC-4D50-81A5-EA327F4E0417}" srcOrd="1" destOrd="0" presId="urn:microsoft.com/office/officeart/2005/8/layout/hProcess11"/>
    <dgm:cxn modelId="{2472504B-E4E8-4BD7-8858-68E8F5CA876A}" type="presParOf" srcId="{5B8CB7E4-A08C-42A9-BC70-A67537AC530A}" destId="{9E80A6AB-55CB-4809-BFFA-D1186557370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84FBF-E4E5-4BA2-854C-91AAB4B4F86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5A2F42-E5ED-4986-AD60-DB07A4C88836}">
      <dgm:prSet phldrT="[Text]" custT="1"/>
      <dgm:spPr/>
      <dgm:t>
        <a:bodyPr/>
        <a:lstStyle/>
        <a:p>
          <a:endParaRPr lang="en-IN" sz="1000" dirty="0"/>
        </a:p>
        <a:p>
          <a:r>
            <a:rPr lang="en-IN" sz="1200" dirty="0"/>
            <a:t>Text/Audio Input &amp; Avatar Generation. </a:t>
          </a:r>
        </a:p>
      </dgm:t>
    </dgm:pt>
    <dgm:pt modelId="{60DF9AF6-3CC9-4D6A-B3F7-B4513A74AEE9}" type="parTrans" cxnId="{A583E62B-7230-47D9-BDF9-910B13086522}">
      <dgm:prSet/>
      <dgm:spPr/>
      <dgm:t>
        <a:bodyPr/>
        <a:lstStyle/>
        <a:p>
          <a:endParaRPr lang="en-IN"/>
        </a:p>
      </dgm:t>
    </dgm:pt>
    <dgm:pt modelId="{F82EEE2B-8A8F-4979-9FB1-A9A815D8E3FD}" type="sibTrans" cxnId="{A583E62B-7230-47D9-BDF9-910B13086522}">
      <dgm:prSet custT="1"/>
      <dgm:spPr/>
      <dgm:t>
        <a:bodyPr/>
        <a:lstStyle/>
        <a:p>
          <a:r>
            <a:rPr lang="en-IN" sz="1200" dirty="0"/>
            <a:t>User Login &amp; History Tracking.</a:t>
          </a:r>
        </a:p>
      </dgm:t>
    </dgm:pt>
    <dgm:pt modelId="{6E407406-87F2-42A4-B91A-0A5243C74B6F}">
      <dgm:prSet phldrT="[Text]" custT="1"/>
      <dgm:spPr/>
      <dgm:t>
        <a:bodyPr/>
        <a:lstStyle/>
        <a:p>
          <a:r>
            <a:rPr lang="en-IN" sz="1200" dirty="0"/>
            <a:t>Video Generation with Lip-Sync.</a:t>
          </a:r>
        </a:p>
      </dgm:t>
    </dgm:pt>
    <dgm:pt modelId="{748DE900-11B0-4FD7-9DB7-98BECC4B96F6}" type="parTrans" cxnId="{A7455F96-B42A-45C6-8E86-9196573A9EB1}">
      <dgm:prSet/>
      <dgm:spPr/>
      <dgm:t>
        <a:bodyPr/>
        <a:lstStyle/>
        <a:p>
          <a:endParaRPr lang="en-IN"/>
        </a:p>
      </dgm:t>
    </dgm:pt>
    <dgm:pt modelId="{1C44626C-1572-4A22-B961-6E37EC1C0457}" type="sibTrans" cxnId="{A7455F96-B42A-45C6-8E86-9196573A9EB1}">
      <dgm:prSet custT="1"/>
      <dgm:spPr/>
      <dgm:t>
        <a:bodyPr/>
        <a:lstStyle/>
        <a:p>
          <a:r>
            <a:rPr lang="en-IN" sz="1200" dirty="0"/>
            <a:t>Downloadable .mp4 Output (~70% Realism)</a:t>
          </a:r>
          <a:endParaRPr lang="en-IN" sz="800" dirty="0"/>
        </a:p>
      </dgm:t>
    </dgm:pt>
    <dgm:pt modelId="{34149687-CA46-444C-BEC8-8A8DABEFAB65}" type="pres">
      <dgm:prSet presAssocID="{81A84FBF-E4E5-4BA2-854C-91AAB4B4F863}" presName="Name0" presStyleCnt="0">
        <dgm:presLayoutVars>
          <dgm:chMax/>
          <dgm:chPref/>
          <dgm:dir/>
          <dgm:animLvl val="lvl"/>
        </dgm:presLayoutVars>
      </dgm:prSet>
      <dgm:spPr/>
    </dgm:pt>
    <dgm:pt modelId="{47A1B110-72D2-49FC-8593-657186801E65}" type="pres">
      <dgm:prSet presAssocID="{1F5A2F42-E5ED-4986-AD60-DB07A4C88836}" presName="composite" presStyleCnt="0"/>
      <dgm:spPr/>
    </dgm:pt>
    <dgm:pt modelId="{A54E19FF-3FF1-4EB9-9C4A-0F5D9E243B77}" type="pres">
      <dgm:prSet presAssocID="{1F5A2F42-E5ED-4986-AD60-DB07A4C8883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AA5B0CC-B88E-4E09-8951-F15554CDFECD}" type="pres">
      <dgm:prSet presAssocID="{1F5A2F42-E5ED-4986-AD60-DB07A4C8883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7CFE40-317B-4B7F-863A-BA4787B71EFA}" type="pres">
      <dgm:prSet presAssocID="{1F5A2F42-E5ED-4986-AD60-DB07A4C88836}" presName="BalanceSpacing" presStyleCnt="0"/>
      <dgm:spPr/>
    </dgm:pt>
    <dgm:pt modelId="{BE0A6B11-99C9-4245-A217-8594BBA73C15}" type="pres">
      <dgm:prSet presAssocID="{1F5A2F42-E5ED-4986-AD60-DB07A4C88836}" presName="BalanceSpacing1" presStyleCnt="0"/>
      <dgm:spPr/>
    </dgm:pt>
    <dgm:pt modelId="{28ECFC36-2A32-4CEC-8D1D-C22B5528D0C9}" type="pres">
      <dgm:prSet presAssocID="{F82EEE2B-8A8F-4979-9FB1-A9A815D8E3FD}" presName="Accent1Text" presStyleLbl="node1" presStyleIdx="1" presStyleCnt="4"/>
      <dgm:spPr/>
    </dgm:pt>
    <dgm:pt modelId="{F2F5856A-CCB2-496D-B3CE-E173092D786C}" type="pres">
      <dgm:prSet presAssocID="{F82EEE2B-8A8F-4979-9FB1-A9A815D8E3FD}" presName="spaceBetweenRectangles" presStyleCnt="0"/>
      <dgm:spPr/>
    </dgm:pt>
    <dgm:pt modelId="{146B5A97-A6A7-48B7-B81B-70293B67A0E6}" type="pres">
      <dgm:prSet presAssocID="{6E407406-87F2-42A4-B91A-0A5243C74B6F}" presName="composite" presStyleCnt="0"/>
      <dgm:spPr/>
    </dgm:pt>
    <dgm:pt modelId="{2273669E-EBA5-47CD-9640-857D53CF6057}" type="pres">
      <dgm:prSet presAssocID="{6E407406-87F2-42A4-B91A-0A5243C74B6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D0F066C-2919-4D27-96E8-D9E03FEF241E}" type="pres">
      <dgm:prSet presAssocID="{6E407406-87F2-42A4-B91A-0A5243C74B6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F8A4E1E-68EB-49D1-92CA-559E0F70F774}" type="pres">
      <dgm:prSet presAssocID="{6E407406-87F2-42A4-B91A-0A5243C74B6F}" presName="BalanceSpacing" presStyleCnt="0"/>
      <dgm:spPr/>
    </dgm:pt>
    <dgm:pt modelId="{404491EB-7054-464A-A352-F6AC8A937974}" type="pres">
      <dgm:prSet presAssocID="{6E407406-87F2-42A4-B91A-0A5243C74B6F}" presName="BalanceSpacing1" presStyleCnt="0"/>
      <dgm:spPr/>
    </dgm:pt>
    <dgm:pt modelId="{E6C7E5BB-7452-4AB5-949F-0E4DB39EB9F2}" type="pres">
      <dgm:prSet presAssocID="{1C44626C-1572-4A22-B961-6E37EC1C0457}" presName="Accent1Text" presStyleLbl="node1" presStyleIdx="3" presStyleCnt="4"/>
      <dgm:spPr/>
    </dgm:pt>
  </dgm:ptLst>
  <dgm:cxnLst>
    <dgm:cxn modelId="{7472CF10-83B6-41C0-9D80-3BC8DD3738C1}" type="presOf" srcId="{F82EEE2B-8A8F-4979-9FB1-A9A815D8E3FD}" destId="{28ECFC36-2A32-4CEC-8D1D-C22B5528D0C9}" srcOrd="0" destOrd="0" presId="urn:microsoft.com/office/officeart/2008/layout/AlternatingHexagons"/>
    <dgm:cxn modelId="{D07CA720-B2A5-4384-8AA0-D2B4E943A6F3}" type="presOf" srcId="{81A84FBF-E4E5-4BA2-854C-91AAB4B4F863}" destId="{34149687-CA46-444C-BEC8-8A8DABEFAB65}" srcOrd="0" destOrd="0" presId="urn:microsoft.com/office/officeart/2008/layout/AlternatingHexagons"/>
    <dgm:cxn modelId="{A583E62B-7230-47D9-BDF9-910B13086522}" srcId="{81A84FBF-E4E5-4BA2-854C-91AAB4B4F863}" destId="{1F5A2F42-E5ED-4986-AD60-DB07A4C88836}" srcOrd="0" destOrd="0" parTransId="{60DF9AF6-3CC9-4D6A-B3F7-B4513A74AEE9}" sibTransId="{F82EEE2B-8A8F-4979-9FB1-A9A815D8E3FD}"/>
    <dgm:cxn modelId="{AB5CAE3E-651E-4AF1-901E-68EAE9372DE9}" type="presOf" srcId="{6E407406-87F2-42A4-B91A-0A5243C74B6F}" destId="{2273669E-EBA5-47CD-9640-857D53CF6057}" srcOrd="0" destOrd="0" presId="urn:microsoft.com/office/officeart/2008/layout/AlternatingHexagons"/>
    <dgm:cxn modelId="{A7455F96-B42A-45C6-8E86-9196573A9EB1}" srcId="{81A84FBF-E4E5-4BA2-854C-91AAB4B4F863}" destId="{6E407406-87F2-42A4-B91A-0A5243C74B6F}" srcOrd="1" destOrd="0" parTransId="{748DE900-11B0-4FD7-9DB7-98BECC4B96F6}" sibTransId="{1C44626C-1572-4A22-B961-6E37EC1C0457}"/>
    <dgm:cxn modelId="{CD8CADAF-8A63-4222-B111-6DE85C709DE9}" type="presOf" srcId="{1F5A2F42-E5ED-4986-AD60-DB07A4C88836}" destId="{A54E19FF-3FF1-4EB9-9C4A-0F5D9E243B77}" srcOrd="0" destOrd="0" presId="urn:microsoft.com/office/officeart/2008/layout/AlternatingHexagons"/>
    <dgm:cxn modelId="{93B841BA-3A7D-4205-AC60-1F3A9822233E}" type="presOf" srcId="{1C44626C-1572-4A22-B961-6E37EC1C0457}" destId="{E6C7E5BB-7452-4AB5-949F-0E4DB39EB9F2}" srcOrd="0" destOrd="0" presId="urn:microsoft.com/office/officeart/2008/layout/AlternatingHexagons"/>
    <dgm:cxn modelId="{E3B4DC80-1E3C-40E0-9F3A-B603F39529EF}" type="presParOf" srcId="{34149687-CA46-444C-BEC8-8A8DABEFAB65}" destId="{47A1B110-72D2-49FC-8593-657186801E65}" srcOrd="0" destOrd="0" presId="urn:microsoft.com/office/officeart/2008/layout/AlternatingHexagons"/>
    <dgm:cxn modelId="{7FFF5E47-2069-4FFA-A82C-6CB454408BEE}" type="presParOf" srcId="{47A1B110-72D2-49FC-8593-657186801E65}" destId="{A54E19FF-3FF1-4EB9-9C4A-0F5D9E243B77}" srcOrd="0" destOrd="0" presId="urn:microsoft.com/office/officeart/2008/layout/AlternatingHexagons"/>
    <dgm:cxn modelId="{BD8CE437-E7A5-4B08-95EC-49707CBA9CAF}" type="presParOf" srcId="{47A1B110-72D2-49FC-8593-657186801E65}" destId="{EAA5B0CC-B88E-4E09-8951-F15554CDFECD}" srcOrd="1" destOrd="0" presId="urn:microsoft.com/office/officeart/2008/layout/AlternatingHexagons"/>
    <dgm:cxn modelId="{3B738437-3CC0-4CC5-B8EF-205E2241FC1F}" type="presParOf" srcId="{47A1B110-72D2-49FC-8593-657186801E65}" destId="{5D7CFE40-317B-4B7F-863A-BA4787B71EFA}" srcOrd="2" destOrd="0" presId="urn:microsoft.com/office/officeart/2008/layout/AlternatingHexagons"/>
    <dgm:cxn modelId="{0CBC44A2-F7DE-4A2D-B436-2B5505FE5CDA}" type="presParOf" srcId="{47A1B110-72D2-49FC-8593-657186801E65}" destId="{BE0A6B11-99C9-4245-A217-8594BBA73C15}" srcOrd="3" destOrd="0" presId="urn:microsoft.com/office/officeart/2008/layout/AlternatingHexagons"/>
    <dgm:cxn modelId="{ECB42D24-E24A-45FF-8280-E2C76D42336C}" type="presParOf" srcId="{47A1B110-72D2-49FC-8593-657186801E65}" destId="{28ECFC36-2A32-4CEC-8D1D-C22B5528D0C9}" srcOrd="4" destOrd="0" presId="urn:microsoft.com/office/officeart/2008/layout/AlternatingHexagons"/>
    <dgm:cxn modelId="{2737410D-66E9-45F3-B9C9-4F64181E1331}" type="presParOf" srcId="{34149687-CA46-444C-BEC8-8A8DABEFAB65}" destId="{F2F5856A-CCB2-496D-B3CE-E173092D786C}" srcOrd="1" destOrd="0" presId="urn:microsoft.com/office/officeart/2008/layout/AlternatingHexagons"/>
    <dgm:cxn modelId="{32F88FC3-131C-4B1B-BC04-CE1E8D4910EE}" type="presParOf" srcId="{34149687-CA46-444C-BEC8-8A8DABEFAB65}" destId="{146B5A97-A6A7-48B7-B81B-70293B67A0E6}" srcOrd="2" destOrd="0" presId="urn:microsoft.com/office/officeart/2008/layout/AlternatingHexagons"/>
    <dgm:cxn modelId="{7774C888-0E0F-4BFC-B6A3-8D55E5AE863F}" type="presParOf" srcId="{146B5A97-A6A7-48B7-B81B-70293B67A0E6}" destId="{2273669E-EBA5-47CD-9640-857D53CF6057}" srcOrd="0" destOrd="0" presId="urn:microsoft.com/office/officeart/2008/layout/AlternatingHexagons"/>
    <dgm:cxn modelId="{F17F3842-BE4A-40A8-B60F-E0979F70C82F}" type="presParOf" srcId="{146B5A97-A6A7-48B7-B81B-70293B67A0E6}" destId="{3D0F066C-2919-4D27-96E8-D9E03FEF241E}" srcOrd="1" destOrd="0" presId="urn:microsoft.com/office/officeart/2008/layout/AlternatingHexagons"/>
    <dgm:cxn modelId="{B306D2A9-6F80-4505-AE4A-16C248F6C305}" type="presParOf" srcId="{146B5A97-A6A7-48B7-B81B-70293B67A0E6}" destId="{CF8A4E1E-68EB-49D1-92CA-559E0F70F774}" srcOrd="2" destOrd="0" presId="urn:microsoft.com/office/officeart/2008/layout/AlternatingHexagons"/>
    <dgm:cxn modelId="{EC74DCB5-F5CB-43FB-B231-D9F076DCF9E7}" type="presParOf" srcId="{146B5A97-A6A7-48B7-B81B-70293B67A0E6}" destId="{404491EB-7054-464A-A352-F6AC8A937974}" srcOrd="3" destOrd="0" presId="urn:microsoft.com/office/officeart/2008/layout/AlternatingHexagons"/>
    <dgm:cxn modelId="{DA6463F7-7F6B-4814-AB5C-F2F657CC9C2E}" type="presParOf" srcId="{146B5A97-A6A7-48B7-B81B-70293B67A0E6}" destId="{E6C7E5BB-7452-4AB5-949F-0E4DB39EB9F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D1631-897C-4EBD-A317-88BC22D5B5D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7FFF20-29FA-4A68-A400-EE62C83622F2}">
      <dgm:prSet phldrT="[Text]"/>
      <dgm:spPr/>
      <dgm:t>
        <a:bodyPr/>
        <a:lstStyle/>
        <a:p>
          <a:r>
            <a:rPr lang="en-IN" b="1" dirty="0"/>
            <a:t>Key Learnings</a:t>
          </a:r>
        </a:p>
      </dgm:t>
    </dgm:pt>
    <dgm:pt modelId="{A2ABEFA3-56B1-4781-AD27-F44291A091D5}" type="parTrans" cxnId="{F0A23520-C867-437D-B265-934ED8C69903}">
      <dgm:prSet/>
      <dgm:spPr/>
      <dgm:t>
        <a:bodyPr/>
        <a:lstStyle/>
        <a:p>
          <a:endParaRPr lang="en-IN"/>
        </a:p>
      </dgm:t>
    </dgm:pt>
    <dgm:pt modelId="{3EFD11C8-6163-44B2-86E2-51C324ECFA5D}" type="sibTrans" cxnId="{F0A23520-C867-437D-B265-934ED8C69903}">
      <dgm:prSet/>
      <dgm:spPr/>
      <dgm:t>
        <a:bodyPr/>
        <a:lstStyle/>
        <a:p>
          <a:endParaRPr lang="en-IN"/>
        </a:p>
      </dgm:t>
    </dgm:pt>
    <dgm:pt modelId="{B19177A1-C6C6-4BB8-851F-83E3C8C20CC3}" type="asst">
      <dgm:prSet phldrT="[Text]"/>
      <dgm:spPr/>
      <dgm:t>
        <a:bodyPr/>
        <a:lstStyle/>
        <a:p>
          <a:r>
            <a:rPr lang="en-IN" dirty="0"/>
            <a:t>AI Model Integration (XTTS/ SadTalker)</a:t>
          </a:r>
        </a:p>
      </dgm:t>
    </dgm:pt>
    <dgm:pt modelId="{098E368C-F9C2-4CA9-AA07-44E3891F0931}" type="parTrans" cxnId="{7B1386BF-210A-4641-88DF-865757D2711D}">
      <dgm:prSet/>
      <dgm:spPr/>
      <dgm:t>
        <a:bodyPr/>
        <a:lstStyle/>
        <a:p>
          <a:endParaRPr lang="en-IN"/>
        </a:p>
      </dgm:t>
    </dgm:pt>
    <dgm:pt modelId="{362A8B20-003C-466F-BF2A-EC2CF1D9BB36}" type="sibTrans" cxnId="{7B1386BF-210A-4641-88DF-865757D2711D}">
      <dgm:prSet/>
      <dgm:spPr/>
      <dgm:t>
        <a:bodyPr/>
        <a:lstStyle/>
        <a:p>
          <a:endParaRPr lang="en-IN"/>
        </a:p>
      </dgm:t>
    </dgm:pt>
    <dgm:pt modelId="{05E20CD6-B4C9-4C39-A037-3DEB0BCC7084}" type="asst">
      <dgm:prSet/>
      <dgm:spPr/>
      <dgm:t>
        <a:bodyPr/>
        <a:lstStyle/>
        <a:p>
          <a:r>
            <a:rPr lang="en-IN" dirty="0"/>
            <a:t>CPU Optimization (16-core, 16 GB RAM)</a:t>
          </a:r>
        </a:p>
      </dgm:t>
    </dgm:pt>
    <dgm:pt modelId="{6CBF88C9-FC9C-48D0-9137-2849910C837A}" type="parTrans" cxnId="{A71A13AD-B727-45B6-A8F1-494DFB1B0383}">
      <dgm:prSet/>
      <dgm:spPr/>
      <dgm:t>
        <a:bodyPr/>
        <a:lstStyle/>
        <a:p>
          <a:endParaRPr lang="en-IN"/>
        </a:p>
      </dgm:t>
    </dgm:pt>
    <dgm:pt modelId="{7ECE13E4-D80D-4BFD-B1B0-C9A4D33FF667}" type="sibTrans" cxnId="{A71A13AD-B727-45B6-A8F1-494DFB1B0383}">
      <dgm:prSet/>
      <dgm:spPr/>
      <dgm:t>
        <a:bodyPr/>
        <a:lstStyle/>
        <a:p>
          <a:endParaRPr lang="en-IN"/>
        </a:p>
      </dgm:t>
    </dgm:pt>
    <dgm:pt modelId="{448D5965-E089-488C-B0B7-8B8D61B3DDB4}" type="asst">
      <dgm:prSet/>
      <dgm:spPr/>
      <dgm:t>
        <a:bodyPr/>
        <a:lstStyle/>
        <a:p>
          <a:r>
            <a:rPr lang="en-IN" dirty="0"/>
            <a:t>Error Handling &amp; Debugging</a:t>
          </a:r>
        </a:p>
      </dgm:t>
    </dgm:pt>
    <dgm:pt modelId="{F5E42926-7861-4CAF-8FA0-05E13161CDAC}" type="parTrans" cxnId="{7D48E74B-990E-4047-B7BF-50097B5D73FF}">
      <dgm:prSet/>
      <dgm:spPr/>
      <dgm:t>
        <a:bodyPr/>
        <a:lstStyle/>
        <a:p>
          <a:endParaRPr lang="en-IN"/>
        </a:p>
      </dgm:t>
    </dgm:pt>
    <dgm:pt modelId="{FDBFA439-502C-463C-BB8A-D675ED39B980}" type="sibTrans" cxnId="{7D48E74B-990E-4047-B7BF-50097B5D73FF}">
      <dgm:prSet/>
      <dgm:spPr/>
      <dgm:t>
        <a:bodyPr/>
        <a:lstStyle/>
        <a:p>
          <a:endParaRPr lang="en-IN"/>
        </a:p>
      </dgm:t>
    </dgm:pt>
    <dgm:pt modelId="{0CE35FAE-D9C9-428F-A8A3-DBDD713B1408}" type="asst">
      <dgm:prSet/>
      <dgm:spPr/>
      <dgm:t>
        <a:bodyPr/>
        <a:lstStyle/>
        <a:p>
          <a:r>
            <a:rPr lang="en-IN" dirty="0"/>
            <a:t>Pipeline Management (Audio- Video Sync)</a:t>
          </a:r>
        </a:p>
      </dgm:t>
    </dgm:pt>
    <dgm:pt modelId="{33CF7D50-8AC3-425B-A1C4-3463FAF6F7C3}" type="parTrans" cxnId="{AB9C37E4-ED08-4496-8B5C-FCE635E5F192}">
      <dgm:prSet/>
      <dgm:spPr/>
      <dgm:t>
        <a:bodyPr/>
        <a:lstStyle/>
        <a:p>
          <a:endParaRPr lang="en-IN"/>
        </a:p>
      </dgm:t>
    </dgm:pt>
    <dgm:pt modelId="{11F89CE4-FC31-4DFF-80D1-87C635001342}" type="sibTrans" cxnId="{AB9C37E4-ED08-4496-8B5C-FCE635E5F192}">
      <dgm:prSet/>
      <dgm:spPr/>
      <dgm:t>
        <a:bodyPr/>
        <a:lstStyle/>
        <a:p>
          <a:endParaRPr lang="en-IN"/>
        </a:p>
      </dgm:t>
    </dgm:pt>
    <dgm:pt modelId="{9F7856A0-DCF0-4002-ADC4-13E229F67D8B}" type="asst">
      <dgm:prSet/>
      <dgm:spPr/>
      <dgm:t>
        <a:bodyPr/>
        <a:lstStyle/>
        <a:p>
          <a:r>
            <a:rPr lang="en-IN" dirty="0"/>
            <a:t>React Animations (Framer Motion)</a:t>
          </a:r>
        </a:p>
      </dgm:t>
    </dgm:pt>
    <dgm:pt modelId="{2B6369EE-953D-4E17-9507-4DD7FD3DC9C6}" type="parTrans" cxnId="{D8BB3CD3-B887-49F9-ABB8-95558DF3AADC}">
      <dgm:prSet/>
      <dgm:spPr/>
      <dgm:t>
        <a:bodyPr/>
        <a:lstStyle/>
        <a:p>
          <a:endParaRPr lang="en-IN"/>
        </a:p>
      </dgm:t>
    </dgm:pt>
    <dgm:pt modelId="{D00D1470-7E96-40EF-B368-B60B7FA81502}" type="sibTrans" cxnId="{D8BB3CD3-B887-49F9-ABB8-95558DF3AADC}">
      <dgm:prSet/>
      <dgm:spPr/>
      <dgm:t>
        <a:bodyPr/>
        <a:lstStyle/>
        <a:p>
          <a:endParaRPr lang="en-IN"/>
        </a:p>
      </dgm:t>
    </dgm:pt>
    <dgm:pt modelId="{07444913-E133-4086-B088-99E6CC8B19F3}" type="pres">
      <dgm:prSet presAssocID="{D4DD1631-897C-4EBD-A317-88BC22D5B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7E4341-BD98-4F3D-8E32-D88580C41A28}" type="pres">
      <dgm:prSet presAssocID="{D4DD1631-897C-4EBD-A317-88BC22D5B5D8}" presName="hierFlow" presStyleCnt="0"/>
      <dgm:spPr/>
    </dgm:pt>
    <dgm:pt modelId="{F72663DF-A2A0-443F-B7A1-9D7EEFF7B20A}" type="pres">
      <dgm:prSet presAssocID="{D4DD1631-897C-4EBD-A317-88BC22D5B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B1310B0-57C1-4460-8CAC-F2D8389B5400}" type="pres">
      <dgm:prSet presAssocID="{F07FFF20-29FA-4A68-A400-EE62C83622F2}" presName="Name14" presStyleCnt="0"/>
      <dgm:spPr/>
    </dgm:pt>
    <dgm:pt modelId="{ADC384DB-0DE6-4FAB-841E-CC2F3A56C41D}" type="pres">
      <dgm:prSet presAssocID="{F07FFF20-29FA-4A68-A400-EE62C83622F2}" presName="level1Shape" presStyleLbl="node0" presStyleIdx="0" presStyleCnt="1">
        <dgm:presLayoutVars>
          <dgm:chPref val="3"/>
        </dgm:presLayoutVars>
      </dgm:prSet>
      <dgm:spPr/>
    </dgm:pt>
    <dgm:pt modelId="{58DA05F5-3C8A-452D-9144-38F46F807460}" type="pres">
      <dgm:prSet presAssocID="{F07FFF20-29FA-4A68-A400-EE62C83622F2}" presName="hierChild2" presStyleCnt="0"/>
      <dgm:spPr/>
    </dgm:pt>
    <dgm:pt modelId="{3D032C7D-78BC-447C-9C28-E5672730C6F4}" type="pres">
      <dgm:prSet presAssocID="{098E368C-F9C2-4CA9-AA07-44E3891F0931}" presName="Name19" presStyleLbl="parChTrans1D2" presStyleIdx="0" presStyleCnt="5"/>
      <dgm:spPr/>
    </dgm:pt>
    <dgm:pt modelId="{1EC44DF0-0A46-4C4B-AC7B-1207A09EE06F}" type="pres">
      <dgm:prSet presAssocID="{B19177A1-C6C6-4BB8-851F-83E3C8C20CC3}" presName="Name21" presStyleCnt="0"/>
      <dgm:spPr/>
    </dgm:pt>
    <dgm:pt modelId="{FA02F08F-1D31-429C-BAFD-CD2DD5B16AAD}" type="pres">
      <dgm:prSet presAssocID="{B19177A1-C6C6-4BB8-851F-83E3C8C20CC3}" presName="level2Shape" presStyleLbl="asst1" presStyleIdx="0" presStyleCnt="5"/>
      <dgm:spPr/>
    </dgm:pt>
    <dgm:pt modelId="{9368E5FB-BD75-4008-8819-7A04AF476BBB}" type="pres">
      <dgm:prSet presAssocID="{B19177A1-C6C6-4BB8-851F-83E3C8C20CC3}" presName="hierChild3" presStyleCnt="0"/>
      <dgm:spPr/>
    </dgm:pt>
    <dgm:pt modelId="{50F20C04-0044-4AEA-B49F-4DCB9EC4F60C}" type="pres">
      <dgm:prSet presAssocID="{2B6369EE-953D-4E17-9507-4DD7FD3DC9C6}" presName="Name19" presStyleLbl="parChTrans1D2" presStyleIdx="1" presStyleCnt="5"/>
      <dgm:spPr/>
    </dgm:pt>
    <dgm:pt modelId="{34C86718-50B3-4700-9F4F-26F4FA1008F0}" type="pres">
      <dgm:prSet presAssocID="{9F7856A0-DCF0-4002-ADC4-13E229F67D8B}" presName="Name21" presStyleCnt="0"/>
      <dgm:spPr/>
    </dgm:pt>
    <dgm:pt modelId="{B8D917F0-3879-4BA0-A033-59DCC0ACB561}" type="pres">
      <dgm:prSet presAssocID="{9F7856A0-DCF0-4002-ADC4-13E229F67D8B}" presName="level2Shape" presStyleLbl="asst1" presStyleIdx="1" presStyleCnt="5"/>
      <dgm:spPr/>
    </dgm:pt>
    <dgm:pt modelId="{EB54BD98-06D4-4C00-BE9D-6CD6E5FC7AF7}" type="pres">
      <dgm:prSet presAssocID="{9F7856A0-DCF0-4002-ADC4-13E229F67D8B}" presName="hierChild3" presStyleCnt="0"/>
      <dgm:spPr/>
    </dgm:pt>
    <dgm:pt modelId="{6944081F-A5B8-4248-AE89-F3FEF13ACE6B}" type="pres">
      <dgm:prSet presAssocID="{33CF7D50-8AC3-425B-A1C4-3463FAF6F7C3}" presName="Name19" presStyleLbl="parChTrans1D2" presStyleIdx="2" presStyleCnt="5"/>
      <dgm:spPr/>
    </dgm:pt>
    <dgm:pt modelId="{F3E5E5FF-383B-4498-9E86-E38D0586EDF7}" type="pres">
      <dgm:prSet presAssocID="{0CE35FAE-D9C9-428F-A8A3-DBDD713B1408}" presName="Name21" presStyleCnt="0"/>
      <dgm:spPr/>
    </dgm:pt>
    <dgm:pt modelId="{576D44DF-03BC-48D6-B594-51A947CE0E2C}" type="pres">
      <dgm:prSet presAssocID="{0CE35FAE-D9C9-428F-A8A3-DBDD713B1408}" presName="level2Shape" presStyleLbl="asst1" presStyleIdx="2" presStyleCnt="5"/>
      <dgm:spPr/>
    </dgm:pt>
    <dgm:pt modelId="{D56258F1-E7EB-40B8-A680-37C026880458}" type="pres">
      <dgm:prSet presAssocID="{0CE35FAE-D9C9-428F-A8A3-DBDD713B1408}" presName="hierChild3" presStyleCnt="0"/>
      <dgm:spPr/>
    </dgm:pt>
    <dgm:pt modelId="{15C5BAA9-19E5-4741-A0D6-2239012C089E}" type="pres">
      <dgm:prSet presAssocID="{F5E42926-7861-4CAF-8FA0-05E13161CDAC}" presName="Name19" presStyleLbl="parChTrans1D2" presStyleIdx="3" presStyleCnt="5"/>
      <dgm:spPr/>
    </dgm:pt>
    <dgm:pt modelId="{0BABD078-1530-4E29-81D5-2B7683DA5AD5}" type="pres">
      <dgm:prSet presAssocID="{448D5965-E089-488C-B0B7-8B8D61B3DDB4}" presName="Name21" presStyleCnt="0"/>
      <dgm:spPr/>
    </dgm:pt>
    <dgm:pt modelId="{72CA6A7A-691F-40BD-87E1-2BBB8FF5601B}" type="pres">
      <dgm:prSet presAssocID="{448D5965-E089-488C-B0B7-8B8D61B3DDB4}" presName="level2Shape" presStyleLbl="asst1" presStyleIdx="3" presStyleCnt="5"/>
      <dgm:spPr/>
    </dgm:pt>
    <dgm:pt modelId="{2EA1A865-7DD3-41B3-B8DB-EE1703C3A23E}" type="pres">
      <dgm:prSet presAssocID="{448D5965-E089-488C-B0B7-8B8D61B3DDB4}" presName="hierChild3" presStyleCnt="0"/>
      <dgm:spPr/>
    </dgm:pt>
    <dgm:pt modelId="{B77791CA-5385-479C-9DFE-F49203D9E584}" type="pres">
      <dgm:prSet presAssocID="{6CBF88C9-FC9C-48D0-9137-2849910C837A}" presName="Name19" presStyleLbl="parChTrans1D2" presStyleIdx="4" presStyleCnt="5"/>
      <dgm:spPr/>
    </dgm:pt>
    <dgm:pt modelId="{414B6213-6A09-4BED-BF3B-F3DDFE101082}" type="pres">
      <dgm:prSet presAssocID="{05E20CD6-B4C9-4C39-A037-3DEB0BCC7084}" presName="Name21" presStyleCnt="0"/>
      <dgm:spPr/>
    </dgm:pt>
    <dgm:pt modelId="{CF2C914A-B747-47EC-8BA4-E1523D7E6EDA}" type="pres">
      <dgm:prSet presAssocID="{05E20CD6-B4C9-4C39-A037-3DEB0BCC7084}" presName="level2Shape" presStyleLbl="asst1" presStyleIdx="4" presStyleCnt="5"/>
      <dgm:spPr/>
    </dgm:pt>
    <dgm:pt modelId="{F6EF67F4-1D57-4C52-80B6-AE3D0FBCA1B5}" type="pres">
      <dgm:prSet presAssocID="{05E20CD6-B4C9-4C39-A037-3DEB0BCC7084}" presName="hierChild3" presStyleCnt="0"/>
      <dgm:spPr/>
    </dgm:pt>
    <dgm:pt modelId="{4728D11A-E24C-4206-8886-607F4DE9F889}" type="pres">
      <dgm:prSet presAssocID="{D4DD1631-897C-4EBD-A317-88BC22D5B5D8}" presName="bgShapesFlow" presStyleCnt="0"/>
      <dgm:spPr/>
    </dgm:pt>
  </dgm:ptLst>
  <dgm:cxnLst>
    <dgm:cxn modelId="{F0A23520-C867-437D-B265-934ED8C69903}" srcId="{D4DD1631-897C-4EBD-A317-88BC22D5B5D8}" destId="{F07FFF20-29FA-4A68-A400-EE62C83622F2}" srcOrd="0" destOrd="0" parTransId="{A2ABEFA3-56B1-4781-AD27-F44291A091D5}" sibTransId="{3EFD11C8-6163-44B2-86E2-51C324ECFA5D}"/>
    <dgm:cxn modelId="{14267128-6CDC-43F3-BA21-27A493CE8831}" type="presOf" srcId="{2B6369EE-953D-4E17-9507-4DD7FD3DC9C6}" destId="{50F20C04-0044-4AEA-B49F-4DCB9EC4F60C}" srcOrd="0" destOrd="0" presId="urn:microsoft.com/office/officeart/2005/8/layout/hierarchy6"/>
    <dgm:cxn modelId="{38B1E95C-5A2D-44B2-88B7-1D3A69DD6D17}" type="presOf" srcId="{9F7856A0-DCF0-4002-ADC4-13E229F67D8B}" destId="{B8D917F0-3879-4BA0-A033-59DCC0ACB561}" srcOrd="0" destOrd="0" presId="urn:microsoft.com/office/officeart/2005/8/layout/hierarchy6"/>
    <dgm:cxn modelId="{8D318B44-1512-477D-B477-365DF8D5F553}" type="presOf" srcId="{05E20CD6-B4C9-4C39-A037-3DEB0BCC7084}" destId="{CF2C914A-B747-47EC-8BA4-E1523D7E6EDA}" srcOrd="0" destOrd="0" presId="urn:microsoft.com/office/officeart/2005/8/layout/hierarchy6"/>
    <dgm:cxn modelId="{E3689348-64D0-4BDE-A215-3A4F4190C76B}" type="presOf" srcId="{448D5965-E089-488C-B0B7-8B8D61B3DDB4}" destId="{72CA6A7A-691F-40BD-87E1-2BBB8FF5601B}" srcOrd="0" destOrd="0" presId="urn:microsoft.com/office/officeart/2005/8/layout/hierarchy6"/>
    <dgm:cxn modelId="{7D48E74B-990E-4047-B7BF-50097B5D73FF}" srcId="{F07FFF20-29FA-4A68-A400-EE62C83622F2}" destId="{448D5965-E089-488C-B0B7-8B8D61B3DDB4}" srcOrd="3" destOrd="0" parTransId="{F5E42926-7861-4CAF-8FA0-05E13161CDAC}" sibTransId="{FDBFA439-502C-463C-BB8A-D675ED39B980}"/>
    <dgm:cxn modelId="{F77CCC6D-86CF-4690-BDA9-1177A8E2589B}" type="presOf" srcId="{D4DD1631-897C-4EBD-A317-88BC22D5B5D8}" destId="{07444913-E133-4086-B088-99E6CC8B19F3}" srcOrd="0" destOrd="0" presId="urn:microsoft.com/office/officeart/2005/8/layout/hierarchy6"/>
    <dgm:cxn modelId="{CE363E70-087D-4923-AAAB-F43EE3035BBD}" type="presOf" srcId="{33CF7D50-8AC3-425B-A1C4-3463FAF6F7C3}" destId="{6944081F-A5B8-4248-AE89-F3FEF13ACE6B}" srcOrd="0" destOrd="0" presId="urn:microsoft.com/office/officeart/2005/8/layout/hierarchy6"/>
    <dgm:cxn modelId="{1F37DC53-DEA3-43EA-A16B-DA58183BE51B}" type="presOf" srcId="{F5E42926-7861-4CAF-8FA0-05E13161CDAC}" destId="{15C5BAA9-19E5-4741-A0D6-2239012C089E}" srcOrd="0" destOrd="0" presId="urn:microsoft.com/office/officeart/2005/8/layout/hierarchy6"/>
    <dgm:cxn modelId="{A71A13AD-B727-45B6-A8F1-494DFB1B0383}" srcId="{F07FFF20-29FA-4A68-A400-EE62C83622F2}" destId="{05E20CD6-B4C9-4C39-A037-3DEB0BCC7084}" srcOrd="4" destOrd="0" parTransId="{6CBF88C9-FC9C-48D0-9137-2849910C837A}" sibTransId="{7ECE13E4-D80D-4BFD-B1B0-C9A4D33FF667}"/>
    <dgm:cxn modelId="{2FD640AF-65FB-484F-966F-2F427DAF5343}" type="presOf" srcId="{0CE35FAE-D9C9-428F-A8A3-DBDD713B1408}" destId="{576D44DF-03BC-48D6-B594-51A947CE0E2C}" srcOrd="0" destOrd="0" presId="urn:microsoft.com/office/officeart/2005/8/layout/hierarchy6"/>
    <dgm:cxn modelId="{7B1386BF-210A-4641-88DF-865757D2711D}" srcId="{F07FFF20-29FA-4A68-A400-EE62C83622F2}" destId="{B19177A1-C6C6-4BB8-851F-83E3C8C20CC3}" srcOrd="0" destOrd="0" parTransId="{098E368C-F9C2-4CA9-AA07-44E3891F0931}" sibTransId="{362A8B20-003C-466F-BF2A-EC2CF1D9BB36}"/>
    <dgm:cxn modelId="{D8BB3CD3-B887-49F9-ABB8-95558DF3AADC}" srcId="{F07FFF20-29FA-4A68-A400-EE62C83622F2}" destId="{9F7856A0-DCF0-4002-ADC4-13E229F67D8B}" srcOrd="1" destOrd="0" parTransId="{2B6369EE-953D-4E17-9507-4DD7FD3DC9C6}" sibTransId="{D00D1470-7E96-40EF-B368-B60B7FA81502}"/>
    <dgm:cxn modelId="{2A0D54D3-5F34-43D1-B605-71050F2552CB}" type="presOf" srcId="{B19177A1-C6C6-4BB8-851F-83E3C8C20CC3}" destId="{FA02F08F-1D31-429C-BAFD-CD2DD5B16AAD}" srcOrd="0" destOrd="0" presId="urn:microsoft.com/office/officeart/2005/8/layout/hierarchy6"/>
    <dgm:cxn modelId="{945494D4-A800-441C-9A02-E4725A9ED2B0}" type="presOf" srcId="{F07FFF20-29FA-4A68-A400-EE62C83622F2}" destId="{ADC384DB-0DE6-4FAB-841E-CC2F3A56C41D}" srcOrd="0" destOrd="0" presId="urn:microsoft.com/office/officeart/2005/8/layout/hierarchy6"/>
    <dgm:cxn modelId="{D6C193D5-6607-4F85-A78A-C94B7CA48744}" type="presOf" srcId="{6CBF88C9-FC9C-48D0-9137-2849910C837A}" destId="{B77791CA-5385-479C-9DFE-F49203D9E584}" srcOrd="0" destOrd="0" presId="urn:microsoft.com/office/officeart/2005/8/layout/hierarchy6"/>
    <dgm:cxn modelId="{6B8841E0-A84F-4F00-BDF7-1721324CCD7B}" type="presOf" srcId="{098E368C-F9C2-4CA9-AA07-44E3891F0931}" destId="{3D032C7D-78BC-447C-9C28-E5672730C6F4}" srcOrd="0" destOrd="0" presId="urn:microsoft.com/office/officeart/2005/8/layout/hierarchy6"/>
    <dgm:cxn modelId="{AB9C37E4-ED08-4496-8B5C-FCE635E5F192}" srcId="{F07FFF20-29FA-4A68-A400-EE62C83622F2}" destId="{0CE35FAE-D9C9-428F-A8A3-DBDD713B1408}" srcOrd="2" destOrd="0" parTransId="{33CF7D50-8AC3-425B-A1C4-3463FAF6F7C3}" sibTransId="{11F89CE4-FC31-4DFF-80D1-87C635001342}"/>
    <dgm:cxn modelId="{007B22C7-AE9E-478A-A474-C383B4DA4650}" type="presParOf" srcId="{07444913-E133-4086-B088-99E6CC8B19F3}" destId="{C97E4341-BD98-4F3D-8E32-D88580C41A28}" srcOrd="0" destOrd="0" presId="urn:microsoft.com/office/officeart/2005/8/layout/hierarchy6"/>
    <dgm:cxn modelId="{AEC07DC9-4B7A-4354-B227-2540741D4CE3}" type="presParOf" srcId="{C97E4341-BD98-4F3D-8E32-D88580C41A28}" destId="{F72663DF-A2A0-443F-B7A1-9D7EEFF7B20A}" srcOrd="0" destOrd="0" presId="urn:microsoft.com/office/officeart/2005/8/layout/hierarchy6"/>
    <dgm:cxn modelId="{BAFD5E37-9F27-420A-820A-CDA8EEFADFCD}" type="presParOf" srcId="{F72663DF-A2A0-443F-B7A1-9D7EEFF7B20A}" destId="{BB1310B0-57C1-4460-8CAC-F2D8389B5400}" srcOrd="0" destOrd="0" presId="urn:microsoft.com/office/officeart/2005/8/layout/hierarchy6"/>
    <dgm:cxn modelId="{FFAB852D-97FB-4744-B11C-76303DC622D7}" type="presParOf" srcId="{BB1310B0-57C1-4460-8CAC-F2D8389B5400}" destId="{ADC384DB-0DE6-4FAB-841E-CC2F3A56C41D}" srcOrd="0" destOrd="0" presId="urn:microsoft.com/office/officeart/2005/8/layout/hierarchy6"/>
    <dgm:cxn modelId="{4FB88231-9F45-48B2-A718-02FB35B3360E}" type="presParOf" srcId="{BB1310B0-57C1-4460-8CAC-F2D8389B5400}" destId="{58DA05F5-3C8A-452D-9144-38F46F807460}" srcOrd="1" destOrd="0" presId="urn:microsoft.com/office/officeart/2005/8/layout/hierarchy6"/>
    <dgm:cxn modelId="{A3DB9F67-BB48-4EB5-9163-53442A24EEBE}" type="presParOf" srcId="{58DA05F5-3C8A-452D-9144-38F46F807460}" destId="{3D032C7D-78BC-447C-9C28-E5672730C6F4}" srcOrd="0" destOrd="0" presId="urn:microsoft.com/office/officeart/2005/8/layout/hierarchy6"/>
    <dgm:cxn modelId="{C2F7F639-41B7-4749-9573-2C4161306366}" type="presParOf" srcId="{58DA05F5-3C8A-452D-9144-38F46F807460}" destId="{1EC44DF0-0A46-4C4B-AC7B-1207A09EE06F}" srcOrd="1" destOrd="0" presId="urn:microsoft.com/office/officeart/2005/8/layout/hierarchy6"/>
    <dgm:cxn modelId="{50028A65-34C7-4861-817C-ADA64837708D}" type="presParOf" srcId="{1EC44DF0-0A46-4C4B-AC7B-1207A09EE06F}" destId="{FA02F08F-1D31-429C-BAFD-CD2DD5B16AAD}" srcOrd="0" destOrd="0" presId="urn:microsoft.com/office/officeart/2005/8/layout/hierarchy6"/>
    <dgm:cxn modelId="{690E0417-90CB-4427-92F0-0C9E0CC6206B}" type="presParOf" srcId="{1EC44DF0-0A46-4C4B-AC7B-1207A09EE06F}" destId="{9368E5FB-BD75-4008-8819-7A04AF476BBB}" srcOrd="1" destOrd="0" presId="urn:microsoft.com/office/officeart/2005/8/layout/hierarchy6"/>
    <dgm:cxn modelId="{3C2398FF-FF80-41F5-B046-41759048AB4C}" type="presParOf" srcId="{58DA05F5-3C8A-452D-9144-38F46F807460}" destId="{50F20C04-0044-4AEA-B49F-4DCB9EC4F60C}" srcOrd="2" destOrd="0" presId="urn:microsoft.com/office/officeart/2005/8/layout/hierarchy6"/>
    <dgm:cxn modelId="{FC8929BA-8319-4C98-B865-A93092C357E7}" type="presParOf" srcId="{58DA05F5-3C8A-452D-9144-38F46F807460}" destId="{34C86718-50B3-4700-9F4F-26F4FA1008F0}" srcOrd="3" destOrd="0" presId="urn:microsoft.com/office/officeart/2005/8/layout/hierarchy6"/>
    <dgm:cxn modelId="{BBAA2D5A-8CFA-4930-8ED4-446119EF52CD}" type="presParOf" srcId="{34C86718-50B3-4700-9F4F-26F4FA1008F0}" destId="{B8D917F0-3879-4BA0-A033-59DCC0ACB561}" srcOrd="0" destOrd="0" presId="urn:microsoft.com/office/officeart/2005/8/layout/hierarchy6"/>
    <dgm:cxn modelId="{1D46EFF0-EA24-432C-A0D4-7DBDFC6930C3}" type="presParOf" srcId="{34C86718-50B3-4700-9F4F-26F4FA1008F0}" destId="{EB54BD98-06D4-4C00-BE9D-6CD6E5FC7AF7}" srcOrd="1" destOrd="0" presId="urn:microsoft.com/office/officeart/2005/8/layout/hierarchy6"/>
    <dgm:cxn modelId="{622618B5-3EB4-4884-8EC7-04312B53387A}" type="presParOf" srcId="{58DA05F5-3C8A-452D-9144-38F46F807460}" destId="{6944081F-A5B8-4248-AE89-F3FEF13ACE6B}" srcOrd="4" destOrd="0" presId="urn:microsoft.com/office/officeart/2005/8/layout/hierarchy6"/>
    <dgm:cxn modelId="{C38F38AC-B612-45C6-9A33-456E3F44F347}" type="presParOf" srcId="{58DA05F5-3C8A-452D-9144-38F46F807460}" destId="{F3E5E5FF-383B-4498-9E86-E38D0586EDF7}" srcOrd="5" destOrd="0" presId="urn:microsoft.com/office/officeart/2005/8/layout/hierarchy6"/>
    <dgm:cxn modelId="{385039E4-3DC0-456B-A2CB-C2C09989D5E4}" type="presParOf" srcId="{F3E5E5FF-383B-4498-9E86-E38D0586EDF7}" destId="{576D44DF-03BC-48D6-B594-51A947CE0E2C}" srcOrd="0" destOrd="0" presId="urn:microsoft.com/office/officeart/2005/8/layout/hierarchy6"/>
    <dgm:cxn modelId="{4C3E5994-C4E9-46FA-91F1-1C74AAAEBCE1}" type="presParOf" srcId="{F3E5E5FF-383B-4498-9E86-E38D0586EDF7}" destId="{D56258F1-E7EB-40B8-A680-37C026880458}" srcOrd="1" destOrd="0" presId="urn:microsoft.com/office/officeart/2005/8/layout/hierarchy6"/>
    <dgm:cxn modelId="{62F290B1-C5F9-46D1-9660-28D950FE5041}" type="presParOf" srcId="{58DA05F5-3C8A-452D-9144-38F46F807460}" destId="{15C5BAA9-19E5-4741-A0D6-2239012C089E}" srcOrd="6" destOrd="0" presId="urn:microsoft.com/office/officeart/2005/8/layout/hierarchy6"/>
    <dgm:cxn modelId="{DA30C325-999A-40F1-8469-240CF54285C3}" type="presParOf" srcId="{58DA05F5-3C8A-452D-9144-38F46F807460}" destId="{0BABD078-1530-4E29-81D5-2B7683DA5AD5}" srcOrd="7" destOrd="0" presId="urn:microsoft.com/office/officeart/2005/8/layout/hierarchy6"/>
    <dgm:cxn modelId="{70D823EA-3D77-4C92-A0F5-CB4323E62F7A}" type="presParOf" srcId="{0BABD078-1530-4E29-81D5-2B7683DA5AD5}" destId="{72CA6A7A-691F-40BD-87E1-2BBB8FF5601B}" srcOrd="0" destOrd="0" presId="urn:microsoft.com/office/officeart/2005/8/layout/hierarchy6"/>
    <dgm:cxn modelId="{55D36510-00D4-4496-9645-F9378171255B}" type="presParOf" srcId="{0BABD078-1530-4E29-81D5-2B7683DA5AD5}" destId="{2EA1A865-7DD3-41B3-B8DB-EE1703C3A23E}" srcOrd="1" destOrd="0" presId="urn:microsoft.com/office/officeart/2005/8/layout/hierarchy6"/>
    <dgm:cxn modelId="{640CF69E-A27D-4C84-B2A0-B3190F8AFBF9}" type="presParOf" srcId="{58DA05F5-3C8A-452D-9144-38F46F807460}" destId="{B77791CA-5385-479C-9DFE-F49203D9E584}" srcOrd="8" destOrd="0" presId="urn:microsoft.com/office/officeart/2005/8/layout/hierarchy6"/>
    <dgm:cxn modelId="{8C9C22F2-D6CC-43FC-B386-2571BA70F23E}" type="presParOf" srcId="{58DA05F5-3C8A-452D-9144-38F46F807460}" destId="{414B6213-6A09-4BED-BF3B-F3DDFE101082}" srcOrd="9" destOrd="0" presId="urn:microsoft.com/office/officeart/2005/8/layout/hierarchy6"/>
    <dgm:cxn modelId="{90BCEB04-8C5A-49CF-B0E2-19FD7F01AF44}" type="presParOf" srcId="{414B6213-6A09-4BED-BF3B-F3DDFE101082}" destId="{CF2C914A-B747-47EC-8BA4-E1523D7E6EDA}" srcOrd="0" destOrd="0" presId="urn:microsoft.com/office/officeart/2005/8/layout/hierarchy6"/>
    <dgm:cxn modelId="{31230F9A-6E84-4FDD-9AE3-6728BE5AA419}" type="presParOf" srcId="{414B6213-6A09-4BED-BF3B-F3DDFE101082}" destId="{F6EF67F4-1D57-4C52-80B6-AE3D0FBCA1B5}" srcOrd="1" destOrd="0" presId="urn:microsoft.com/office/officeart/2005/8/layout/hierarchy6"/>
    <dgm:cxn modelId="{74AB8556-24E6-4BB4-A247-FDDB7D68E854}" type="presParOf" srcId="{07444913-E133-4086-B088-99E6CC8B19F3}" destId="{4728D11A-E24C-4206-8886-607F4DE9F88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FC1A-BEA8-47B8-9CE2-D4AC19E2CA9D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5FBCF7-6AC4-4D88-A551-F19A61D8137B}">
      <dgm:prSet phldrT="[Text]"/>
      <dgm:spPr/>
      <dgm:t>
        <a:bodyPr/>
        <a:lstStyle/>
        <a:p>
          <a:r>
            <a:rPr lang="en-IN" dirty="0"/>
            <a:t>Initial Architecture: DiffTalk + Small-E</a:t>
          </a:r>
        </a:p>
      </dgm:t>
    </dgm:pt>
    <dgm:pt modelId="{A3D6EB12-8C0D-4C12-B148-C8B545526174}" type="parTrans" cxnId="{343CBFE8-C970-42EA-B01F-8C198C4B4078}">
      <dgm:prSet/>
      <dgm:spPr/>
      <dgm:t>
        <a:bodyPr/>
        <a:lstStyle/>
        <a:p>
          <a:endParaRPr lang="en-IN"/>
        </a:p>
      </dgm:t>
    </dgm:pt>
    <dgm:pt modelId="{93C17C1D-2B49-4FAA-BAE0-D7AD32BB0956}" type="sibTrans" cxnId="{343CBFE8-C970-42EA-B01F-8C198C4B4078}">
      <dgm:prSet/>
      <dgm:spPr/>
      <dgm:t>
        <a:bodyPr/>
        <a:lstStyle/>
        <a:p>
          <a:endParaRPr lang="en-IN"/>
        </a:p>
      </dgm:t>
    </dgm:pt>
    <dgm:pt modelId="{99CC48C6-B960-48A6-8C4E-E72DEFBB9B3C}">
      <dgm:prSet phldrT="[Text]"/>
      <dgm:spPr/>
      <dgm:t>
        <a:bodyPr/>
        <a:lstStyle/>
        <a:p>
          <a:r>
            <a:rPr lang="en-IN" dirty="0"/>
            <a:t>Final Architecture: Sad Talker + XTTS (lower compute), Google Oauth, Optimized APIs</a:t>
          </a:r>
        </a:p>
      </dgm:t>
    </dgm:pt>
    <dgm:pt modelId="{5FC66DAE-B92F-452A-8E15-661B7F78AFEC}" type="parTrans" cxnId="{FF93222D-9CED-4521-A88A-73C5CF178788}">
      <dgm:prSet/>
      <dgm:spPr/>
      <dgm:t>
        <a:bodyPr/>
        <a:lstStyle/>
        <a:p>
          <a:endParaRPr lang="en-IN"/>
        </a:p>
      </dgm:t>
    </dgm:pt>
    <dgm:pt modelId="{865F4116-3E01-427C-83E3-9DE5014D16DB}" type="sibTrans" cxnId="{FF93222D-9CED-4521-A88A-73C5CF178788}">
      <dgm:prSet/>
      <dgm:spPr/>
      <dgm:t>
        <a:bodyPr/>
        <a:lstStyle/>
        <a:p>
          <a:endParaRPr lang="en-IN"/>
        </a:p>
      </dgm:t>
    </dgm:pt>
    <dgm:pt modelId="{FAEFDD14-14AA-4C16-B82B-024D8F9D98D8}" type="pres">
      <dgm:prSet presAssocID="{E14CFC1A-BEA8-47B8-9CE2-D4AC19E2CA9D}" presName="cycle" presStyleCnt="0">
        <dgm:presLayoutVars>
          <dgm:dir/>
          <dgm:resizeHandles val="exact"/>
        </dgm:presLayoutVars>
      </dgm:prSet>
      <dgm:spPr/>
    </dgm:pt>
    <dgm:pt modelId="{E476C844-E446-4120-AF6B-9E54201ABB39}" type="pres">
      <dgm:prSet presAssocID="{875FBCF7-6AC4-4D88-A551-F19A61D8137B}" presName="arrow" presStyleLbl="node1" presStyleIdx="0" presStyleCnt="2">
        <dgm:presLayoutVars>
          <dgm:bulletEnabled val="1"/>
        </dgm:presLayoutVars>
      </dgm:prSet>
      <dgm:spPr/>
    </dgm:pt>
    <dgm:pt modelId="{292FC3C5-1FBA-4262-BAD2-395A7A7194C5}" type="pres">
      <dgm:prSet presAssocID="{99CC48C6-B960-48A6-8C4E-E72DEFBB9B3C}" presName="arrow" presStyleLbl="node1" presStyleIdx="1" presStyleCnt="2">
        <dgm:presLayoutVars>
          <dgm:bulletEnabled val="1"/>
        </dgm:presLayoutVars>
      </dgm:prSet>
      <dgm:spPr/>
    </dgm:pt>
  </dgm:ptLst>
  <dgm:cxnLst>
    <dgm:cxn modelId="{FF93222D-9CED-4521-A88A-73C5CF178788}" srcId="{E14CFC1A-BEA8-47B8-9CE2-D4AC19E2CA9D}" destId="{99CC48C6-B960-48A6-8C4E-E72DEFBB9B3C}" srcOrd="1" destOrd="0" parTransId="{5FC66DAE-B92F-452A-8E15-661B7F78AFEC}" sibTransId="{865F4116-3E01-427C-83E3-9DE5014D16DB}"/>
    <dgm:cxn modelId="{F6518660-6CBE-4F21-8A68-95D4C9468C64}" type="presOf" srcId="{99CC48C6-B960-48A6-8C4E-E72DEFBB9B3C}" destId="{292FC3C5-1FBA-4262-BAD2-395A7A7194C5}" srcOrd="0" destOrd="0" presId="urn:microsoft.com/office/officeart/2005/8/layout/arrow1"/>
    <dgm:cxn modelId="{ECF7AA65-4647-4D57-85EB-90F6BD499744}" type="presOf" srcId="{E14CFC1A-BEA8-47B8-9CE2-D4AC19E2CA9D}" destId="{FAEFDD14-14AA-4C16-B82B-024D8F9D98D8}" srcOrd="0" destOrd="0" presId="urn:microsoft.com/office/officeart/2005/8/layout/arrow1"/>
    <dgm:cxn modelId="{7F4D5959-A1C1-4C10-9D83-BD58616C2D9B}" type="presOf" srcId="{875FBCF7-6AC4-4D88-A551-F19A61D8137B}" destId="{E476C844-E446-4120-AF6B-9E54201ABB39}" srcOrd="0" destOrd="0" presId="urn:microsoft.com/office/officeart/2005/8/layout/arrow1"/>
    <dgm:cxn modelId="{343CBFE8-C970-42EA-B01F-8C198C4B4078}" srcId="{E14CFC1A-BEA8-47B8-9CE2-D4AC19E2CA9D}" destId="{875FBCF7-6AC4-4D88-A551-F19A61D8137B}" srcOrd="0" destOrd="0" parTransId="{A3D6EB12-8C0D-4C12-B148-C8B545526174}" sibTransId="{93C17C1D-2B49-4FAA-BAE0-D7AD32BB0956}"/>
    <dgm:cxn modelId="{0E6B85C5-8EA1-4111-B6FF-9DC13C5E50FA}" type="presParOf" srcId="{FAEFDD14-14AA-4C16-B82B-024D8F9D98D8}" destId="{E476C844-E446-4120-AF6B-9E54201ABB39}" srcOrd="0" destOrd="0" presId="urn:microsoft.com/office/officeart/2005/8/layout/arrow1"/>
    <dgm:cxn modelId="{98C1BC7F-AEA8-4773-BB23-9CB35B9C16D7}" type="presParOf" srcId="{FAEFDD14-14AA-4C16-B82B-024D8F9D98D8}" destId="{292FC3C5-1FBA-4262-BAD2-395A7A7194C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66592-A600-4D43-9D52-761EAB2B025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E834C0-6426-48C9-A0DA-DC16F4820665}">
      <dgm:prSet phldrT="[Text]"/>
      <dgm:spPr/>
      <dgm:t>
        <a:bodyPr/>
        <a:lstStyle/>
        <a:p>
          <a:r>
            <a:rPr lang="en-IN" dirty="0"/>
            <a:t>Achieved:</a:t>
          </a:r>
        </a:p>
      </dgm:t>
    </dgm:pt>
    <dgm:pt modelId="{88EC84F8-9924-42A3-9BF4-D6A22EC1E871}" type="parTrans" cxnId="{7E9671A7-801E-4E4F-92F6-01DEFA598D24}">
      <dgm:prSet/>
      <dgm:spPr/>
      <dgm:t>
        <a:bodyPr/>
        <a:lstStyle/>
        <a:p>
          <a:endParaRPr lang="en-IN"/>
        </a:p>
      </dgm:t>
    </dgm:pt>
    <dgm:pt modelId="{C7DAF6E3-CC69-431B-821A-14EAE2225C07}" type="sibTrans" cxnId="{7E9671A7-801E-4E4F-92F6-01DEFA598D24}">
      <dgm:prSet/>
      <dgm:spPr/>
      <dgm:t>
        <a:bodyPr/>
        <a:lstStyle/>
        <a:p>
          <a:endParaRPr lang="en-IN"/>
        </a:p>
      </dgm:t>
    </dgm:pt>
    <dgm:pt modelId="{08776D0B-D5C7-4BD3-A430-AE3CC65BEA36}">
      <dgm:prSet phldrT="[Text]"/>
      <dgm:spPr/>
      <dgm:t>
        <a:bodyPr/>
        <a:lstStyle/>
        <a:p>
          <a:r>
            <a:rPr lang="en-IN" dirty="0"/>
            <a:t>model Integration</a:t>
          </a:r>
        </a:p>
      </dgm:t>
    </dgm:pt>
    <dgm:pt modelId="{827FE40F-C4C7-4405-93B1-26A3ACF2FEF0}" type="parTrans" cxnId="{37954A74-EEE5-4CFC-9FF5-D8B82D8A8E45}">
      <dgm:prSet/>
      <dgm:spPr/>
      <dgm:t>
        <a:bodyPr/>
        <a:lstStyle/>
        <a:p>
          <a:endParaRPr lang="en-IN"/>
        </a:p>
      </dgm:t>
    </dgm:pt>
    <dgm:pt modelId="{E8222266-CF61-4D5C-A85D-BCE60F10E1F9}" type="sibTrans" cxnId="{37954A74-EEE5-4CFC-9FF5-D8B82D8A8E45}">
      <dgm:prSet/>
      <dgm:spPr/>
      <dgm:t>
        <a:bodyPr/>
        <a:lstStyle/>
        <a:p>
          <a:endParaRPr lang="en-IN"/>
        </a:p>
      </dgm:t>
    </dgm:pt>
    <dgm:pt modelId="{D45EE0C5-199B-475F-9216-6D7443FB5E04}">
      <dgm:prSet phldrT="[Text]"/>
      <dgm:spPr/>
      <dgm:t>
        <a:bodyPr/>
        <a:lstStyle/>
        <a:p>
          <a:r>
            <a:rPr lang="en-IN" dirty="0"/>
            <a:t>~70% Realism</a:t>
          </a:r>
        </a:p>
      </dgm:t>
    </dgm:pt>
    <dgm:pt modelId="{31C9C7E3-A637-4A20-BA34-8295A47A276D}" type="parTrans" cxnId="{2BF416AA-F1DC-46A1-8D27-4DC3D5B53626}">
      <dgm:prSet/>
      <dgm:spPr/>
      <dgm:t>
        <a:bodyPr/>
        <a:lstStyle/>
        <a:p>
          <a:endParaRPr lang="en-IN"/>
        </a:p>
      </dgm:t>
    </dgm:pt>
    <dgm:pt modelId="{4C4A322C-E7E8-440A-9168-A6FA041E5CD7}" type="sibTrans" cxnId="{2BF416AA-F1DC-46A1-8D27-4DC3D5B53626}">
      <dgm:prSet/>
      <dgm:spPr/>
      <dgm:t>
        <a:bodyPr/>
        <a:lstStyle/>
        <a:p>
          <a:endParaRPr lang="en-IN"/>
        </a:p>
      </dgm:t>
    </dgm:pt>
    <dgm:pt modelId="{419BC33A-A87F-460A-BDDD-BF82255B31FC}">
      <dgm:prSet phldrT="[Text]"/>
      <dgm:spPr/>
      <dgm:t>
        <a:bodyPr/>
        <a:lstStyle/>
        <a:p>
          <a:r>
            <a:rPr lang="en-IN" dirty="0"/>
            <a:t>Not Achieved:</a:t>
          </a:r>
        </a:p>
      </dgm:t>
    </dgm:pt>
    <dgm:pt modelId="{3CA93885-C741-4226-A441-3881377D461A}" type="parTrans" cxnId="{6F398A34-B7DF-48F6-96DE-2807873982AA}">
      <dgm:prSet/>
      <dgm:spPr/>
      <dgm:t>
        <a:bodyPr/>
        <a:lstStyle/>
        <a:p>
          <a:endParaRPr lang="en-IN"/>
        </a:p>
      </dgm:t>
    </dgm:pt>
    <dgm:pt modelId="{73293CC0-6CD1-4272-BB64-CECE9BE14939}" type="sibTrans" cxnId="{6F398A34-B7DF-48F6-96DE-2807873982AA}">
      <dgm:prSet/>
      <dgm:spPr/>
      <dgm:t>
        <a:bodyPr/>
        <a:lstStyle/>
        <a:p>
          <a:endParaRPr lang="en-IN"/>
        </a:p>
      </dgm:t>
    </dgm:pt>
    <dgm:pt modelId="{1673FCF8-4FDB-4088-931E-2B65F0121BEC}">
      <dgm:prSet phldrT="[Text]"/>
      <dgm:spPr/>
      <dgm:t>
        <a:bodyPr/>
        <a:lstStyle/>
        <a:p>
          <a:r>
            <a:rPr lang="en-IN" dirty="0"/>
            <a:t>Original TTS-to-Video Pipeline, </a:t>
          </a:r>
        </a:p>
      </dgm:t>
    </dgm:pt>
    <dgm:pt modelId="{B3613482-E388-45EE-86D7-80CD7EEA397D}" type="parTrans" cxnId="{3ECE89F6-6709-4DD2-9B4A-E99B07946EBA}">
      <dgm:prSet/>
      <dgm:spPr/>
      <dgm:t>
        <a:bodyPr/>
        <a:lstStyle/>
        <a:p>
          <a:endParaRPr lang="en-IN"/>
        </a:p>
      </dgm:t>
    </dgm:pt>
    <dgm:pt modelId="{30EFF081-ED31-4DB0-8422-3C86336BD93B}" type="sibTrans" cxnId="{3ECE89F6-6709-4DD2-9B4A-E99B07946EBA}">
      <dgm:prSet/>
      <dgm:spPr/>
      <dgm:t>
        <a:bodyPr/>
        <a:lstStyle/>
        <a:p>
          <a:endParaRPr lang="en-IN"/>
        </a:p>
      </dgm:t>
    </dgm:pt>
    <dgm:pt modelId="{C59595C6-48AF-4964-8297-38F03D7E3511}">
      <dgm:prSet phldrT="[Text]"/>
      <dgm:spPr/>
      <dgm:t>
        <a:bodyPr/>
        <a:lstStyle/>
        <a:p>
          <a:r>
            <a:rPr lang="en-IN" dirty="0"/>
            <a:t>Cloud deployment</a:t>
          </a:r>
        </a:p>
      </dgm:t>
    </dgm:pt>
    <dgm:pt modelId="{27ACD369-FC2D-4FAB-A011-3D53AABDAC3E}" type="parTrans" cxnId="{FF0F78C5-39BA-4011-B816-661A595A837D}">
      <dgm:prSet/>
      <dgm:spPr/>
      <dgm:t>
        <a:bodyPr/>
        <a:lstStyle/>
        <a:p>
          <a:endParaRPr lang="en-IN"/>
        </a:p>
      </dgm:t>
    </dgm:pt>
    <dgm:pt modelId="{25CFF36F-B960-46F6-9DC1-32EB43A8210D}" type="sibTrans" cxnId="{FF0F78C5-39BA-4011-B816-661A595A837D}">
      <dgm:prSet/>
      <dgm:spPr/>
      <dgm:t>
        <a:bodyPr/>
        <a:lstStyle/>
        <a:p>
          <a:endParaRPr lang="en-IN"/>
        </a:p>
      </dgm:t>
    </dgm:pt>
    <dgm:pt modelId="{72F8C700-458C-4DDC-A145-EE606E77F773}" type="pres">
      <dgm:prSet presAssocID="{46366592-A600-4D43-9D52-761EAB2B025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6E74526-C1C7-4242-8919-38738FE5F012}" type="pres">
      <dgm:prSet presAssocID="{7DE834C0-6426-48C9-A0DA-DC16F4820665}" presName="horFlow" presStyleCnt="0"/>
      <dgm:spPr/>
    </dgm:pt>
    <dgm:pt modelId="{411F883D-4120-4C15-A73A-5FCB0AA28932}" type="pres">
      <dgm:prSet presAssocID="{7DE834C0-6426-48C9-A0DA-DC16F4820665}" presName="bigChev" presStyleLbl="node1" presStyleIdx="0" presStyleCnt="2"/>
      <dgm:spPr/>
    </dgm:pt>
    <dgm:pt modelId="{4D159B28-05C3-4A9C-8BE9-CB92734E3C26}" type="pres">
      <dgm:prSet presAssocID="{827FE40F-C4C7-4405-93B1-26A3ACF2FEF0}" presName="parTrans" presStyleCnt="0"/>
      <dgm:spPr/>
    </dgm:pt>
    <dgm:pt modelId="{45164BCF-F6E5-4A22-B50B-32443CABA9AC}" type="pres">
      <dgm:prSet presAssocID="{08776D0B-D5C7-4BD3-A430-AE3CC65BEA36}" presName="node" presStyleLbl="alignAccFollowNode1" presStyleIdx="0" presStyleCnt="4">
        <dgm:presLayoutVars>
          <dgm:bulletEnabled val="1"/>
        </dgm:presLayoutVars>
      </dgm:prSet>
      <dgm:spPr/>
    </dgm:pt>
    <dgm:pt modelId="{90B8C8B2-C568-485D-8578-ED8E265B4335}" type="pres">
      <dgm:prSet presAssocID="{E8222266-CF61-4D5C-A85D-BCE60F10E1F9}" presName="sibTrans" presStyleCnt="0"/>
      <dgm:spPr/>
    </dgm:pt>
    <dgm:pt modelId="{0628B146-6E13-483D-8BCB-BD25899812AB}" type="pres">
      <dgm:prSet presAssocID="{D45EE0C5-199B-475F-9216-6D7443FB5E04}" presName="node" presStyleLbl="alignAccFollowNode1" presStyleIdx="1" presStyleCnt="4">
        <dgm:presLayoutVars>
          <dgm:bulletEnabled val="1"/>
        </dgm:presLayoutVars>
      </dgm:prSet>
      <dgm:spPr/>
    </dgm:pt>
    <dgm:pt modelId="{E9E4670E-2DEB-4B87-9441-69FCE1A7E226}" type="pres">
      <dgm:prSet presAssocID="{7DE834C0-6426-48C9-A0DA-DC16F4820665}" presName="vSp" presStyleCnt="0"/>
      <dgm:spPr/>
    </dgm:pt>
    <dgm:pt modelId="{727D4177-5C61-427F-83C1-F57B546040DF}" type="pres">
      <dgm:prSet presAssocID="{419BC33A-A87F-460A-BDDD-BF82255B31FC}" presName="horFlow" presStyleCnt="0"/>
      <dgm:spPr/>
    </dgm:pt>
    <dgm:pt modelId="{541EC276-B839-468A-8AA2-F9B32F3516FF}" type="pres">
      <dgm:prSet presAssocID="{419BC33A-A87F-460A-BDDD-BF82255B31FC}" presName="bigChev" presStyleLbl="node1" presStyleIdx="1" presStyleCnt="2"/>
      <dgm:spPr/>
    </dgm:pt>
    <dgm:pt modelId="{DBF68A7A-FB11-4067-8795-19DB69DD0AE8}" type="pres">
      <dgm:prSet presAssocID="{B3613482-E388-45EE-86D7-80CD7EEA397D}" presName="parTrans" presStyleCnt="0"/>
      <dgm:spPr/>
    </dgm:pt>
    <dgm:pt modelId="{2EDADBCB-1E33-44C0-AAE1-CB1F9B6E542A}" type="pres">
      <dgm:prSet presAssocID="{1673FCF8-4FDB-4088-931E-2B65F0121BEC}" presName="node" presStyleLbl="alignAccFollowNode1" presStyleIdx="2" presStyleCnt="4">
        <dgm:presLayoutVars>
          <dgm:bulletEnabled val="1"/>
        </dgm:presLayoutVars>
      </dgm:prSet>
      <dgm:spPr/>
    </dgm:pt>
    <dgm:pt modelId="{24425A24-BD38-4016-AC17-9E4A0179BB02}" type="pres">
      <dgm:prSet presAssocID="{30EFF081-ED31-4DB0-8422-3C86336BD93B}" presName="sibTrans" presStyleCnt="0"/>
      <dgm:spPr/>
    </dgm:pt>
    <dgm:pt modelId="{9269B826-623B-4FA4-982F-E126722DA948}" type="pres">
      <dgm:prSet presAssocID="{C59595C6-48AF-4964-8297-38F03D7E35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1721F90B-E18F-41E4-B3B4-7057B0E55AC5}" type="presOf" srcId="{D45EE0C5-199B-475F-9216-6D7443FB5E04}" destId="{0628B146-6E13-483D-8BCB-BD25899812AB}" srcOrd="0" destOrd="0" presId="urn:microsoft.com/office/officeart/2005/8/layout/lProcess3"/>
    <dgm:cxn modelId="{6F398A34-B7DF-48F6-96DE-2807873982AA}" srcId="{46366592-A600-4D43-9D52-761EAB2B025F}" destId="{419BC33A-A87F-460A-BDDD-BF82255B31FC}" srcOrd="1" destOrd="0" parTransId="{3CA93885-C741-4226-A441-3881377D461A}" sibTransId="{73293CC0-6CD1-4272-BB64-CECE9BE14939}"/>
    <dgm:cxn modelId="{D75F1935-C072-4095-B693-EF4BB9C90980}" type="presOf" srcId="{419BC33A-A87F-460A-BDDD-BF82255B31FC}" destId="{541EC276-B839-468A-8AA2-F9B32F3516FF}" srcOrd="0" destOrd="0" presId="urn:microsoft.com/office/officeart/2005/8/layout/lProcess3"/>
    <dgm:cxn modelId="{F40DEF6C-D929-4315-A90E-C21F30F209BD}" type="presOf" srcId="{7DE834C0-6426-48C9-A0DA-DC16F4820665}" destId="{411F883D-4120-4C15-A73A-5FCB0AA28932}" srcOrd="0" destOrd="0" presId="urn:microsoft.com/office/officeart/2005/8/layout/lProcess3"/>
    <dgm:cxn modelId="{37954A74-EEE5-4CFC-9FF5-D8B82D8A8E45}" srcId="{7DE834C0-6426-48C9-A0DA-DC16F4820665}" destId="{08776D0B-D5C7-4BD3-A430-AE3CC65BEA36}" srcOrd="0" destOrd="0" parTransId="{827FE40F-C4C7-4405-93B1-26A3ACF2FEF0}" sibTransId="{E8222266-CF61-4D5C-A85D-BCE60F10E1F9}"/>
    <dgm:cxn modelId="{A3D2C87D-8900-4A25-9B70-ADD540A3E38E}" type="presOf" srcId="{46366592-A600-4D43-9D52-761EAB2B025F}" destId="{72F8C700-458C-4DDC-A145-EE606E77F773}" srcOrd="0" destOrd="0" presId="urn:microsoft.com/office/officeart/2005/8/layout/lProcess3"/>
    <dgm:cxn modelId="{717E0287-6C97-4311-B8CA-B0C8A386D09E}" type="presOf" srcId="{08776D0B-D5C7-4BD3-A430-AE3CC65BEA36}" destId="{45164BCF-F6E5-4A22-B50B-32443CABA9AC}" srcOrd="0" destOrd="0" presId="urn:microsoft.com/office/officeart/2005/8/layout/lProcess3"/>
    <dgm:cxn modelId="{7E9671A7-801E-4E4F-92F6-01DEFA598D24}" srcId="{46366592-A600-4D43-9D52-761EAB2B025F}" destId="{7DE834C0-6426-48C9-A0DA-DC16F4820665}" srcOrd="0" destOrd="0" parTransId="{88EC84F8-9924-42A3-9BF4-D6A22EC1E871}" sibTransId="{C7DAF6E3-CC69-431B-821A-14EAE2225C07}"/>
    <dgm:cxn modelId="{2BF416AA-F1DC-46A1-8D27-4DC3D5B53626}" srcId="{7DE834C0-6426-48C9-A0DA-DC16F4820665}" destId="{D45EE0C5-199B-475F-9216-6D7443FB5E04}" srcOrd="1" destOrd="0" parTransId="{31C9C7E3-A637-4A20-BA34-8295A47A276D}" sibTransId="{4C4A322C-E7E8-440A-9168-A6FA041E5CD7}"/>
    <dgm:cxn modelId="{DD1912C1-39DF-4F8E-8EA1-7ECDE3CF0524}" type="presOf" srcId="{C59595C6-48AF-4964-8297-38F03D7E3511}" destId="{9269B826-623B-4FA4-982F-E126722DA948}" srcOrd="0" destOrd="0" presId="urn:microsoft.com/office/officeart/2005/8/layout/lProcess3"/>
    <dgm:cxn modelId="{FF0F78C5-39BA-4011-B816-661A595A837D}" srcId="{419BC33A-A87F-460A-BDDD-BF82255B31FC}" destId="{C59595C6-48AF-4964-8297-38F03D7E3511}" srcOrd="1" destOrd="0" parTransId="{27ACD369-FC2D-4FAB-A011-3D53AABDAC3E}" sibTransId="{25CFF36F-B960-46F6-9DC1-32EB43A8210D}"/>
    <dgm:cxn modelId="{9B478AD5-4E14-4437-8A1A-CB9A2394BF79}" type="presOf" srcId="{1673FCF8-4FDB-4088-931E-2B65F0121BEC}" destId="{2EDADBCB-1E33-44C0-AAE1-CB1F9B6E542A}" srcOrd="0" destOrd="0" presId="urn:microsoft.com/office/officeart/2005/8/layout/lProcess3"/>
    <dgm:cxn modelId="{3ECE89F6-6709-4DD2-9B4A-E99B07946EBA}" srcId="{419BC33A-A87F-460A-BDDD-BF82255B31FC}" destId="{1673FCF8-4FDB-4088-931E-2B65F0121BEC}" srcOrd="0" destOrd="0" parTransId="{B3613482-E388-45EE-86D7-80CD7EEA397D}" sibTransId="{30EFF081-ED31-4DB0-8422-3C86336BD93B}"/>
    <dgm:cxn modelId="{641D3F02-2C11-45B9-9F26-B6FE20D0CA79}" type="presParOf" srcId="{72F8C700-458C-4DDC-A145-EE606E77F773}" destId="{56E74526-C1C7-4242-8919-38738FE5F012}" srcOrd="0" destOrd="0" presId="urn:microsoft.com/office/officeart/2005/8/layout/lProcess3"/>
    <dgm:cxn modelId="{4CEEEF62-8F2E-4E63-9AC2-722BF0444132}" type="presParOf" srcId="{56E74526-C1C7-4242-8919-38738FE5F012}" destId="{411F883D-4120-4C15-A73A-5FCB0AA28932}" srcOrd="0" destOrd="0" presId="urn:microsoft.com/office/officeart/2005/8/layout/lProcess3"/>
    <dgm:cxn modelId="{77B7CDEB-D5BF-432A-9C12-28C36C476E41}" type="presParOf" srcId="{56E74526-C1C7-4242-8919-38738FE5F012}" destId="{4D159B28-05C3-4A9C-8BE9-CB92734E3C26}" srcOrd="1" destOrd="0" presId="urn:microsoft.com/office/officeart/2005/8/layout/lProcess3"/>
    <dgm:cxn modelId="{EF199990-5F9D-4ADC-836F-2D04D0FD2DC5}" type="presParOf" srcId="{56E74526-C1C7-4242-8919-38738FE5F012}" destId="{45164BCF-F6E5-4A22-B50B-32443CABA9AC}" srcOrd="2" destOrd="0" presId="urn:microsoft.com/office/officeart/2005/8/layout/lProcess3"/>
    <dgm:cxn modelId="{BFC482EA-002F-4457-8E2F-E414D9CE992E}" type="presParOf" srcId="{56E74526-C1C7-4242-8919-38738FE5F012}" destId="{90B8C8B2-C568-485D-8578-ED8E265B4335}" srcOrd="3" destOrd="0" presId="urn:microsoft.com/office/officeart/2005/8/layout/lProcess3"/>
    <dgm:cxn modelId="{9686F75C-DB08-4306-89E9-5C2CABA3E198}" type="presParOf" srcId="{56E74526-C1C7-4242-8919-38738FE5F012}" destId="{0628B146-6E13-483D-8BCB-BD25899812AB}" srcOrd="4" destOrd="0" presId="urn:microsoft.com/office/officeart/2005/8/layout/lProcess3"/>
    <dgm:cxn modelId="{4AB42860-3969-4BF8-9F4B-131EA0896C86}" type="presParOf" srcId="{72F8C700-458C-4DDC-A145-EE606E77F773}" destId="{E9E4670E-2DEB-4B87-9441-69FCE1A7E226}" srcOrd="1" destOrd="0" presId="urn:microsoft.com/office/officeart/2005/8/layout/lProcess3"/>
    <dgm:cxn modelId="{64569422-9CF9-45D1-8094-8BCC2A32FF0A}" type="presParOf" srcId="{72F8C700-458C-4DDC-A145-EE606E77F773}" destId="{727D4177-5C61-427F-83C1-F57B546040DF}" srcOrd="2" destOrd="0" presId="urn:microsoft.com/office/officeart/2005/8/layout/lProcess3"/>
    <dgm:cxn modelId="{7B25A437-3872-4A9B-8054-B23E3CDB972F}" type="presParOf" srcId="{727D4177-5C61-427F-83C1-F57B546040DF}" destId="{541EC276-B839-468A-8AA2-F9B32F3516FF}" srcOrd="0" destOrd="0" presId="urn:microsoft.com/office/officeart/2005/8/layout/lProcess3"/>
    <dgm:cxn modelId="{ED9FDDCB-20F6-4401-B774-6940412C6611}" type="presParOf" srcId="{727D4177-5C61-427F-83C1-F57B546040DF}" destId="{DBF68A7A-FB11-4067-8795-19DB69DD0AE8}" srcOrd="1" destOrd="0" presId="urn:microsoft.com/office/officeart/2005/8/layout/lProcess3"/>
    <dgm:cxn modelId="{D16D873D-1A34-4C08-8E37-B9C740E2C0ED}" type="presParOf" srcId="{727D4177-5C61-427F-83C1-F57B546040DF}" destId="{2EDADBCB-1E33-44C0-AAE1-CB1F9B6E542A}" srcOrd="2" destOrd="0" presId="urn:microsoft.com/office/officeart/2005/8/layout/lProcess3"/>
    <dgm:cxn modelId="{686356B3-2741-4EC2-9945-21DB159B4F4B}" type="presParOf" srcId="{727D4177-5C61-427F-83C1-F57B546040DF}" destId="{24425A24-BD38-4016-AC17-9E4A0179BB02}" srcOrd="3" destOrd="0" presId="urn:microsoft.com/office/officeart/2005/8/layout/lProcess3"/>
    <dgm:cxn modelId="{1FD78A20-D8E1-4DEF-AD64-3B7C0173FFD8}" type="presParOf" srcId="{727D4177-5C61-427F-83C1-F57B546040DF}" destId="{9269B826-623B-4FA4-982F-E126722DA94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021423-D30F-4339-BCF4-38AE44F4750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BB8E75-B5BA-4732-B2BE-B78B6FCACEF8}">
      <dgm:prSet phldrT="[Text]"/>
      <dgm:spPr/>
      <dgm:t>
        <a:bodyPr/>
        <a:lstStyle/>
        <a:p>
          <a:r>
            <a:rPr lang="en-IN" dirty="0"/>
            <a:t>Model Issues: Colab Struggles, moved to local, excessive movement (fixed), sync issues</a:t>
          </a:r>
        </a:p>
      </dgm:t>
    </dgm:pt>
    <dgm:pt modelId="{96CE1B4D-F815-4FA6-9E33-EDB3FA0725CE}" type="parTrans" cxnId="{E87A69DC-E99E-4F29-9B52-4D4D05F78538}">
      <dgm:prSet/>
      <dgm:spPr/>
      <dgm:t>
        <a:bodyPr/>
        <a:lstStyle/>
        <a:p>
          <a:endParaRPr lang="en-IN"/>
        </a:p>
      </dgm:t>
    </dgm:pt>
    <dgm:pt modelId="{E676D9D4-6302-4F7E-BD09-27258C02254A}" type="sibTrans" cxnId="{E87A69DC-E99E-4F29-9B52-4D4D05F78538}">
      <dgm:prSet/>
      <dgm:spPr/>
      <dgm:t>
        <a:bodyPr/>
        <a:lstStyle/>
        <a:p>
          <a:endParaRPr lang="en-IN"/>
        </a:p>
      </dgm:t>
    </dgm:pt>
    <dgm:pt modelId="{4D1DA409-7FEA-40DA-94DF-F7CE9081FF34}">
      <dgm:prSet phldrT="[Text]"/>
      <dgm:spPr/>
      <dgm:t>
        <a:bodyPr/>
        <a:lstStyle/>
        <a:p>
          <a:r>
            <a:rPr lang="en-IN" dirty="0"/>
            <a:t>Performance: Slow load times (CPU), frontend delays (large files)</a:t>
          </a:r>
        </a:p>
      </dgm:t>
    </dgm:pt>
    <dgm:pt modelId="{DFF14D67-CC22-49C9-BF79-27D3A263D5D8}" type="parTrans" cxnId="{7989F6EC-24F7-4FB3-AFA5-AE8DBBF9649D}">
      <dgm:prSet/>
      <dgm:spPr/>
      <dgm:t>
        <a:bodyPr/>
        <a:lstStyle/>
        <a:p>
          <a:endParaRPr lang="en-IN"/>
        </a:p>
      </dgm:t>
    </dgm:pt>
    <dgm:pt modelId="{6A3E863C-EE39-4759-99E6-7C3384ACD8EA}" type="sibTrans" cxnId="{7989F6EC-24F7-4FB3-AFA5-AE8DBBF9649D}">
      <dgm:prSet/>
      <dgm:spPr/>
      <dgm:t>
        <a:bodyPr/>
        <a:lstStyle/>
        <a:p>
          <a:endParaRPr lang="en-IN"/>
        </a:p>
      </dgm:t>
    </dgm:pt>
    <dgm:pt modelId="{DEDC4A1A-332C-4AED-B974-B0F1FAEA3D22}">
      <dgm:prSet phldrT="[Text]"/>
      <dgm:spPr/>
      <dgm:t>
        <a:bodyPr/>
        <a:lstStyle/>
        <a:p>
          <a:r>
            <a:rPr lang="en-IN" dirty="0"/>
            <a:t>Time Constraints: Limited optimization.</a:t>
          </a:r>
        </a:p>
      </dgm:t>
    </dgm:pt>
    <dgm:pt modelId="{1A1CA4EA-D307-4C10-A47D-5A5871A1B515}" type="parTrans" cxnId="{CD613A38-B318-4F0A-9FDE-A881EB0EFE0E}">
      <dgm:prSet/>
      <dgm:spPr/>
      <dgm:t>
        <a:bodyPr/>
        <a:lstStyle/>
        <a:p>
          <a:endParaRPr lang="en-IN"/>
        </a:p>
      </dgm:t>
    </dgm:pt>
    <dgm:pt modelId="{1E5A59F1-8207-4C43-8E61-C68CF9DBFD3E}" type="sibTrans" cxnId="{CD613A38-B318-4F0A-9FDE-A881EB0EFE0E}">
      <dgm:prSet/>
      <dgm:spPr/>
      <dgm:t>
        <a:bodyPr/>
        <a:lstStyle/>
        <a:p>
          <a:endParaRPr lang="en-IN"/>
        </a:p>
      </dgm:t>
    </dgm:pt>
    <dgm:pt modelId="{C120142F-06F0-4878-A7B2-2A2A2C92AAD8}">
      <dgm:prSet phldrT="[Text]"/>
      <dgm:spPr/>
      <dgm:t>
        <a:bodyPr/>
        <a:lstStyle/>
        <a:p>
          <a:r>
            <a:rPr lang="en-IN" dirty="0"/>
            <a:t>Debugging: Cross-model bugs resolved</a:t>
          </a:r>
        </a:p>
      </dgm:t>
    </dgm:pt>
    <dgm:pt modelId="{9AE4D803-4036-4E92-A7F8-A87A677EF47B}" type="parTrans" cxnId="{115F9A65-CBE3-4B1C-B7BD-D612AEBE3275}">
      <dgm:prSet/>
      <dgm:spPr/>
      <dgm:t>
        <a:bodyPr/>
        <a:lstStyle/>
        <a:p>
          <a:endParaRPr lang="en-IN"/>
        </a:p>
      </dgm:t>
    </dgm:pt>
    <dgm:pt modelId="{E5E6B829-CF68-4DCB-B81D-731EDF831DB9}" type="sibTrans" cxnId="{115F9A65-CBE3-4B1C-B7BD-D612AEBE3275}">
      <dgm:prSet/>
      <dgm:spPr/>
      <dgm:t>
        <a:bodyPr/>
        <a:lstStyle/>
        <a:p>
          <a:endParaRPr lang="en-IN"/>
        </a:p>
      </dgm:t>
    </dgm:pt>
    <dgm:pt modelId="{27C89A8F-AC1E-4466-990A-0A3FFF80EEFD}" type="pres">
      <dgm:prSet presAssocID="{78021423-D30F-4339-BCF4-38AE44F47501}" presName="Name0" presStyleCnt="0">
        <dgm:presLayoutVars>
          <dgm:dir/>
          <dgm:resizeHandles val="exact"/>
        </dgm:presLayoutVars>
      </dgm:prSet>
      <dgm:spPr/>
    </dgm:pt>
    <dgm:pt modelId="{5532A8D9-C6DF-4A3E-AECD-F2A64516EB7A}" type="pres">
      <dgm:prSet presAssocID="{78021423-D30F-4339-BCF4-38AE44F47501}" presName="cycle" presStyleCnt="0"/>
      <dgm:spPr/>
    </dgm:pt>
    <dgm:pt modelId="{AC218BE7-321C-48A5-B775-85E7770BE865}" type="pres">
      <dgm:prSet presAssocID="{14BB8E75-B5BA-4732-B2BE-B78B6FCACEF8}" presName="nodeFirstNode" presStyleLbl="node1" presStyleIdx="0" presStyleCnt="4" custScaleX="72980" custScaleY="57588">
        <dgm:presLayoutVars>
          <dgm:bulletEnabled val="1"/>
        </dgm:presLayoutVars>
      </dgm:prSet>
      <dgm:spPr/>
    </dgm:pt>
    <dgm:pt modelId="{41FA45A8-E8C0-40F7-A098-CE34C0F310F4}" type="pres">
      <dgm:prSet presAssocID="{E676D9D4-6302-4F7E-BD09-27258C02254A}" presName="sibTransFirstNode" presStyleLbl="bgShp" presStyleIdx="0" presStyleCnt="1"/>
      <dgm:spPr/>
    </dgm:pt>
    <dgm:pt modelId="{744299AA-7821-4DDF-831E-F63EDB49A8B7}" type="pres">
      <dgm:prSet presAssocID="{4D1DA409-7FEA-40DA-94DF-F7CE9081FF34}" presName="nodeFollowingNodes" presStyleLbl="node1" presStyleIdx="1" presStyleCnt="4" custScaleX="72998" custScaleY="57514">
        <dgm:presLayoutVars>
          <dgm:bulletEnabled val="1"/>
        </dgm:presLayoutVars>
      </dgm:prSet>
      <dgm:spPr/>
    </dgm:pt>
    <dgm:pt modelId="{85B4EE30-78BF-43B6-815A-795BB3813005}" type="pres">
      <dgm:prSet presAssocID="{DEDC4A1A-332C-4AED-B974-B0F1FAEA3D22}" presName="nodeFollowingNodes" presStyleLbl="node1" presStyleIdx="2" presStyleCnt="4" custScaleX="72980" custScaleY="57588">
        <dgm:presLayoutVars>
          <dgm:bulletEnabled val="1"/>
        </dgm:presLayoutVars>
      </dgm:prSet>
      <dgm:spPr/>
    </dgm:pt>
    <dgm:pt modelId="{E83B6A4D-8905-45C5-B7E2-737EDF196E0E}" type="pres">
      <dgm:prSet presAssocID="{C120142F-06F0-4878-A7B2-2A2A2C92AAD8}" presName="nodeFollowingNodes" presStyleLbl="node1" presStyleIdx="3" presStyleCnt="4" custScaleX="72980" custScaleY="57588">
        <dgm:presLayoutVars>
          <dgm:bulletEnabled val="1"/>
        </dgm:presLayoutVars>
      </dgm:prSet>
      <dgm:spPr/>
    </dgm:pt>
  </dgm:ptLst>
  <dgm:cxnLst>
    <dgm:cxn modelId="{DCA9A222-1B16-4935-9EA6-C24448E2B3C3}" type="presOf" srcId="{DEDC4A1A-332C-4AED-B974-B0F1FAEA3D22}" destId="{85B4EE30-78BF-43B6-815A-795BB3813005}" srcOrd="0" destOrd="0" presId="urn:microsoft.com/office/officeart/2005/8/layout/cycle3"/>
    <dgm:cxn modelId="{CD613A38-B318-4F0A-9FDE-A881EB0EFE0E}" srcId="{78021423-D30F-4339-BCF4-38AE44F47501}" destId="{DEDC4A1A-332C-4AED-B974-B0F1FAEA3D22}" srcOrd="2" destOrd="0" parTransId="{1A1CA4EA-D307-4C10-A47D-5A5871A1B515}" sibTransId="{1E5A59F1-8207-4C43-8E61-C68CF9DBFD3E}"/>
    <dgm:cxn modelId="{115F9A65-CBE3-4B1C-B7BD-D612AEBE3275}" srcId="{78021423-D30F-4339-BCF4-38AE44F47501}" destId="{C120142F-06F0-4878-A7B2-2A2A2C92AAD8}" srcOrd="3" destOrd="0" parTransId="{9AE4D803-4036-4E92-A7F8-A87A677EF47B}" sibTransId="{E5E6B829-CF68-4DCB-B81D-731EDF831DB9}"/>
    <dgm:cxn modelId="{D7D04599-116E-4620-B8CA-458B3292D8AA}" type="presOf" srcId="{78021423-D30F-4339-BCF4-38AE44F47501}" destId="{27C89A8F-AC1E-4466-990A-0A3FFF80EEFD}" srcOrd="0" destOrd="0" presId="urn:microsoft.com/office/officeart/2005/8/layout/cycle3"/>
    <dgm:cxn modelId="{296ACBC9-FBF3-48A3-BCAC-1C5F93D3C80D}" type="presOf" srcId="{14BB8E75-B5BA-4732-B2BE-B78B6FCACEF8}" destId="{AC218BE7-321C-48A5-B775-85E7770BE865}" srcOrd="0" destOrd="0" presId="urn:microsoft.com/office/officeart/2005/8/layout/cycle3"/>
    <dgm:cxn modelId="{E87A69DC-E99E-4F29-9B52-4D4D05F78538}" srcId="{78021423-D30F-4339-BCF4-38AE44F47501}" destId="{14BB8E75-B5BA-4732-B2BE-B78B6FCACEF8}" srcOrd="0" destOrd="0" parTransId="{96CE1B4D-F815-4FA6-9E33-EDB3FA0725CE}" sibTransId="{E676D9D4-6302-4F7E-BD09-27258C02254A}"/>
    <dgm:cxn modelId="{AFA598E5-9A2F-4CB5-A0DF-7063E2EADFA8}" type="presOf" srcId="{4D1DA409-7FEA-40DA-94DF-F7CE9081FF34}" destId="{744299AA-7821-4DDF-831E-F63EDB49A8B7}" srcOrd="0" destOrd="0" presId="urn:microsoft.com/office/officeart/2005/8/layout/cycle3"/>
    <dgm:cxn modelId="{DC47C9E9-E04C-43B5-BA32-424EFD5E162D}" type="presOf" srcId="{C120142F-06F0-4878-A7B2-2A2A2C92AAD8}" destId="{E83B6A4D-8905-45C5-B7E2-737EDF196E0E}" srcOrd="0" destOrd="0" presId="urn:microsoft.com/office/officeart/2005/8/layout/cycle3"/>
    <dgm:cxn modelId="{7989F6EC-24F7-4FB3-AFA5-AE8DBBF9649D}" srcId="{78021423-D30F-4339-BCF4-38AE44F47501}" destId="{4D1DA409-7FEA-40DA-94DF-F7CE9081FF34}" srcOrd="1" destOrd="0" parTransId="{DFF14D67-CC22-49C9-BF79-27D3A263D5D8}" sibTransId="{6A3E863C-EE39-4759-99E6-7C3384ACD8EA}"/>
    <dgm:cxn modelId="{C23BB4FA-4BB2-4EA9-A01C-638FA5DA1671}" type="presOf" srcId="{E676D9D4-6302-4F7E-BD09-27258C02254A}" destId="{41FA45A8-E8C0-40F7-A098-CE34C0F310F4}" srcOrd="0" destOrd="0" presId="urn:microsoft.com/office/officeart/2005/8/layout/cycle3"/>
    <dgm:cxn modelId="{E5C55045-B930-4A0D-A6B4-0400DDCCC58A}" type="presParOf" srcId="{27C89A8F-AC1E-4466-990A-0A3FFF80EEFD}" destId="{5532A8D9-C6DF-4A3E-AECD-F2A64516EB7A}" srcOrd="0" destOrd="0" presId="urn:microsoft.com/office/officeart/2005/8/layout/cycle3"/>
    <dgm:cxn modelId="{45F9F48B-5FFA-43B6-BA10-664C3B0F2879}" type="presParOf" srcId="{5532A8D9-C6DF-4A3E-AECD-F2A64516EB7A}" destId="{AC218BE7-321C-48A5-B775-85E7770BE865}" srcOrd="0" destOrd="0" presId="urn:microsoft.com/office/officeart/2005/8/layout/cycle3"/>
    <dgm:cxn modelId="{AC02F957-0684-4210-953F-A99E40E5D9F6}" type="presParOf" srcId="{5532A8D9-C6DF-4A3E-AECD-F2A64516EB7A}" destId="{41FA45A8-E8C0-40F7-A098-CE34C0F310F4}" srcOrd="1" destOrd="0" presId="urn:microsoft.com/office/officeart/2005/8/layout/cycle3"/>
    <dgm:cxn modelId="{F58335CB-D537-4BF5-80B8-94F9B5962C33}" type="presParOf" srcId="{5532A8D9-C6DF-4A3E-AECD-F2A64516EB7A}" destId="{744299AA-7821-4DDF-831E-F63EDB49A8B7}" srcOrd="2" destOrd="0" presId="urn:microsoft.com/office/officeart/2005/8/layout/cycle3"/>
    <dgm:cxn modelId="{DB511338-3E91-4B98-ADB2-218BCC8B4F63}" type="presParOf" srcId="{5532A8D9-C6DF-4A3E-AECD-F2A64516EB7A}" destId="{85B4EE30-78BF-43B6-815A-795BB3813005}" srcOrd="3" destOrd="0" presId="urn:microsoft.com/office/officeart/2005/8/layout/cycle3"/>
    <dgm:cxn modelId="{578A59C5-4C18-4AF7-BBBC-D0E01BEA88EF}" type="presParOf" srcId="{5532A8D9-C6DF-4A3E-AECD-F2A64516EB7A}" destId="{E83B6A4D-8905-45C5-B7E2-737EDF196E0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D818F8-4B01-431D-857A-9EDE4AEE3F90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7FE92B-81E9-4C12-9B8A-22DF6D87480C}">
      <dgm:prSet phldrT="[Text]"/>
      <dgm:spPr/>
      <dgm:t>
        <a:bodyPr/>
        <a:lstStyle/>
        <a:p>
          <a:r>
            <a:rPr lang="en-IN" dirty="0"/>
            <a:t>SadTalker: Single Image input, realistic movements, open-source</a:t>
          </a:r>
        </a:p>
      </dgm:t>
    </dgm:pt>
    <dgm:pt modelId="{A0E18752-C74D-4721-99E2-0258B665F12B}" type="parTrans" cxnId="{6CBAF866-F1D3-4CB1-A010-41C40A1EDC1C}">
      <dgm:prSet/>
      <dgm:spPr/>
      <dgm:t>
        <a:bodyPr/>
        <a:lstStyle/>
        <a:p>
          <a:endParaRPr lang="en-IN"/>
        </a:p>
      </dgm:t>
    </dgm:pt>
    <dgm:pt modelId="{C245063E-1AAD-47B5-BD87-83A699658334}" type="sibTrans" cxnId="{6CBAF866-F1D3-4CB1-A010-41C40A1EDC1C}">
      <dgm:prSet/>
      <dgm:spPr/>
      <dgm:t>
        <a:bodyPr/>
        <a:lstStyle/>
        <a:p>
          <a:endParaRPr lang="en-IN"/>
        </a:p>
      </dgm:t>
    </dgm:pt>
    <dgm:pt modelId="{9F2444B7-9F2A-4E68-BC96-0F6343732ED1}">
      <dgm:prSet phldrT="[Text]"/>
      <dgm:spPr/>
      <dgm:t>
        <a:bodyPr/>
        <a:lstStyle/>
        <a:p>
          <a:r>
            <a:rPr lang="en-IN" dirty="0"/>
            <a:t>XTTS: High-quality, TTS, multilingual, low latency</a:t>
          </a:r>
        </a:p>
      </dgm:t>
    </dgm:pt>
    <dgm:pt modelId="{2788211C-A65F-4806-A059-FE532C97E2B5}" type="parTrans" cxnId="{4A615439-A6F6-4903-8A90-ED9A4A9476F7}">
      <dgm:prSet/>
      <dgm:spPr/>
      <dgm:t>
        <a:bodyPr/>
        <a:lstStyle/>
        <a:p>
          <a:endParaRPr lang="en-IN"/>
        </a:p>
      </dgm:t>
    </dgm:pt>
    <dgm:pt modelId="{B216065A-D3CC-43AD-9354-B261B6A73D18}" type="sibTrans" cxnId="{4A615439-A6F6-4903-8A90-ED9A4A9476F7}">
      <dgm:prSet/>
      <dgm:spPr/>
      <dgm:t>
        <a:bodyPr/>
        <a:lstStyle/>
        <a:p>
          <a:endParaRPr lang="en-IN"/>
        </a:p>
      </dgm:t>
    </dgm:pt>
    <dgm:pt modelId="{FB54925F-C450-45F0-9661-4F45CCFDBDE7}">
      <dgm:prSet phldrT="[Text]"/>
      <dgm:spPr/>
      <dgm:t>
        <a:bodyPr/>
        <a:lstStyle/>
        <a:p>
          <a:r>
            <a:rPr lang="en-IN" dirty="0"/>
            <a:t>Considered: latentSync, DiffDub</a:t>
          </a:r>
        </a:p>
      </dgm:t>
    </dgm:pt>
    <dgm:pt modelId="{85F98BB8-2991-41F8-871D-42C749C709C2}" type="parTrans" cxnId="{50073C58-8615-4C9D-B94D-7B0BAE5C04F8}">
      <dgm:prSet/>
      <dgm:spPr/>
      <dgm:t>
        <a:bodyPr/>
        <a:lstStyle/>
        <a:p>
          <a:endParaRPr lang="en-IN"/>
        </a:p>
      </dgm:t>
    </dgm:pt>
    <dgm:pt modelId="{F0DA0715-BFFC-4D67-98C5-33DBCF2DE003}" type="sibTrans" cxnId="{50073C58-8615-4C9D-B94D-7B0BAE5C04F8}">
      <dgm:prSet/>
      <dgm:spPr/>
      <dgm:t>
        <a:bodyPr/>
        <a:lstStyle/>
        <a:p>
          <a:endParaRPr lang="en-IN"/>
        </a:p>
      </dgm:t>
    </dgm:pt>
    <dgm:pt modelId="{BEF3F46B-F3AA-4238-917E-A434970DFB95}">
      <dgm:prSet phldrT="[Text]"/>
      <dgm:spPr/>
      <dgm:t>
        <a:bodyPr/>
        <a:lstStyle/>
        <a:p>
          <a:r>
            <a:rPr lang="en-IN" dirty="0"/>
            <a:t>Considered:</a:t>
          </a:r>
        </a:p>
        <a:p>
          <a:r>
            <a:rPr lang="en-IN" dirty="0"/>
            <a:t>Small-E,</a:t>
          </a:r>
        </a:p>
        <a:p>
          <a:r>
            <a:rPr lang="en-IN" dirty="0"/>
            <a:t>Bark</a:t>
          </a:r>
        </a:p>
      </dgm:t>
    </dgm:pt>
    <dgm:pt modelId="{5AB14965-35F3-4A0D-B35D-FC49EBDF6980}" type="parTrans" cxnId="{347FEF8F-F5B4-4EE6-B588-6BD0D808541B}">
      <dgm:prSet/>
      <dgm:spPr/>
      <dgm:t>
        <a:bodyPr/>
        <a:lstStyle/>
        <a:p>
          <a:endParaRPr lang="en-IN"/>
        </a:p>
      </dgm:t>
    </dgm:pt>
    <dgm:pt modelId="{C9460E5B-90BF-45CD-A7CC-26BD24250148}" type="sibTrans" cxnId="{347FEF8F-F5B4-4EE6-B588-6BD0D808541B}">
      <dgm:prSet/>
      <dgm:spPr/>
      <dgm:t>
        <a:bodyPr/>
        <a:lstStyle/>
        <a:p>
          <a:endParaRPr lang="en-IN"/>
        </a:p>
      </dgm:t>
    </dgm:pt>
    <dgm:pt modelId="{A6CA66FD-7D97-40F2-97EF-E43EA56522EA}" type="pres">
      <dgm:prSet presAssocID="{D9D818F8-4B01-431D-857A-9EDE4AEE3F90}" presName="matrix" presStyleCnt="0">
        <dgm:presLayoutVars>
          <dgm:chMax val="1"/>
          <dgm:dir/>
          <dgm:resizeHandles val="exact"/>
        </dgm:presLayoutVars>
      </dgm:prSet>
      <dgm:spPr/>
    </dgm:pt>
    <dgm:pt modelId="{F6463804-2A76-4446-85EC-768A351A03CA}" type="pres">
      <dgm:prSet presAssocID="{D9D818F8-4B01-431D-857A-9EDE4AEE3F90}" presName="axisShape" presStyleLbl="bgShp" presStyleIdx="0" presStyleCnt="1"/>
      <dgm:spPr/>
    </dgm:pt>
    <dgm:pt modelId="{2AC831A0-9B25-459E-B07F-CE8F4BA5DBB2}" type="pres">
      <dgm:prSet presAssocID="{D9D818F8-4B01-431D-857A-9EDE4AEE3F9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734F25-19B6-4B6A-ADB7-497439E229D8}" type="pres">
      <dgm:prSet presAssocID="{D9D818F8-4B01-431D-857A-9EDE4AEE3F9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289507-11B2-42DB-8D85-3BD5E3E5E5CC}" type="pres">
      <dgm:prSet presAssocID="{D9D818F8-4B01-431D-857A-9EDE4AEE3F9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35A93CC-5B69-42C6-AFE9-CBDAB9B2D6C3}" type="pres">
      <dgm:prSet presAssocID="{D9D818F8-4B01-431D-857A-9EDE4AEE3F9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3FA30D-AB22-4DF6-8301-945348D313BB}" type="presOf" srcId="{B27FE92B-81E9-4C12-9B8A-22DF6D87480C}" destId="{2AC831A0-9B25-459E-B07F-CE8F4BA5DBB2}" srcOrd="0" destOrd="0" presId="urn:microsoft.com/office/officeart/2005/8/layout/matrix2"/>
    <dgm:cxn modelId="{0574761E-C9AE-4744-803C-C286D77EA790}" type="presOf" srcId="{FB54925F-C450-45F0-9661-4F45CCFDBDE7}" destId="{88289507-11B2-42DB-8D85-3BD5E3E5E5CC}" srcOrd="0" destOrd="0" presId="urn:microsoft.com/office/officeart/2005/8/layout/matrix2"/>
    <dgm:cxn modelId="{F58E0C1F-9B19-4862-854C-B794CBBCFCA1}" type="presOf" srcId="{D9D818F8-4B01-431D-857A-9EDE4AEE3F90}" destId="{A6CA66FD-7D97-40F2-97EF-E43EA56522EA}" srcOrd="0" destOrd="0" presId="urn:microsoft.com/office/officeart/2005/8/layout/matrix2"/>
    <dgm:cxn modelId="{4A615439-A6F6-4903-8A90-ED9A4A9476F7}" srcId="{D9D818F8-4B01-431D-857A-9EDE4AEE3F90}" destId="{9F2444B7-9F2A-4E68-BC96-0F6343732ED1}" srcOrd="1" destOrd="0" parTransId="{2788211C-A65F-4806-A059-FE532C97E2B5}" sibTransId="{B216065A-D3CC-43AD-9354-B261B6A73D18}"/>
    <dgm:cxn modelId="{6CBAF866-F1D3-4CB1-A010-41C40A1EDC1C}" srcId="{D9D818F8-4B01-431D-857A-9EDE4AEE3F90}" destId="{B27FE92B-81E9-4C12-9B8A-22DF6D87480C}" srcOrd="0" destOrd="0" parTransId="{A0E18752-C74D-4721-99E2-0258B665F12B}" sibTransId="{C245063E-1AAD-47B5-BD87-83A699658334}"/>
    <dgm:cxn modelId="{321C4D47-CDE8-417F-9412-2F24D4F33C60}" type="presOf" srcId="{BEF3F46B-F3AA-4238-917E-A434970DFB95}" destId="{F35A93CC-5B69-42C6-AFE9-CBDAB9B2D6C3}" srcOrd="0" destOrd="0" presId="urn:microsoft.com/office/officeart/2005/8/layout/matrix2"/>
    <dgm:cxn modelId="{50073C58-8615-4C9D-B94D-7B0BAE5C04F8}" srcId="{D9D818F8-4B01-431D-857A-9EDE4AEE3F90}" destId="{FB54925F-C450-45F0-9661-4F45CCFDBDE7}" srcOrd="2" destOrd="0" parTransId="{85F98BB8-2991-41F8-871D-42C749C709C2}" sibTransId="{F0DA0715-BFFC-4D67-98C5-33DBCF2DE003}"/>
    <dgm:cxn modelId="{347FEF8F-F5B4-4EE6-B588-6BD0D808541B}" srcId="{D9D818F8-4B01-431D-857A-9EDE4AEE3F90}" destId="{BEF3F46B-F3AA-4238-917E-A434970DFB95}" srcOrd="3" destOrd="0" parTransId="{5AB14965-35F3-4A0D-B35D-FC49EBDF6980}" sibTransId="{C9460E5B-90BF-45CD-A7CC-26BD24250148}"/>
    <dgm:cxn modelId="{D42423BF-EAC8-4F83-B4B9-9EFF7520778A}" type="presOf" srcId="{9F2444B7-9F2A-4E68-BC96-0F6343732ED1}" destId="{27734F25-19B6-4B6A-ADB7-497439E229D8}" srcOrd="0" destOrd="0" presId="urn:microsoft.com/office/officeart/2005/8/layout/matrix2"/>
    <dgm:cxn modelId="{FDAB8547-722D-481F-9753-AE0E1C23D8B9}" type="presParOf" srcId="{A6CA66FD-7D97-40F2-97EF-E43EA56522EA}" destId="{F6463804-2A76-4446-85EC-768A351A03CA}" srcOrd="0" destOrd="0" presId="urn:microsoft.com/office/officeart/2005/8/layout/matrix2"/>
    <dgm:cxn modelId="{C515D8FD-5D05-4759-A159-E8A8B099ADA9}" type="presParOf" srcId="{A6CA66FD-7D97-40F2-97EF-E43EA56522EA}" destId="{2AC831A0-9B25-459E-B07F-CE8F4BA5DBB2}" srcOrd="1" destOrd="0" presId="urn:microsoft.com/office/officeart/2005/8/layout/matrix2"/>
    <dgm:cxn modelId="{E467E346-173B-4616-AEA0-A481C888E152}" type="presParOf" srcId="{A6CA66FD-7D97-40F2-97EF-E43EA56522EA}" destId="{27734F25-19B6-4B6A-ADB7-497439E229D8}" srcOrd="2" destOrd="0" presId="urn:microsoft.com/office/officeart/2005/8/layout/matrix2"/>
    <dgm:cxn modelId="{8EA27B1E-A430-4364-987F-D6A80E1C871A}" type="presParOf" srcId="{A6CA66FD-7D97-40F2-97EF-E43EA56522EA}" destId="{88289507-11B2-42DB-8D85-3BD5E3E5E5CC}" srcOrd="3" destOrd="0" presId="urn:microsoft.com/office/officeart/2005/8/layout/matrix2"/>
    <dgm:cxn modelId="{57F11A6A-7F72-4652-99B6-AB9D6114614C}" type="presParOf" srcId="{A6CA66FD-7D97-40F2-97EF-E43EA56522EA}" destId="{F35A93CC-5B69-42C6-AFE9-CBDAB9B2D6C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F01731-665D-49ED-8389-3ADF3EE442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D3DAD6-AA37-43DD-9F59-F125D83F6B4A}">
      <dgm:prSet phldrT="[Text]"/>
      <dgm:spPr/>
      <dgm:t>
        <a:bodyPr/>
        <a:lstStyle/>
        <a:p>
          <a:r>
            <a:rPr lang="en-IN" dirty="0"/>
            <a:t>Current:</a:t>
          </a:r>
        </a:p>
      </dgm:t>
    </dgm:pt>
    <dgm:pt modelId="{1D644B93-FC91-45B0-B97A-AB506A15F461}" type="parTrans" cxnId="{EB58A92F-4CCE-4973-A729-7490EDF5AFA5}">
      <dgm:prSet/>
      <dgm:spPr/>
      <dgm:t>
        <a:bodyPr/>
        <a:lstStyle/>
        <a:p>
          <a:endParaRPr lang="en-IN"/>
        </a:p>
      </dgm:t>
    </dgm:pt>
    <dgm:pt modelId="{1C8A26C9-2870-4D9A-A34C-E3FA68272538}" type="sibTrans" cxnId="{EB58A92F-4CCE-4973-A729-7490EDF5AFA5}">
      <dgm:prSet/>
      <dgm:spPr/>
      <dgm:t>
        <a:bodyPr/>
        <a:lstStyle/>
        <a:p>
          <a:endParaRPr lang="en-IN"/>
        </a:p>
      </dgm:t>
    </dgm:pt>
    <dgm:pt modelId="{4F40BA83-124E-44C5-9CD5-FBB5B0CF08CA}">
      <dgm:prSet phldrT="[Text]"/>
      <dgm:spPr/>
      <dgm:t>
        <a:bodyPr/>
        <a:lstStyle/>
        <a:p>
          <a:r>
            <a:rPr lang="en-IN" dirty="0"/>
            <a:t>Local machine deployment</a:t>
          </a:r>
        </a:p>
      </dgm:t>
    </dgm:pt>
    <dgm:pt modelId="{15A3ABB1-A3BB-4C4C-A73D-2F290D68C2A1}" type="parTrans" cxnId="{8E35928E-624C-4228-8747-608D3391B94C}">
      <dgm:prSet/>
      <dgm:spPr/>
      <dgm:t>
        <a:bodyPr/>
        <a:lstStyle/>
        <a:p>
          <a:endParaRPr lang="en-IN"/>
        </a:p>
      </dgm:t>
    </dgm:pt>
    <dgm:pt modelId="{F5DCD1FE-0822-4591-8EF4-7474A87A1195}" type="sibTrans" cxnId="{8E35928E-624C-4228-8747-608D3391B94C}">
      <dgm:prSet/>
      <dgm:spPr/>
      <dgm:t>
        <a:bodyPr/>
        <a:lstStyle/>
        <a:p>
          <a:endParaRPr lang="en-IN"/>
        </a:p>
      </dgm:t>
    </dgm:pt>
    <dgm:pt modelId="{DB083731-41B0-4D75-B0C4-1F249309C57A}">
      <dgm:prSet phldrT="[Text]"/>
      <dgm:spPr/>
      <dgm:t>
        <a:bodyPr/>
        <a:lstStyle/>
        <a:p>
          <a:r>
            <a:rPr lang="en-IN" dirty="0"/>
            <a:t>Future:</a:t>
          </a:r>
        </a:p>
      </dgm:t>
    </dgm:pt>
    <dgm:pt modelId="{79419FBF-D853-4351-8B42-6491DD214E6F}" type="parTrans" cxnId="{F9B96271-4488-49C9-A934-5580EA3256A1}">
      <dgm:prSet/>
      <dgm:spPr/>
      <dgm:t>
        <a:bodyPr/>
        <a:lstStyle/>
        <a:p>
          <a:endParaRPr lang="en-IN"/>
        </a:p>
      </dgm:t>
    </dgm:pt>
    <dgm:pt modelId="{61B7815D-DA55-452A-9600-9528AB00F270}" type="sibTrans" cxnId="{F9B96271-4488-49C9-A934-5580EA3256A1}">
      <dgm:prSet/>
      <dgm:spPr/>
      <dgm:t>
        <a:bodyPr/>
        <a:lstStyle/>
        <a:p>
          <a:endParaRPr lang="en-IN"/>
        </a:p>
      </dgm:t>
    </dgm:pt>
    <dgm:pt modelId="{20C320A9-D20F-4C74-A677-4639909C8F56}">
      <dgm:prSet phldrT="[Text]"/>
      <dgm:spPr/>
      <dgm:t>
        <a:bodyPr/>
        <a:lstStyle/>
        <a:p>
          <a:r>
            <a:rPr lang="en-IN" dirty="0"/>
            <a:t>AWS hosting</a:t>
          </a:r>
        </a:p>
      </dgm:t>
    </dgm:pt>
    <dgm:pt modelId="{DF0F7084-3B73-4E82-A03E-FA694B3614F3}" type="parTrans" cxnId="{6C6E0949-5CEE-47EF-8658-51D12F818289}">
      <dgm:prSet/>
      <dgm:spPr/>
      <dgm:t>
        <a:bodyPr/>
        <a:lstStyle/>
        <a:p>
          <a:endParaRPr lang="en-IN"/>
        </a:p>
      </dgm:t>
    </dgm:pt>
    <dgm:pt modelId="{A8FC2BFE-E9B1-4FE1-A93D-7F70B2B155F3}" type="sibTrans" cxnId="{6C6E0949-5CEE-47EF-8658-51D12F818289}">
      <dgm:prSet/>
      <dgm:spPr/>
      <dgm:t>
        <a:bodyPr/>
        <a:lstStyle/>
        <a:p>
          <a:endParaRPr lang="en-IN"/>
        </a:p>
      </dgm:t>
    </dgm:pt>
    <dgm:pt modelId="{77B3EEE9-E82E-40F4-A703-D554CFBD16AF}" type="pres">
      <dgm:prSet presAssocID="{4AF01731-665D-49ED-8389-3ADF3EE442E4}" presName="linearFlow" presStyleCnt="0">
        <dgm:presLayoutVars>
          <dgm:dir/>
          <dgm:animLvl val="lvl"/>
          <dgm:resizeHandles val="exact"/>
        </dgm:presLayoutVars>
      </dgm:prSet>
      <dgm:spPr/>
    </dgm:pt>
    <dgm:pt modelId="{E70276E9-6590-4F48-A3DA-2317E128CEFB}" type="pres">
      <dgm:prSet presAssocID="{E5D3DAD6-AA37-43DD-9F59-F125D83F6B4A}" presName="composite" presStyleCnt="0"/>
      <dgm:spPr/>
    </dgm:pt>
    <dgm:pt modelId="{C9D28021-3142-4DE6-BF9A-22EC969B5090}" type="pres">
      <dgm:prSet presAssocID="{E5D3DAD6-AA37-43DD-9F59-F125D83F6B4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ABC2078-6FDC-4090-BBC5-C55E6EB849F5}" type="pres">
      <dgm:prSet presAssocID="{E5D3DAD6-AA37-43DD-9F59-F125D83F6B4A}" presName="descendantText" presStyleLbl="alignAcc1" presStyleIdx="0" presStyleCnt="2" custLinFactNeighborX="426" custLinFactNeighborY="306">
        <dgm:presLayoutVars>
          <dgm:bulletEnabled val="1"/>
        </dgm:presLayoutVars>
      </dgm:prSet>
      <dgm:spPr/>
    </dgm:pt>
    <dgm:pt modelId="{3841FF70-7F88-4337-ADE9-1BC3FB5DF65D}" type="pres">
      <dgm:prSet presAssocID="{1C8A26C9-2870-4D9A-A34C-E3FA68272538}" presName="sp" presStyleCnt="0"/>
      <dgm:spPr/>
    </dgm:pt>
    <dgm:pt modelId="{698CF493-1EB8-443D-ACA2-C12346A70BC9}" type="pres">
      <dgm:prSet presAssocID="{DB083731-41B0-4D75-B0C4-1F249309C57A}" presName="composite" presStyleCnt="0"/>
      <dgm:spPr/>
    </dgm:pt>
    <dgm:pt modelId="{746CAEBF-5F62-4F78-9662-D7C3DD36ACF7}" type="pres">
      <dgm:prSet presAssocID="{DB083731-41B0-4D75-B0C4-1F249309C57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EFB2D54-88E6-4B91-ADEE-E70C022EA15C}" type="pres">
      <dgm:prSet presAssocID="{DB083731-41B0-4D75-B0C4-1F249309C57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7BADD1A-C3A3-47ED-AA93-3D33A76245D5}" type="presOf" srcId="{4F40BA83-124E-44C5-9CD5-FBB5B0CF08CA}" destId="{7ABC2078-6FDC-4090-BBC5-C55E6EB849F5}" srcOrd="0" destOrd="0" presId="urn:microsoft.com/office/officeart/2005/8/layout/chevron2"/>
    <dgm:cxn modelId="{B23DBB1E-E98F-409E-871E-72ABD2764989}" type="presOf" srcId="{DB083731-41B0-4D75-B0C4-1F249309C57A}" destId="{746CAEBF-5F62-4F78-9662-D7C3DD36ACF7}" srcOrd="0" destOrd="0" presId="urn:microsoft.com/office/officeart/2005/8/layout/chevron2"/>
    <dgm:cxn modelId="{EB58A92F-4CCE-4973-A729-7490EDF5AFA5}" srcId="{4AF01731-665D-49ED-8389-3ADF3EE442E4}" destId="{E5D3DAD6-AA37-43DD-9F59-F125D83F6B4A}" srcOrd="0" destOrd="0" parTransId="{1D644B93-FC91-45B0-B97A-AB506A15F461}" sibTransId="{1C8A26C9-2870-4D9A-A34C-E3FA68272538}"/>
    <dgm:cxn modelId="{6C6E0949-5CEE-47EF-8658-51D12F818289}" srcId="{DB083731-41B0-4D75-B0C4-1F249309C57A}" destId="{20C320A9-D20F-4C74-A677-4639909C8F56}" srcOrd="0" destOrd="0" parTransId="{DF0F7084-3B73-4E82-A03E-FA694B3614F3}" sibTransId="{A8FC2BFE-E9B1-4FE1-A93D-7F70B2B155F3}"/>
    <dgm:cxn modelId="{F9B96271-4488-49C9-A934-5580EA3256A1}" srcId="{4AF01731-665D-49ED-8389-3ADF3EE442E4}" destId="{DB083731-41B0-4D75-B0C4-1F249309C57A}" srcOrd="1" destOrd="0" parTransId="{79419FBF-D853-4351-8B42-6491DD214E6F}" sibTransId="{61B7815D-DA55-452A-9600-9528AB00F270}"/>
    <dgm:cxn modelId="{DB9AF988-35D2-4C92-9EAD-8BD8F8FE1772}" type="presOf" srcId="{4AF01731-665D-49ED-8389-3ADF3EE442E4}" destId="{77B3EEE9-E82E-40F4-A703-D554CFBD16AF}" srcOrd="0" destOrd="0" presId="urn:microsoft.com/office/officeart/2005/8/layout/chevron2"/>
    <dgm:cxn modelId="{8E35928E-624C-4228-8747-608D3391B94C}" srcId="{E5D3DAD6-AA37-43DD-9F59-F125D83F6B4A}" destId="{4F40BA83-124E-44C5-9CD5-FBB5B0CF08CA}" srcOrd="0" destOrd="0" parTransId="{15A3ABB1-A3BB-4C4C-A73D-2F290D68C2A1}" sibTransId="{F5DCD1FE-0822-4591-8EF4-7474A87A1195}"/>
    <dgm:cxn modelId="{FC00A2BB-692F-4D82-BC5F-532EF7F46707}" type="presOf" srcId="{20C320A9-D20F-4C74-A677-4639909C8F56}" destId="{8EFB2D54-88E6-4B91-ADEE-E70C022EA15C}" srcOrd="0" destOrd="0" presId="urn:microsoft.com/office/officeart/2005/8/layout/chevron2"/>
    <dgm:cxn modelId="{2168BFC1-6F1F-47F3-BA84-72CDEE08EBEA}" type="presOf" srcId="{E5D3DAD6-AA37-43DD-9F59-F125D83F6B4A}" destId="{C9D28021-3142-4DE6-BF9A-22EC969B5090}" srcOrd="0" destOrd="0" presId="urn:microsoft.com/office/officeart/2005/8/layout/chevron2"/>
    <dgm:cxn modelId="{5BA8208D-FE3C-40F0-9039-8AF090CED947}" type="presParOf" srcId="{77B3EEE9-E82E-40F4-A703-D554CFBD16AF}" destId="{E70276E9-6590-4F48-A3DA-2317E128CEFB}" srcOrd="0" destOrd="0" presId="urn:microsoft.com/office/officeart/2005/8/layout/chevron2"/>
    <dgm:cxn modelId="{B6744100-D75E-4541-9812-8B53C73C2FFE}" type="presParOf" srcId="{E70276E9-6590-4F48-A3DA-2317E128CEFB}" destId="{C9D28021-3142-4DE6-BF9A-22EC969B5090}" srcOrd="0" destOrd="0" presId="urn:microsoft.com/office/officeart/2005/8/layout/chevron2"/>
    <dgm:cxn modelId="{A8BEAEA2-0963-4E27-96E4-B66CEF939B94}" type="presParOf" srcId="{E70276E9-6590-4F48-A3DA-2317E128CEFB}" destId="{7ABC2078-6FDC-4090-BBC5-C55E6EB849F5}" srcOrd="1" destOrd="0" presId="urn:microsoft.com/office/officeart/2005/8/layout/chevron2"/>
    <dgm:cxn modelId="{564B4119-5F3B-4F9E-9E08-422B11A74ACD}" type="presParOf" srcId="{77B3EEE9-E82E-40F4-A703-D554CFBD16AF}" destId="{3841FF70-7F88-4337-ADE9-1BC3FB5DF65D}" srcOrd="1" destOrd="0" presId="urn:microsoft.com/office/officeart/2005/8/layout/chevron2"/>
    <dgm:cxn modelId="{036D6243-8B6E-4097-8D36-52C15AFBC848}" type="presParOf" srcId="{77B3EEE9-E82E-40F4-A703-D554CFBD16AF}" destId="{698CF493-1EB8-443D-ACA2-C12346A70BC9}" srcOrd="2" destOrd="0" presId="urn:microsoft.com/office/officeart/2005/8/layout/chevron2"/>
    <dgm:cxn modelId="{467FA4F7-D568-412D-8520-6F56722BCE64}" type="presParOf" srcId="{698CF493-1EB8-443D-ACA2-C12346A70BC9}" destId="{746CAEBF-5F62-4F78-9662-D7C3DD36ACF7}" srcOrd="0" destOrd="0" presId="urn:microsoft.com/office/officeart/2005/8/layout/chevron2"/>
    <dgm:cxn modelId="{AD5B93B6-5E2D-4B3B-B79A-FEAEE73BFB28}" type="presParOf" srcId="{698CF493-1EB8-443D-ACA2-C12346A70BC9}" destId="{8EFB2D54-88E6-4B91-ADEE-E70C022EA1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98F5A-FB9C-498E-8ADA-6FEC1A6EF483}">
      <dsp:nvSpPr>
        <dsp:cNvPr id="0" name=""/>
        <dsp:cNvSpPr/>
      </dsp:nvSpPr>
      <dsp:spPr>
        <a:xfrm>
          <a:off x="0" y="568959"/>
          <a:ext cx="7523217" cy="75861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AF476-5614-4CB4-B1C6-10BC4914FCFA}">
      <dsp:nvSpPr>
        <dsp:cNvPr id="0" name=""/>
        <dsp:cNvSpPr/>
      </dsp:nvSpPr>
      <dsp:spPr>
        <a:xfrm>
          <a:off x="3306" y="0"/>
          <a:ext cx="2182026" cy="75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Initial Plan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(DiffTalk + Small-E)</a:t>
          </a:r>
        </a:p>
      </dsp:txBody>
      <dsp:txXfrm>
        <a:off x="3306" y="0"/>
        <a:ext cx="2182026" cy="758613"/>
      </dsp:txXfrm>
    </dsp:sp>
    <dsp:sp modelId="{13D8D6B4-270C-4EE6-9FCE-2C49243F425A}">
      <dsp:nvSpPr>
        <dsp:cNvPr id="0" name=""/>
        <dsp:cNvSpPr/>
      </dsp:nvSpPr>
      <dsp:spPr>
        <a:xfrm>
          <a:off x="999492" y="853439"/>
          <a:ext cx="189653" cy="189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1402-B20D-4127-B354-E71F50DE9A1A}">
      <dsp:nvSpPr>
        <dsp:cNvPr id="0" name=""/>
        <dsp:cNvSpPr/>
      </dsp:nvSpPr>
      <dsp:spPr>
        <a:xfrm>
          <a:off x="2294434" y="1137919"/>
          <a:ext cx="2182026" cy="75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Final Build: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SadTalker + XTTS</a:t>
          </a:r>
        </a:p>
      </dsp:txBody>
      <dsp:txXfrm>
        <a:off x="2294434" y="1137919"/>
        <a:ext cx="2182026" cy="758613"/>
      </dsp:txXfrm>
    </dsp:sp>
    <dsp:sp modelId="{5E3EB76D-B745-43E3-8B68-3EECF4217E92}">
      <dsp:nvSpPr>
        <dsp:cNvPr id="0" name=""/>
        <dsp:cNvSpPr/>
      </dsp:nvSpPr>
      <dsp:spPr>
        <a:xfrm>
          <a:off x="3290621" y="853439"/>
          <a:ext cx="189653" cy="189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9E6E-24E8-480E-8E5A-6DE3BA32C4A9}">
      <dsp:nvSpPr>
        <dsp:cNvPr id="0" name=""/>
        <dsp:cNvSpPr/>
      </dsp:nvSpPr>
      <dsp:spPr>
        <a:xfrm>
          <a:off x="4585562" y="0"/>
          <a:ext cx="2182026" cy="75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Future: Cloud Deployment</a:t>
          </a:r>
        </a:p>
      </dsp:txBody>
      <dsp:txXfrm>
        <a:off x="4585562" y="0"/>
        <a:ext cx="2182026" cy="758613"/>
      </dsp:txXfrm>
    </dsp:sp>
    <dsp:sp modelId="{281AFE61-46AC-4D50-81A5-EA327F4E0417}">
      <dsp:nvSpPr>
        <dsp:cNvPr id="0" name=""/>
        <dsp:cNvSpPr/>
      </dsp:nvSpPr>
      <dsp:spPr>
        <a:xfrm>
          <a:off x="5581749" y="853439"/>
          <a:ext cx="189653" cy="189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E19FF-3FF1-4EB9-9C4A-0F5D9E243B77}">
      <dsp:nvSpPr>
        <dsp:cNvPr id="0" name=""/>
        <dsp:cNvSpPr/>
      </dsp:nvSpPr>
      <dsp:spPr>
        <a:xfrm rot="5400000">
          <a:off x="2117106" y="1308797"/>
          <a:ext cx="1388850" cy="12082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Text/Audio Input &amp; Avatar Generation. </a:t>
          </a:r>
        </a:p>
      </dsp:txBody>
      <dsp:txXfrm rot="-5400000">
        <a:off x="2395674" y="1434951"/>
        <a:ext cx="831713" cy="955992"/>
      </dsp:txXfrm>
    </dsp:sp>
    <dsp:sp modelId="{EAA5B0CC-B88E-4E09-8951-F15554CDFECD}">
      <dsp:nvSpPr>
        <dsp:cNvPr id="0" name=""/>
        <dsp:cNvSpPr/>
      </dsp:nvSpPr>
      <dsp:spPr>
        <a:xfrm>
          <a:off x="3452347" y="1496292"/>
          <a:ext cx="1549956" cy="83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FC36-2A32-4CEC-8D1D-C22B5528D0C9}">
      <dsp:nvSpPr>
        <dsp:cNvPr id="0" name=""/>
        <dsp:cNvSpPr/>
      </dsp:nvSpPr>
      <dsp:spPr>
        <a:xfrm rot="5400000">
          <a:off x="812143" y="1308797"/>
          <a:ext cx="1388850" cy="12082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User Login &amp; History Tracking.</a:t>
          </a:r>
        </a:p>
      </dsp:txBody>
      <dsp:txXfrm rot="-5400000">
        <a:off x="1090711" y="1434951"/>
        <a:ext cx="831713" cy="955992"/>
      </dsp:txXfrm>
    </dsp:sp>
    <dsp:sp modelId="{2273669E-EBA5-47CD-9640-857D53CF6057}">
      <dsp:nvSpPr>
        <dsp:cNvPr id="0" name=""/>
        <dsp:cNvSpPr/>
      </dsp:nvSpPr>
      <dsp:spPr>
        <a:xfrm rot="5400000">
          <a:off x="1462125" y="2487653"/>
          <a:ext cx="1388850" cy="12082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Video Generation with Lip-Sync.</a:t>
          </a:r>
        </a:p>
      </dsp:txBody>
      <dsp:txXfrm rot="-5400000">
        <a:off x="1740693" y="2613807"/>
        <a:ext cx="831713" cy="955992"/>
      </dsp:txXfrm>
    </dsp:sp>
    <dsp:sp modelId="{3D0F066C-2919-4D27-96E8-D9E03FEF241E}">
      <dsp:nvSpPr>
        <dsp:cNvPr id="0" name=""/>
        <dsp:cNvSpPr/>
      </dsp:nvSpPr>
      <dsp:spPr>
        <a:xfrm>
          <a:off x="2443" y="2675148"/>
          <a:ext cx="1499958" cy="833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7E5BB-7452-4AB5-949F-0E4DB39EB9F2}">
      <dsp:nvSpPr>
        <dsp:cNvPr id="0" name=""/>
        <dsp:cNvSpPr/>
      </dsp:nvSpPr>
      <dsp:spPr>
        <a:xfrm rot="5400000">
          <a:off x="2767088" y="2487653"/>
          <a:ext cx="1388850" cy="12082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Downloadable .mp4 Output (~70% Realism)</a:t>
          </a:r>
          <a:endParaRPr lang="en-IN" sz="800" kern="1200" dirty="0"/>
        </a:p>
      </dsp:txBody>
      <dsp:txXfrm rot="-5400000">
        <a:off x="3045656" y="2613807"/>
        <a:ext cx="831713" cy="955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384DB-0DE6-4FAB-841E-CC2F3A56C41D}">
      <dsp:nvSpPr>
        <dsp:cNvPr id="0" name=""/>
        <dsp:cNvSpPr/>
      </dsp:nvSpPr>
      <dsp:spPr>
        <a:xfrm>
          <a:off x="4474422" y="1008828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Key Learnings</a:t>
          </a:r>
        </a:p>
      </dsp:txBody>
      <dsp:txXfrm>
        <a:off x="4507986" y="1042392"/>
        <a:ext cx="1651800" cy="1078824"/>
      </dsp:txXfrm>
    </dsp:sp>
    <dsp:sp modelId="{3D032C7D-78BC-447C-9C28-E5672730C6F4}">
      <dsp:nvSpPr>
        <dsp:cNvPr id="0" name=""/>
        <dsp:cNvSpPr/>
      </dsp:nvSpPr>
      <dsp:spPr>
        <a:xfrm>
          <a:off x="864673" y="2154781"/>
          <a:ext cx="4469213" cy="458380"/>
        </a:xfrm>
        <a:custGeom>
          <a:avLst/>
          <a:gdLst/>
          <a:ahLst/>
          <a:cxnLst/>
          <a:rect l="0" t="0" r="0" b="0"/>
          <a:pathLst>
            <a:path>
              <a:moveTo>
                <a:pt x="4469213" y="0"/>
              </a:moveTo>
              <a:lnTo>
                <a:pt x="4469213" y="229190"/>
              </a:lnTo>
              <a:lnTo>
                <a:pt x="0" y="229190"/>
              </a:lnTo>
              <a:lnTo>
                <a:pt x="0" y="4583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2F08F-1D31-429C-BAFD-CD2DD5B16AAD}">
      <dsp:nvSpPr>
        <dsp:cNvPr id="0" name=""/>
        <dsp:cNvSpPr/>
      </dsp:nvSpPr>
      <dsp:spPr>
        <a:xfrm>
          <a:off x="5208" y="2613161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 Model Integration (XTTS/ SadTalker)</a:t>
          </a:r>
        </a:p>
      </dsp:txBody>
      <dsp:txXfrm>
        <a:off x="38772" y="2646725"/>
        <a:ext cx="1651800" cy="1078824"/>
      </dsp:txXfrm>
    </dsp:sp>
    <dsp:sp modelId="{50F20C04-0044-4AEA-B49F-4DCB9EC4F60C}">
      <dsp:nvSpPr>
        <dsp:cNvPr id="0" name=""/>
        <dsp:cNvSpPr/>
      </dsp:nvSpPr>
      <dsp:spPr>
        <a:xfrm>
          <a:off x="3099279" y="2154781"/>
          <a:ext cx="2234606" cy="458380"/>
        </a:xfrm>
        <a:custGeom>
          <a:avLst/>
          <a:gdLst/>
          <a:ahLst/>
          <a:cxnLst/>
          <a:rect l="0" t="0" r="0" b="0"/>
          <a:pathLst>
            <a:path>
              <a:moveTo>
                <a:pt x="2234606" y="0"/>
              </a:moveTo>
              <a:lnTo>
                <a:pt x="2234606" y="229190"/>
              </a:lnTo>
              <a:lnTo>
                <a:pt x="0" y="229190"/>
              </a:lnTo>
              <a:lnTo>
                <a:pt x="0" y="4583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917F0-3879-4BA0-A033-59DCC0ACB561}">
      <dsp:nvSpPr>
        <dsp:cNvPr id="0" name=""/>
        <dsp:cNvSpPr/>
      </dsp:nvSpPr>
      <dsp:spPr>
        <a:xfrm>
          <a:off x="2239815" y="2613161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React Animations (Framer Motion)</a:t>
          </a:r>
        </a:p>
      </dsp:txBody>
      <dsp:txXfrm>
        <a:off x="2273379" y="2646725"/>
        <a:ext cx="1651800" cy="1078824"/>
      </dsp:txXfrm>
    </dsp:sp>
    <dsp:sp modelId="{6944081F-A5B8-4248-AE89-F3FEF13ACE6B}">
      <dsp:nvSpPr>
        <dsp:cNvPr id="0" name=""/>
        <dsp:cNvSpPr/>
      </dsp:nvSpPr>
      <dsp:spPr>
        <a:xfrm>
          <a:off x="5288166" y="2154781"/>
          <a:ext cx="91440" cy="458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83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D44DF-03BC-48D6-B594-51A947CE0E2C}">
      <dsp:nvSpPr>
        <dsp:cNvPr id="0" name=""/>
        <dsp:cNvSpPr/>
      </dsp:nvSpPr>
      <dsp:spPr>
        <a:xfrm>
          <a:off x="4474422" y="2613161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Pipeline Management (Audio- Video Sync)</a:t>
          </a:r>
        </a:p>
      </dsp:txBody>
      <dsp:txXfrm>
        <a:off x="4507986" y="2646725"/>
        <a:ext cx="1651800" cy="1078824"/>
      </dsp:txXfrm>
    </dsp:sp>
    <dsp:sp modelId="{15C5BAA9-19E5-4741-A0D6-2239012C089E}">
      <dsp:nvSpPr>
        <dsp:cNvPr id="0" name=""/>
        <dsp:cNvSpPr/>
      </dsp:nvSpPr>
      <dsp:spPr>
        <a:xfrm>
          <a:off x="5333886" y="2154781"/>
          <a:ext cx="2234606" cy="45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190"/>
              </a:lnTo>
              <a:lnTo>
                <a:pt x="2234606" y="229190"/>
              </a:lnTo>
              <a:lnTo>
                <a:pt x="2234606" y="4583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A6A7A-691F-40BD-87E1-2BBB8FF5601B}">
      <dsp:nvSpPr>
        <dsp:cNvPr id="0" name=""/>
        <dsp:cNvSpPr/>
      </dsp:nvSpPr>
      <dsp:spPr>
        <a:xfrm>
          <a:off x="6709029" y="2613161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Error Handling &amp; Debugging</a:t>
          </a:r>
        </a:p>
      </dsp:txBody>
      <dsp:txXfrm>
        <a:off x="6742593" y="2646725"/>
        <a:ext cx="1651800" cy="1078824"/>
      </dsp:txXfrm>
    </dsp:sp>
    <dsp:sp modelId="{B77791CA-5385-479C-9DFE-F49203D9E584}">
      <dsp:nvSpPr>
        <dsp:cNvPr id="0" name=""/>
        <dsp:cNvSpPr/>
      </dsp:nvSpPr>
      <dsp:spPr>
        <a:xfrm>
          <a:off x="5333886" y="2154781"/>
          <a:ext cx="4469213" cy="45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190"/>
              </a:lnTo>
              <a:lnTo>
                <a:pt x="4469213" y="229190"/>
              </a:lnTo>
              <a:lnTo>
                <a:pt x="4469213" y="4583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C914A-B747-47EC-8BA4-E1523D7E6EDA}">
      <dsp:nvSpPr>
        <dsp:cNvPr id="0" name=""/>
        <dsp:cNvSpPr/>
      </dsp:nvSpPr>
      <dsp:spPr>
        <a:xfrm>
          <a:off x="8943635" y="2613161"/>
          <a:ext cx="1718928" cy="1145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CPU Optimization (16-core, 16 GB RAM)</a:t>
          </a:r>
        </a:p>
      </dsp:txBody>
      <dsp:txXfrm>
        <a:off x="8977199" y="2646725"/>
        <a:ext cx="1651800" cy="1078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C844-E446-4120-AF6B-9E54201ABB39}">
      <dsp:nvSpPr>
        <dsp:cNvPr id="0" name=""/>
        <dsp:cNvSpPr/>
      </dsp:nvSpPr>
      <dsp:spPr>
        <a:xfrm rot="16200000">
          <a:off x="553" y="458"/>
          <a:ext cx="2402100" cy="24021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Initial Architecture: DiffTalk + Small-E</a:t>
          </a:r>
        </a:p>
      </dsp:txBody>
      <dsp:txXfrm rot="5400000">
        <a:off x="420921" y="600983"/>
        <a:ext cx="1981732" cy="1201050"/>
      </dsp:txXfrm>
    </dsp:sp>
    <dsp:sp modelId="{292FC3C5-1FBA-4262-BAD2-395A7A7194C5}">
      <dsp:nvSpPr>
        <dsp:cNvPr id="0" name=""/>
        <dsp:cNvSpPr/>
      </dsp:nvSpPr>
      <dsp:spPr>
        <a:xfrm rot="5400000">
          <a:off x="8578375" y="458"/>
          <a:ext cx="2402100" cy="240210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Final Architecture: Sad Talker + XTTS (lower compute), Google Oauth, Optimized APIs</a:t>
          </a:r>
        </a:p>
      </dsp:txBody>
      <dsp:txXfrm rot="-5400000">
        <a:off x="8578375" y="600983"/>
        <a:ext cx="1981732" cy="1201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F883D-4120-4C15-A73A-5FCB0AA28932}">
      <dsp:nvSpPr>
        <dsp:cNvPr id="0" name=""/>
        <dsp:cNvSpPr/>
      </dsp:nvSpPr>
      <dsp:spPr>
        <a:xfrm>
          <a:off x="609096" y="497"/>
          <a:ext cx="1708743" cy="683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Achieved:</a:t>
          </a:r>
        </a:p>
      </dsp:txBody>
      <dsp:txXfrm>
        <a:off x="950845" y="497"/>
        <a:ext cx="1025246" cy="683497"/>
      </dsp:txXfrm>
    </dsp:sp>
    <dsp:sp modelId="{45164BCF-F6E5-4A22-B50B-32443CABA9AC}">
      <dsp:nvSpPr>
        <dsp:cNvPr id="0" name=""/>
        <dsp:cNvSpPr/>
      </dsp:nvSpPr>
      <dsp:spPr>
        <a:xfrm>
          <a:off x="2095703" y="58594"/>
          <a:ext cx="1418257" cy="567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Integration</a:t>
          </a:r>
        </a:p>
      </dsp:txBody>
      <dsp:txXfrm>
        <a:off x="2379354" y="58594"/>
        <a:ext cx="850955" cy="567302"/>
      </dsp:txXfrm>
    </dsp:sp>
    <dsp:sp modelId="{0628B146-6E13-483D-8BCB-BD25899812AB}">
      <dsp:nvSpPr>
        <dsp:cNvPr id="0" name=""/>
        <dsp:cNvSpPr/>
      </dsp:nvSpPr>
      <dsp:spPr>
        <a:xfrm>
          <a:off x="3315405" y="58594"/>
          <a:ext cx="1418257" cy="567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~70% Realism</a:t>
          </a:r>
        </a:p>
      </dsp:txBody>
      <dsp:txXfrm>
        <a:off x="3599056" y="58594"/>
        <a:ext cx="850955" cy="567302"/>
      </dsp:txXfrm>
    </dsp:sp>
    <dsp:sp modelId="{541EC276-B839-468A-8AA2-F9B32F3516FF}">
      <dsp:nvSpPr>
        <dsp:cNvPr id="0" name=""/>
        <dsp:cNvSpPr/>
      </dsp:nvSpPr>
      <dsp:spPr>
        <a:xfrm>
          <a:off x="609096" y="779684"/>
          <a:ext cx="1708743" cy="6834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Not Achieved:</a:t>
          </a:r>
        </a:p>
      </dsp:txBody>
      <dsp:txXfrm>
        <a:off x="950845" y="779684"/>
        <a:ext cx="1025246" cy="683497"/>
      </dsp:txXfrm>
    </dsp:sp>
    <dsp:sp modelId="{2EDADBCB-1E33-44C0-AAE1-CB1F9B6E542A}">
      <dsp:nvSpPr>
        <dsp:cNvPr id="0" name=""/>
        <dsp:cNvSpPr/>
      </dsp:nvSpPr>
      <dsp:spPr>
        <a:xfrm>
          <a:off x="2095703" y="837782"/>
          <a:ext cx="1418257" cy="567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Original TTS-to-Video Pipeline, </a:t>
          </a:r>
        </a:p>
      </dsp:txBody>
      <dsp:txXfrm>
        <a:off x="2379354" y="837782"/>
        <a:ext cx="850955" cy="567302"/>
      </dsp:txXfrm>
    </dsp:sp>
    <dsp:sp modelId="{9269B826-623B-4FA4-982F-E126722DA948}">
      <dsp:nvSpPr>
        <dsp:cNvPr id="0" name=""/>
        <dsp:cNvSpPr/>
      </dsp:nvSpPr>
      <dsp:spPr>
        <a:xfrm>
          <a:off x="3315405" y="837782"/>
          <a:ext cx="1418257" cy="5673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Cloud deployment</a:t>
          </a:r>
        </a:p>
      </dsp:txBody>
      <dsp:txXfrm>
        <a:off x="3599056" y="837782"/>
        <a:ext cx="850955" cy="567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A45A8-E8C0-40F7-A098-CE34C0F310F4}">
      <dsp:nvSpPr>
        <dsp:cNvPr id="0" name=""/>
        <dsp:cNvSpPr/>
      </dsp:nvSpPr>
      <dsp:spPr>
        <a:xfrm>
          <a:off x="1873096" y="251489"/>
          <a:ext cx="5200647" cy="5200647"/>
        </a:xfrm>
        <a:prstGeom prst="circularArrow">
          <a:avLst>
            <a:gd name="adj1" fmla="val 4668"/>
            <a:gd name="adj2" fmla="val 272909"/>
            <a:gd name="adj3" fmla="val 13810419"/>
            <a:gd name="adj4" fmla="val 1740014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18BE7-321C-48A5-B775-85E7770BE865}">
      <dsp:nvSpPr>
        <dsp:cNvPr id="0" name=""/>
        <dsp:cNvSpPr/>
      </dsp:nvSpPr>
      <dsp:spPr>
        <a:xfrm>
          <a:off x="3218825" y="366311"/>
          <a:ext cx="2509188" cy="98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Model Issues: Colab Struggles, moved to local, excessive movement (fixed), sync issues</a:t>
          </a:r>
        </a:p>
      </dsp:txBody>
      <dsp:txXfrm>
        <a:off x="3267152" y="414638"/>
        <a:ext cx="2412534" cy="893337"/>
      </dsp:txXfrm>
    </dsp:sp>
    <dsp:sp modelId="{744299AA-7821-4DDF-831E-F63EDB49A8B7}">
      <dsp:nvSpPr>
        <dsp:cNvPr id="0" name=""/>
        <dsp:cNvSpPr/>
      </dsp:nvSpPr>
      <dsp:spPr>
        <a:xfrm>
          <a:off x="5085894" y="2234325"/>
          <a:ext cx="2509807" cy="988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Performance: Slow load times (CPU), frontend delays (large files)</a:t>
          </a:r>
        </a:p>
      </dsp:txBody>
      <dsp:txXfrm>
        <a:off x="5134159" y="2282590"/>
        <a:ext cx="2413277" cy="892189"/>
      </dsp:txXfrm>
    </dsp:sp>
    <dsp:sp modelId="{85B4EE30-78BF-43B6-815A-795BB3813005}">
      <dsp:nvSpPr>
        <dsp:cNvPr id="0" name=""/>
        <dsp:cNvSpPr/>
      </dsp:nvSpPr>
      <dsp:spPr>
        <a:xfrm>
          <a:off x="3218825" y="4101067"/>
          <a:ext cx="2509188" cy="98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Time Constraints: Limited optimization.</a:t>
          </a:r>
        </a:p>
      </dsp:txBody>
      <dsp:txXfrm>
        <a:off x="3267152" y="4149394"/>
        <a:ext cx="2412534" cy="893337"/>
      </dsp:txXfrm>
    </dsp:sp>
    <dsp:sp modelId="{E83B6A4D-8905-45C5-B7E2-737EDF196E0E}">
      <dsp:nvSpPr>
        <dsp:cNvPr id="0" name=""/>
        <dsp:cNvSpPr/>
      </dsp:nvSpPr>
      <dsp:spPr>
        <a:xfrm>
          <a:off x="1351448" y="2233689"/>
          <a:ext cx="2509188" cy="989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Debugging: Cross-model bugs resolved</a:t>
          </a:r>
        </a:p>
      </dsp:txBody>
      <dsp:txXfrm>
        <a:off x="1399775" y="2282016"/>
        <a:ext cx="2412534" cy="893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63804-2A76-4446-85EC-768A351A03CA}">
      <dsp:nvSpPr>
        <dsp:cNvPr id="0" name=""/>
        <dsp:cNvSpPr/>
      </dsp:nvSpPr>
      <dsp:spPr>
        <a:xfrm>
          <a:off x="100012" y="0"/>
          <a:ext cx="4195763" cy="41957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831A0-9B25-459E-B07F-CE8F4BA5DBB2}">
      <dsp:nvSpPr>
        <dsp:cNvPr id="0" name=""/>
        <dsp:cNvSpPr/>
      </dsp:nvSpPr>
      <dsp:spPr>
        <a:xfrm>
          <a:off x="372736" y="272724"/>
          <a:ext cx="1678305" cy="1678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SadTalker: Single Image input, realistic movements, open-source</a:t>
          </a:r>
        </a:p>
      </dsp:txBody>
      <dsp:txXfrm>
        <a:off x="454664" y="354652"/>
        <a:ext cx="1514449" cy="1514449"/>
      </dsp:txXfrm>
    </dsp:sp>
    <dsp:sp modelId="{27734F25-19B6-4B6A-ADB7-497439E229D8}">
      <dsp:nvSpPr>
        <dsp:cNvPr id="0" name=""/>
        <dsp:cNvSpPr/>
      </dsp:nvSpPr>
      <dsp:spPr>
        <a:xfrm>
          <a:off x="2344745" y="272724"/>
          <a:ext cx="1678305" cy="1678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XTTS: High-quality, TTS, multilingual, low latency</a:t>
          </a:r>
        </a:p>
      </dsp:txBody>
      <dsp:txXfrm>
        <a:off x="2426673" y="354652"/>
        <a:ext cx="1514449" cy="1514449"/>
      </dsp:txXfrm>
    </dsp:sp>
    <dsp:sp modelId="{88289507-11B2-42DB-8D85-3BD5E3E5E5CC}">
      <dsp:nvSpPr>
        <dsp:cNvPr id="0" name=""/>
        <dsp:cNvSpPr/>
      </dsp:nvSpPr>
      <dsp:spPr>
        <a:xfrm>
          <a:off x="372736" y="2244733"/>
          <a:ext cx="1678305" cy="1678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Considered: latentSync, DiffDub</a:t>
          </a:r>
        </a:p>
      </dsp:txBody>
      <dsp:txXfrm>
        <a:off x="454664" y="2326661"/>
        <a:ext cx="1514449" cy="1514449"/>
      </dsp:txXfrm>
    </dsp:sp>
    <dsp:sp modelId="{F35A93CC-5B69-42C6-AFE9-CBDAB9B2D6C3}">
      <dsp:nvSpPr>
        <dsp:cNvPr id="0" name=""/>
        <dsp:cNvSpPr/>
      </dsp:nvSpPr>
      <dsp:spPr>
        <a:xfrm>
          <a:off x="2344745" y="2244733"/>
          <a:ext cx="1678305" cy="1678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Considered: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Small-E,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Bark</a:t>
          </a:r>
        </a:p>
      </dsp:txBody>
      <dsp:txXfrm>
        <a:off x="2426673" y="2326661"/>
        <a:ext cx="1514449" cy="1514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28021-3142-4DE6-BF9A-22EC969B5090}">
      <dsp:nvSpPr>
        <dsp:cNvPr id="0" name=""/>
        <dsp:cNvSpPr/>
      </dsp:nvSpPr>
      <dsp:spPr>
        <a:xfrm rot="5400000">
          <a:off x="-253888" y="255284"/>
          <a:ext cx="1692592" cy="1184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Current:</a:t>
          </a:r>
        </a:p>
      </dsp:txBody>
      <dsp:txXfrm rot="-5400000">
        <a:off x="1" y="593804"/>
        <a:ext cx="1184815" cy="507777"/>
      </dsp:txXfrm>
    </dsp:sp>
    <dsp:sp modelId="{7ABC2078-6FDC-4090-BBC5-C55E6EB849F5}">
      <dsp:nvSpPr>
        <dsp:cNvPr id="0" name=""/>
        <dsp:cNvSpPr/>
      </dsp:nvSpPr>
      <dsp:spPr>
        <a:xfrm rot="5400000">
          <a:off x="2604903" y="-1415326"/>
          <a:ext cx="1100185" cy="39403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Local machine deployment</a:t>
          </a:r>
        </a:p>
      </dsp:txBody>
      <dsp:txXfrm rot="-5400000">
        <a:off x="1184815" y="58469"/>
        <a:ext cx="3886655" cy="992771"/>
      </dsp:txXfrm>
    </dsp:sp>
    <dsp:sp modelId="{746CAEBF-5F62-4F78-9662-D7C3DD36ACF7}">
      <dsp:nvSpPr>
        <dsp:cNvPr id="0" name=""/>
        <dsp:cNvSpPr/>
      </dsp:nvSpPr>
      <dsp:spPr>
        <a:xfrm rot="5400000">
          <a:off x="-253888" y="1654927"/>
          <a:ext cx="1692592" cy="1184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Future:</a:t>
          </a:r>
        </a:p>
      </dsp:txBody>
      <dsp:txXfrm rot="-5400000">
        <a:off x="1" y="1993447"/>
        <a:ext cx="1184815" cy="507777"/>
      </dsp:txXfrm>
    </dsp:sp>
    <dsp:sp modelId="{8EFB2D54-88E6-4B91-ADEE-E70C022EA15C}">
      <dsp:nvSpPr>
        <dsp:cNvPr id="0" name=""/>
        <dsp:cNvSpPr/>
      </dsp:nvSpPr>
      <dsp:spPr>
        <a:xfrm rot="5400000">
          <a:off x="2604903" y="-19050"/>
          <a:ext cx="1100185" cy="39403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AWS hosting</a:t>
          </a:r>
        </a:p>
      </dsp:txBody>
      <dsp:txXfrm rot="-5400000">
        <a:off x="1184815" y="1454746"/>
        <a:ext cx="3886655" cy="992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00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66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33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80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4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56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6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1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4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3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8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6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3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72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A27CEC-A855-42CC-B343-4AED61BF06A5}" type="datetimeFigureOut">
              <a:rPr lang="en-IN" smtClean="0"/>
              <a:t>30-05-2025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BDF3-0D1A-4168-88F7-A2E60BEE3A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24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19.sv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diagramData" Target="../diagrams/data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image" Target="../media/image21.svg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7E9F46-06BE-ABB9-F229-8DDB3C73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"/>
            <a:ext cx="12192000" cy="6856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D1DF4E-2FA6-71A7-E17A-8049B4320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Avatar AI Labs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5788C-EEDB-7DAF-918C-58F1AD559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38694"/>
            <a:ext cx="8825658" cy="861420"/>
          </a:xfrm>
        </p:spPr>
        <p:txBody>
          <a:bodyPr/>
          <a:lstStyle/>
          <a:p>
            <a:r>
              <a:rPr lang="en-IN" dirty="0"/>
              <a:t>AI-powered Talking-Head Video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F9366-1515-1D5A-61CE-1702F5DE127E}"/>
              </a:ext>
            </a:extLst>
          </p:cNvPr>
          <p:cNvSpPr txBox="1"/>
          <p:nvPr/>
        </p:nvSpPr>
        <p:spPr>
          <a:xfrm>
            <a:off x="8678172" y="4968601"/>
            <a:ext cx="23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</a:t>
            </a:r>
            <a:r>
              <a:rPr lang="en-IN" dirty="0"/>
              <a:t> 		Risheel Kumar</a:t>
            </a:r>
          </a:p>
          <a:p>
            <a:r>
              <a:rPr lang="en-IN" dirty="0"/>
              <a:t>	23BD1A05BV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44ABDBB8-229C-A94B-7877-DBF147440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6903" y="2055303"/>
            <a:ext cx="1371600" cy="13716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E298F4-726A-1EE5-1AD6-6ACC3EBF8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487429"/>
              </p:ext>
            </p:extLst>
          </p:nvPr>
        </p:nvGraphicFramePr>
        <p:xfrm>
          <a:off x="577478" y="4500114"/>
          <a:ext cx="7523217" cy="189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24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9211-93F0-0FDF-A195-99FF359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Demo of </a:t>
            </a:r>
            <a:r>
              <a:rPr lang="en-IN" b="1" dirty="0"/>
              <a:t>Developed Application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247FAF-54DA-CCD3-25EE-8DFBE28CCE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10741"/>
              </p:ext>
            </p:extLst>
          </p:nvPr>
        </p:nvGraphicFramePr>
        <p:xfrm>
          <a:off x="37701" y="1853248"/>
          <a:ext cx="5004748" cy="500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397B781-6BB2-1A67-BEE2-B073BC722C12}"/>
              </a:ext>
            </a:extLst>
          </p:cNvPr>
          <p:cNvSpPr/>
          <p:nvPr/>
        </p:nvSpPr>
        <p:spPr>
          <a:xfrm>
            <a:off x="6037252" y="1582057"/>
            <a:ext cx="4578557" cy="475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User selects image/audio/text -&gt; receives avatar video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D8CE9D35-BFC5-F50E-36BA-41EA9CE1F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00" y="1549842"/>
            <a:ext cx="54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A12F9-97BF-C3CD-F2A4-2B61642DF4D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92" y="2057627"/>
            <a:ext cx="7064678" cy="42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800185-4319-4CE1-7FE8-A7DFD39B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"/>
            <a:ext cx="12191999" cy="6841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6C936-446D-F3E9-EEA4-0A79A2D6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Learnings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EAE7E012-9553-9D76-CBFD-6BF30808F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15615"/>
              </p:ext>
            </p:extLst>
          </p:nvPr>
        </p:nvGraphicFramePr>
        <p:xfrm>
          <a:off x="878116" y="1509486"/>
          <a:ext cx="10667773" cy="476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0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DC384DB-0DE6-4FAB-841E-CC2F3A56C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ADC384DB-0DE6-4FAB-841E-CC2F3A56C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D032C7D-78BC-447C-9C28-E5672730C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dgm id="{3D032C7D-78BC-447C-9C28-E5672730C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A02F08F-1D31-429C-BAFD-CD2DD5B16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graphicEl>
                                              <a:dgm id="{FA02F08F-1D31-429C-BAFD-CD2DD5B16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0F20C04-0044-4AEA-B49F-4DCB9EC4F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graphicEl>
                                              <a:dgm id="{50F20C04-0044-4AEA-B49F-4DCB9EC4F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8D917F0-3879-4BA0-A033-59DCC0ACB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graphicEl>
                                              <a:dgm id="{B8D917F0-3879-4BA0-A033-59DCC0ACB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944081F-A5B8-4248-AE89-F3FEF13AC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graphicEl>
                                              <a:dgm id="{6944081F-A5B8-4248-AE89-F3FEF13AC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6D44DF-03BC-48D6-B594-51A947CE0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576D44DF-03BC-48D6-B594-51A947CE0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5C5BAA9-19E5-4741-A0D6-2239012C0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graphicEl>
                                              <a:dgm id="{15C5BAA9-19E5-4741-A0D6-2239012C0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2CA6A7A-691F-40BD-87E1-2BBB8FF56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graphicEl>
                                              <a:dgm id="{72CA6A7A-691F-40BD-87E1-2BBB8FF560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77791CA-5385-479C-9DFE-F49203D9E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graphicEl>
                                              <a:dgm id="{B77791CA-5385-479C-9DFE-F49203D9E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F2C914A-B747-47EC-8BA4-E1523D7E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graphicEl>
                                              <a:dgm id="{CF2C914A-B747-47EC-8BA4-E1523D7E6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7A65-EFB7-95BF-1A6D-D1638DE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Evolution &amp; Milestones</a:t>
            </a:r>
            <a:br>
              <a:rPr lang="en-IN" b="1" dirty="0"/>
            </a:br>
            <a:endParaRPr lang="en-IN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0D159D-1B24-C84D-3B39-07AD36A0D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619116"/>
              </p:ext>
            </p:extLst>
          </p:nvPr>
        </p:nvGraphicFramePr>
        <p:xfrm>
          <a:off x="419219" y="1152983"/>
          <a:ext cx="10981030" cy="2403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8B472A5-AB2D-0100-A4F0-17D8EF66B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907925"/>
              </p:ext>
            </p:extLst>
          </p:nvPr>
        </p:nvGraphicFramePr>
        <p:xfrm>
          <a:off x="3238355" y="1645757"/>
          <a:ext cx="5342759" cy="14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2792BDC-30F6-20BD-17AF-68E326C8AB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" y="3602211"/>
            <a:ext cx="5386977" cy="3081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8B65A5-FADC-0214-3558-716D0029B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82" y="3663671"/>
            <a:ext cx="4731577" cy="29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705D952-D439-2CBD-39DE-51E9079182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FEC49-37E4-EA90-6F28-08EDD6CF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F769BF-5C1B-916C-D33A-863A4E27D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948029"/>
              </p:ext>
            </p:extLst>
          </p:nvPr>
        </p:nvGraphicFramePr>
        <p:xfrm>
          <a:off x="1622425" y="767792"/>
          <a:ext cx="8947150" cy="545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3D650E14-29C6-7EEE-4903-95715B723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218BE7-321C-48A5-B775-85E7770BE8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C218BE7-321C-48A5-B775-85E7770BE8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FA45A8-E8C0-40F7-A098-CE34C0F31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1FA45A8-E8C0-40F7-A098-CE34C0F31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4299AA-7821-4DDF-831E-F63EDB49A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44299AA-7821-4DDF-831E-F63EDB49A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B4EE30-78BF-43B6-815A-795BB3813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5B4EE30-78BF-43B6-815A-795BB3813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3B6A4D-8905-45C5-B7E2-737EDF196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E83B6A4D-8905-45C5-B7E2-737EDF196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F1B-BB04-9EFE-ABB4-CA2AEAA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 &amp; Deployment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A498FD-F9E4-B33B-D650-F4A12DE791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3497762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19794A-5738-AC79-BE04-E20DD2AFE1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379094"/>
              </p:ext>
            </p:extLst>
          </p:nvPr>
        </p:nvGraphicFramePr>
        <p:xfrm>
          <a:off x="6426462" y="2610942"/>
          <a:ext cx="5125178" cy="309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2EC0993F-4023-BACD-CD70-0F7EB28B5F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0430" y="1499712"/>
            <a:ext cx="914400" cy="91440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24A5BED0-CB4C-8452-E321-F416D27EFF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7788" y="1603375"/>
            <a:ext cx="914400" cy="914400"/>
          </a:xfrm>
          <a:prstGeom prst="rect">
            <a:avLst/>
          </a:prstGeom>
        </p:spPr>
      </p:pic>
      <p:pic>
        <p:nvPicPr>
          <p:cNvPr id="16" name="Graphic 15" descr="Cloud Computing with solid fill">
            <a:extLst>
              <a:ext uri="{FF2B5EF4-FFF2-40B4-BE49-F238E27FC236}">
                <a16:creationId xmlns:a16="http://schemas.microsoft.com/office/drawing/2014/main" id="{0ECC070A-764E-F887-A4CD-C566C34BEA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1562" y="1650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E0A7E-7B80-1A6F-19E7-651C3A0A20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</a:schemeClr>
              </a:gs>
              <a:gs pos="97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6664F-25C7-41DD-13DA-B400C636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96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5720-500A-F469-51C5-67F2584C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IN" b="1" dirty="0"/>
              <a:t>Presented by:</a:t>
            </a:r>
          </a:p>
          <a:p>
            <a:pPr marL="0" indent="0" algn="r">
              <a:buNone/>
            </a:pPr>
            <a:r>
              <a:rPr lang="en-IN" dirty="0" err="1"/>
              <a:t>Voore</a:t>
            </a:r>
            <a:r>
              <a:rPr lang="en-IN" dirty="0"/>
              <a:t> Risheel Kumar</a:t>
            </a:r>
          </a:p>
          <a:p>
            <a:pPr marL="0" indent="0" algn="r">
              <a:buNone/>
            </a:pPr>
            <a:r>
              <a:rPr lang="en-IN" dirty="0"/>
              <a:t>23BD1A05BV</a:t>
            </a:r>
          </a:p>
        </p:txBody>
      </p:sp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BFAF88EB-F2B9-789A-6B8D-93702FF86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971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253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Avatar AI Labs</vt:lpstr>
      <vt:lpstr>Demo of Developed Application</vt:lpstr>
      <vt:lpstr>Key Learnings</vt:lpstr>
      <vt:lpstr>Architecture Evolution &amp; Milestones </vt:lpstr>
      <vt:lpstr>Challenges</vt:lpstr>
      <vt:lpstr>Model Selection &amp; Deployment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VOORE RISHEEL KUMAR</dc:creator>
  <cp:lastModifiedBy>VOORE RISHEEL KUMAR</cp:lastModifiedBy>
  <cp:revision>7</cp:revision>
  <dcterms:created xsi:type="dcterms:W3CDTF">2025-05-29T10:21:31Z</dcterms:created>
  <dcterms:modified xsi:type="dcterms:W3CDTF">2025-05-30T13:28:45Z</dcterms:modified>
</cp:coreProperties>
</file>