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7316"/>
    <a:srgbClr val="008080"/>
    <a:srgbClr val="1E3A8A"/>
    <a:srgbClr val="E5E7EB"/>
    <a:srgbClr val="2DD4BF"/>
    <a:srgbClr val="000000"/>
    <a:srgbClr val="C4A000"/>
    <a:srgbClr val="00008B"/>
    <a:srgbClr val="333333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 autoAdjust="0"/>
    <p:restoredTop sz="94660"/>
  </p:normalViewPr>
  <p:slideViewPr>
    <p:cSldViewPr>
      <p:cViewPr varScale="1">
        <p:scale>
          <a:sx n="73" d="100"/>
          <a:sy n="73" d="100"/>
        </p:scale>
        <p:origin x="1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831B-F575-CCB8-3076-86128B395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C9A2F3-E5A6-2A2D-4EE0-C8306F36F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59D8B-F2CE-2583-4BA3-31AAFAAF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D14-D24A-4C43-AA85-33DEF91159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6DBD0-D4F9-08EE-487A-E176E052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A612-4DFF-F930-E53E-8157FCFAD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909-0481-4C55-A36E-B2C125F40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125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AA7F-6BEE-574D-1CD0-8B9A31AB6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EFB56F-3721-1660-F604-9E4B4D2460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C0A01-CC1F-A42B-BA47-9EAD0324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D14-D24A-4C43-AA85-33DEF91159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9647B-2647-E96D-50F8-33A9C1AE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12C0-C058-08B3-E12E-C4BC24DA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909-0481-4C55-A36E-B2C125F40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557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791080-4297-6DAC-9C76-6F21C6A5C3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774FB-ADB0-6115-C7A6-9AB832177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646EE-C994-34EF-698B-6C972C142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D14-D24A-4C43-AA85-33DEF91159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87028-7B73-31D6-A7A8-C99206650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20E69-0AE1-D540-F656-6D581179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909-0481-4C55-A36E-B2C125F40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614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8248-F1C1-555A-3180-6EB9FE0CE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9794-FF94-78B6-9325-39BF23926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F1E4A-7E38-C930-F6BF-FA1061C96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D14-D24A-4C43-AA85-33DEF91159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CDBF3-08CA-96C4-6E87-A6C53EB50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5438D-03EC-4387-35D6-5EF9B81D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909-0481-4C55-A36E-B2C125F40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011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D9D4-DA18-EF1C-FD34-350BB8D15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D6B42C-A3C9-0173-3A99-924139935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2FB24-D6CA-BBD9-E402-29FD76D0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D14-D24A-4C43-AA85-33DEF91159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3C96A-AA3A-EEB5-A6FE-C36DD218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C1B4A-1CF9-4BFB-6637-30A32866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909-0481-4C55-A36E-B2C125F40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38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C5A1-94BC-E5D2-860C-4975B81BE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03D28-5EBC-8FD3-B3AF-24D28161A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6D192-B0F3-629C-3681-0CC7A2B95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D4AA2-E8AB-63DE-EA7B-A519A015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D14-D24A-4C43-AA85-33DEF91159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2EC8C-275A-0F7A-DE0A-707994DE1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2F71C-D4F5-CB02-0601-8AE658590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909-0481-4C55-A36E-B2C125F40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2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00A16-8008-5D68-023E-68E7E14FE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38CE2-3CA5-0D14-1E7F-5DD3EBE34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49494-B056-CCB3-6184-A444FE7A9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120882-0828-897E-DF67-36088F082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270EC7-8E04-23A2-6BFE-3568F9EAA1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4C8A6-C1A6-6BA8-74EB-21329211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D14-D24A-4C43-AA85-33DEF91159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5EB35-3898-29D0-0234-62C879BE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C7866C-A51B-4946-714B-9874CEC97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909-0481-4C55-A36E-B2C125F40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2341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1A4D-D7BB-B0CD-4C00-9EBE2B39D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4639E0-6FCD-05F9-8E94-8238006E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D14-D24A-4C43-AA85-33DEF91159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897C7-B5F0-E5D5-0B11-A1C39AF3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C6D80-135C-C096-F636-0F7E7120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909-0481-4C55-A36E-B2C125F40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0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7ABBA9-6C41-2E52-3ACA-ACB65C633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D14-D24A-4C43-AA85-33DEF91159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9E971-2B1F-FCF3-7EAA-C29AFADB0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A0741-989D-934D-CA09-4A8C77D5C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909-0481-4C55-A36E-B2C125F40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50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55687-484B-357D-4D4E-C7D4DD810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B0FFB-A907-4473-8EA1-BECA6F688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D8C5F-FC2D-B123-8388-210F9502F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E7141-662A-38C6-89DE-F0D7182C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D14-D24A-4C43-AA85-33DEF91159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BB66C-C03F-D46A-ADCC-1741AC61A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03FBE-5ADC-A687-FFA6-F1E7A15C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909-0481-4C55-A36E-B2C125F40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66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82291-1C37-F213-0861-793DE2AE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976B7D-5A36-81B3-E3EE-865E25CF6E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EDA61-EDB0-D1A5-1BDD-C66B3D76C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618FC3-A310-2E24-6CFE-C25D1DCE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0AD14-D24A-4C43-AA85-33DEF91159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D45D7-FE1D-45C7-D7EC-338F7BFAF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84AB5-281A-BA5B-1B3A-E6FA8A491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B3909-0481-4C55-A36E-B2C125F40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21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E66E8-F430-CB26-92D2-3548E4F6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6D111-256E-2948-4377-1493B29F2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CC85D-1736-7BB1-6B0D-2784E41CE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0AD14-D24A-4C43-AA85-33DEF9115982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0BE61-F621-C106-20EE-E4D8548F6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FC233-649E-EAC9-A887-F61DF3BF2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B3909-0481-4C55-A36E-B2C125F404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85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slr.org/141/" TargetMode="External"/><Relationship Id="rId2" Type="http://schemas.openxmlformats.org/officeDocument/2006/relationships/hyperlink" Target="https://github.com/MRzzm/HDTF.git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5E7EB"/>
            </a:gs>
            <a:gs pos="100000">
              <a:srgbClr val="1E3A8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50D9745-41C9-7154-6CF7-08090A6E5FD9}"/>
              </a:ext>
            </a:extLst>
          </p:cNvPr>
          <p:cNvSpPr txBox="1"/>
          <p:nvPr/>
        </p:nvSpPr>
        <p:spPr>
          <a:xfrm>
            <a:off x="3459956" y="144973"/>
            <a:ext cx="52720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u="sng" dirty="0"/>
              <a:t>Avatar Lab: AI-Powered Talking Avatars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660AA-19D5-BAD4-0F98-85108B3851F8}"/>
              </a:ext>
            </a:extLst>
          </p:cNvPr>
          <p:cNvSpPr txBox="1"/>
          <p:nvPr/>
        </p:nvSpPr>
        <p:spPr>
          <a:xfrm>
            <a:off x="3538789" y="778149"/>
            <a:ext cx="51144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i="1" dirty="0"/>
              <a:t>Text-to-Lifelike Digital Storytellers with DiffTalk &amp; Small-E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99701-7291-0FEB-5C68-A5AA03C0C5E9}"/>
              </a:ext>
            </a:extLst>
          </p:cNvPr>
          <p:cNvSpPr txBox="1"/>
          <p:nvPr/>
        </p:nvSpPr>
        <p:spPr>
          <a:xfrm>
            <a:off x="0" y="5873732"/>
            <a:ext cx="3086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Presented by:  </a:t>
            </a:r>
          </a:p>
          <a:p>
            <a:pPr algn="ctr"/>
            <a:r>
              <a:rPr lang="en-IN" sz="1400" dirty="0"/>
              <a:t>Voore Risheel Kumar, 23BD1A05BV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138524-02A0-095B-05F0-7CE7C3893D45}"/>
              </a:ext>
            </a:extLst>
          </p:cNvPr>
          <p:cNvSpPr txBox="1"/>
          <p:nvPr/>
        </p:nvSpPr>
        <p:spPr>
          <a:xfrm>
            <a:off x="10393958" y="5981453"/>
            <a:ext cx="17980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20 March, 2023</a:t>
            </a:r>
          </a:p>
        </p:txBody>
      </p:sp>
      <p:pic>
        <p:nvPicPr>
          <p:cNvPr id="9" name="Video1">
            <a:hlinkClick r:id="" action="ppaction://media"/>
            <a:extLst>
              <a:ext uri="{FF2B5EF4-FFF2-40B4-BE49-F238E27FC236}">
                <a16:creationId xmlns:a16="http://schemas.microsoft.com/office/drawing/2014/main" id="{BEA56456-7159-3819-3DFC-AA563472AB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28010" t="12149" r="39900" b="16280"/>
          <a:stretch/>
        </p:blipFill>
        <p:spPr>
          <a:xfrm>
            <a:off x="4386534" y="1288214"/>
            <a:ext cx="3418932" cy="4289265"/>
          </a:xfrm>
          <a:prstGeom prst="round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79430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543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 mute="1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A300E9-26D8-0AD1-2091-34EB76348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9C604E-398B-422C-2611-CEDF20C25259}"/>
              </a:ext>
            </a:extLst>
          </p:cNvPr>
          <p:cNvSpPr txBox="1"/>
          <p:nvPr/>
        </p:nvSpPr>
        <p:spPr>
          <a:xfrm>
            <a:off x="4224337" y="185868"/>
            <a:ext cx="3743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00008B"/>
                </a:solidFill>
              </a:rPr>
              <a:t>Project Vision &amp;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B948E-CA11-88FF-7499-83F4ED548BE2}"/>
              </a:ext>
            </a:extLst>
          </p:cNvPr>
          <p:cNvSpPr txBox="1"/>
          <p:nvPr/>
        </p:nvSpPr>
        <p:spPr>
          <a:xfrm>
            <a:off x="371476" y="1119903"/>
            <a:ext cx="3657600" cy="2062103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IN" sz="1600" b="1" u="sng" dirty="0">
                <a:solidFill>
                  <a:srgbClr val="00008B"/>
                </a:solidFill>
              </a:rPr>
              <a:t>Vision: </a:t>
            </a:r>
            <a:r>
              <a:rPr lang="en-IN" sz="1600" dirty="0">
                <a:solidFill>
                  <a:srgbClr val="00008B"/>
                </a:solidFill>
              </a:rPr>
              <a:t> </a:t>
            </a:r>
          </a:p>
          <a:p>
            <a:r>
              <a:rPr lang="en-IN" sz="1600" dirty="0">
                <a:solidFill>
                  <a:srgbClr val="00008B"/>
                </a:solidFill>
              </a:rPr>
              <a:t>Avatar Lab delivers an end-to-                       end AI pipeline transforming text into realistic talking head videos…</a:t>
            </a:r>
          </a:p>
          <a:p>
            <a:endParaRPr lang="en-IN" sz="1600" dirty="0">
              <a:solidFill>
                <a:srgbClr val="00008B"/>
              </a:solidFill>
            </a:endParaRPr>
          </a:p>
          <a:p>
            <a:r>
              <a:rPr lang="en-IN" sz="1600" b="1" u="sng" dirty="0">
                <a:solidFill>
                  <a:srgbClr val="00008B"/>
                </a:solidFill>
              </a:rPr>
              <a:t>Business Problem:</a:t>
            </a:r>
          </a:p>
          <a:p>
            <a:r>
              <a:rPr lang="en-IN" sz="1600" dirty="0">
                <a:solidFill>
                  <a:srgbClr val="00008B"/>
                </a:solidFill>
              </a:rPr>
              <a:t>Manual animation and traditional TTS lack scalability and realism…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1C671-4C89-9EB9-E1F7-EA179B8918EF}"/>
              </a:ext>
            </a:extLst>
          </p:cNvPr>
          <p:cNvSpPr txBox="1"/>
          <p:nvPr/>
        </p:nvSpPr>
        <p:spPr>
          <a:xfrm>
            <a:off x="8264436" y="1243013"/>
            <a:ext cx="36576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>
                <a:solidFill>
                  <a:srgbClr val="00008B"/>
                </a:solidFill>
              </a:rPr>
              <a:t>Target Users:</a:t>
            </a:r>
          </a:p>
          <a:p>
            <a:r>
              <a:rPr lang="en-IN" sz="1600" dirty="0">
                <a:solidFill>
                  <a:srgbClr val="00008B"/>
                </a:solidFill>
              </a:rPr>
              <a:t>Content creators</a:t>
            </a:r>
          </a:p>
          <a:p>
            <a:r>
              <a:rPr lang="en-IN" sz="1600" dirty="0">
                <a:solidFill>
                  <a:srgbClr val="00008B"/>
                </a:solidFill>
              </a:rPr>
              <a:t>Developers</a:t>
            </a:r>
          </a:p>
          <a:p>
            <a:r>
              <a:rPr lang="en-IN" sz="1600" dirty="0">
                <a:solidFill>
                  <a:srgbClr val="00008B"/>
                </a:solidFill>
              </a:rPr>
              <a:t>Enterprises</a:t>
            </a:r>
          </a:p>
          <a:p>
            <a:endParaRPr lang="en-IN" sz="1600" dirty="0">
              <a:solidFill>
                <a:srgbClr val="00008B"/>
              </a:solidFill>
            </a:endParaRPr>
          </a:p>
          <a:p>
            <a:r>
              <a:rPr lang="en-IN" sz="1600" b="1" u="sng" dirty="0">
                <a:solidFill>
                  <a:srgbClr val="00008B"/>
                </a:solidFill>
              </a:rPr>
              <a:t>Pain Points Solved:</a:t>
            </a:r>
            <a:r>
              <a:rPr lang="en-IN" sz="1600" b="1" dirty="0">
                <a:solidFill>
                  <a:srgbClr val="00008B"/>
                </a:solidFill>
              </a:rPr>
              <a:t> </a:t>
            </a:r>
          </a:p>
          <a:p>
            <a:r>
              <a:rPr lang="en-IN" sz="1600" dirty="0">
                <a:solidFill>
                  <a:srgbClr val="00008B"/>
                </a:solidFill>
              </a:rPr>
              <a:t>Cuts production time/ costs, </a:t>
            </a:r>
          </a:p>
          <a:p>
            <a:r>
              <a:rPr lang="en-IN" sz="1600" dirty="0">
                <a:solidFill>
                  <a:srgbClr val="00008B"/>
                </a:solidFill>
              </a:rPr>
              <a:t>Enhances realism.</a:t>
            </a:r>
            <a:endParaRPr lang="en-IN" sz="1600" u="sng" dirty="0">
              <a:solidFill>
                <a:srgbClr val="00008B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691075-38E9-3BE5-2C1A-76418DA9E85C}"/>
              </a:ext>
            </a:extLst>
          </p:cNvPr>
          <p:cNvSpPr/>
          <p:nvPr/>
        </p:nvSpPr>
        <p:spPr>
          <a:xfrm>
            <a:off x="371476" y="5250249"/>
            <a:ext cx="1274164" cy="687600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Text,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Video,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Audio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B57070-AA4C-0071-D83D-70F3F1594612}"/>
              </a:ext>
            </a:extLst>
          </p:cNvPr>
          <p:cNvSpPr/>
          <p:nvPr/>
        </p:nvSpPr>
        <p:spPr>
          <a:xfrm>
            <a:off x="5399313" y="4885510"/>
            <a:ext cx="1542285" cy="1417078"/>
          </a:xfrm>
          <a:prstGeom prst="rect">
            <a:avLst/>
          </a:prstGeom>
          <a:solidFill>
            <a:srgbClr val="0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DiffTalk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IN" sz="1600" dirty="0">
                <a:solidFill>
                  <a:schemeClr val="bg1"/>
                </a:solidFill>
              </a:rPr>
              <a:t>Small-E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007740-CF31-D656-8C6D-4BCD40EA5EC9}"/>
              </a:ext>
            </a:extLst>
          </p:cNvPr>
          <p:cNvSpPr/>
          <p:nvPr/>
        </p:nvSpPr>
        <p:spPr>
          <a:xfrm>
            <a:off x="10413635" y="5250249"/>
            <a:ext cx="1274164" cy="687600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solidFill>
                  <a:schemeClr val="bg1"/>
                </a:solidFill>
              </a:rPr>
              <a:t>Video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DF8B3A-959E-55E8-CF5E-1C3E9744B13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1645640" y="5594049"/>
            <a:ext cx="3753673" cy="0"/>
          </a:xfrm>
          <a:prstGeom prst="straightConnector1">
            <a:avLst/>
          </a:prstGeom>
          <a:ln w="381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91EC96-9F8F-1537-BCB7-9B61D675BD6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941598" y="5594049"/>
            <a:ext cx="3472037" cy="0"/>
          </a:xfrm>
          <a:prstGeom prst="straightConnector1">
            <a:avLst/>
          </a:prstGeom>
          <a:ln w="38100">
            <a:solidFill>
              <a:srgbClr val="3333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Graphic 34" descr="Clock with solid fill">
            <a:extLst>
              <a:ext uri="{FF2B5EF4-FFF2-40B4-BE49-F238E27FC236}">
                <a16:creationId xmlns:a16="http://schemas.microsoft.com/office/drawing/2014/main" id="{1672825C-157F-DC84-F7A6-98580A928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3521" y="3455172"/>
            <a:ext cx="640182" cy="640182"/>
          </a:xfrm>
          <a:prstGeom prst="rect">
            <a:avLst/>
          </a:prstGeom>
        </p:spPr>
      </p:pic>
      <p:pic>
        <p:nvPicPr>
          <p:cNvPr id="37" name="Graphic 36" descr="Dollar with solid fill">
            <a:extLst>
              <a:ext uri="{FF2B5EF4-FFF2-40B4-BE49-F238E27FC236}">
                <a16:creationId xmlns:a16="http://schemas.microsoft.com/office/drawing/2014/main" id="{4DD58519-C7F5-9BE1-D4CA-1D327132F3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37869" y="3499072"/>
            <a:ext cx="640800" cy="596282"/>
          </a:xfrm>
          <a:prstGeom prst="rect">
            <a:avLst/>
          </a:prstGeom>
        </p:spPr>
      </p:pic>
      <p:pic>
        <p:nvPicPr>
          <p:cNvPr id="39" name="Graphic 38" descr="Grinning face outline with solid fill">
            <a:extLst>
              <a:ext uri="{FF2B5EF4-FFF2-40B4-BE49-F238E27FC236}">
                <a16:creationId xmlns:a16="http://schemas.microsoft.com/office/drawing/2014/main" id="{B88FC094-82DE-B814-2A90-C1255F5348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2835" y="3476813"/>
            <a:ext cx="640800" cy="6408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1F6D97B-2E7F-11F1-5247-5320FD0C5212}"/>
              </a:ext>
            </a:extLst>
          </p:cNvPr>
          <p:cNvSpPr txBox="1"/>
          <p:nvPr/>
        </p:nvSpPr>
        <p:spPr>
          <a:xfrm>
            <a:off x="371476" y="4444785"/>
            <a:ext cx="1607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Flowchart:</a:t>
            </a:r>
          </a:p>
        </p:txBody>
      </p:sp>
    </p:spTree>
    <p:extLst>
      <p:ext uri="{BB962C8B-B14F-4D97-AF65-F5344CB8AC3E}">
        <p14:creationId xmlns:p14="http://schemas.microsoft.com/office/powerpoint/2010/main" val="115912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5E7EB"/>
            </a:gs>
            <a:gs pos="100000">
              <a:srgbClr val="1E3A8A"/>
            </a:gs>
          </a:gsLst>
          <a:lin ang="135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F8B436-EA92-B939-EEC1-C6542A413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EA94D3-5EFD-4487-A1FC-93750F9CDBF2}"/>
              </a:ext>
            </a:extLst>
          </p:cNvPr>
          <p:cNvSpPr txBox="1"/>
          <p:nvPr/>
        </p:nvSpPr>
        <p:spPr>
          <a:xfrm>
            <a:off x="4312170" y="182912"/>
            <a:ext cx="35676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User Roles &amp; Interaction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9F4EEC-E5E9-7D7F-D037-F0FFF789B504}"/>
              </a:ext>
            </a:extLst>
          </p:cNvPr>
          <p:cNvSpPr txBox="1"/>
          <p:nvPr/>
        </p:nvSpPr>
        <p:spPr>
          <a:xfrm>
            <a:off x="344774" y="1558977"/>
            <a:ext cx="48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/>
              <a:t>Roles: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u="sng" dirty="0"/>
              <a:t>Content Creators:</a:t>
            </a:r>
            <a:r>
              <a:rPr lang="en-IN" sz="1600" b="1" u="sng" dirty="0"/>
              <a:t> </a:t>
            </a:r>
            <a:r>
              <a:rPr lang="en-IN" sz="1600" dirty="0"/>
              <a:t>Input text, customize avatars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u="sng" dirty="0"/>
              <a:t>Developers: </a:t>
            </a:r>
            <a:r>
              <a:rPr lang="en-IN" sz="1600" dirty="0"/>
              <a:t> Use REST APIs to integrate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u="sng" dirty="0"/>
              <a:t>End Users:</a:t>
            </a:r>
            <a:r>
              <a:rPr lang="en-IN" sz="1600" dirty="0"/>
              <a:t> Experience real-time avatars</a:t>
            </a:r>
            <a:endParaRPr lang="en-IN" sz="1600" u="sng" dirty="0"/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23E27A-9ABE-8E23-DC59-11A8760C3542}"/>
              </a:ext>
            </a:extLst>
          </p:cNvPr>
          <p:cNvSpPr txBox="1"/>
          <p:nvPr/>
        </p:nvSpPr>
        <p:spPr>
          <a:xfrm>
            <a:off x="6965628" y="1558977"/>
            <a:ext cx="4881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u="sng" dirty="0"/>
              <a:t>Interaction: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600" u="sng" dirty="0"/>
              <a:t>Input:</a:t>
            </a:r>
            <a:r>
              <a:rPr lang="en-IN" sz="1600" dirty="0"/>
              <a:t> Text via UI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600" u="sng" dirty="0"/>
              <a:t>Output:</a:t>
            </a:r>
            <a:r>
              <a:rPr lang="en-IN" sz="1600" dirty="0"/>
              <a:t> MP4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IN" sz="1600" u="sng" dirty="0"/>
              <a:t>Productivity:</a:t>
            </a:r>
            <a:r>
              <a:rPr lang="en-IN" sz="1600" dirty="0"/>
              <a:t> Automates creation. Rapid deployment</a:t>
            </a:r>
            <a:endParaRPr lang="en-IN" sz="1600" u="sng" dirty="0"/>
          </a:p>
          <a:p>
            <a:endParaRPr lang="en-IN" sz="1600" dirty="0"/>
          </a:p>
          <a:p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039ED2-A233-53EB-1171-6694EBE59F86}"/>
              </a:ext>
            </a:extLst>
          </p:cNvPr>
          <p:cNvSpPr txBox="1"/>
          <p:nvPr/>
        </p:nvSpPr>
        <p:spPr>
          <a:xfrm>
            <a:off x="344774" y="3498531"/>
            <a:ext cx="16001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Mind Map: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9C53B43-4F65-018C-779D-4AFFC0BBA630}"/>
              </a:ext>
            </a:extLst>
          </p:cNvPr>
          <p:cNvGrpSpPr/>
          <p:nvPr/>
        </p:nvGrpSpPr>
        <p:grpSpPr>
          <a:xfrm>
            <a:off x="0" y="3960196"/>
            <a:ext cx="6327763" cy="2485574"/>
            <a:chOff x="0" y="3960196"/>
            <a:chExt cx="6327763" cy="24855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080CB88-8853-AEDE-2D2E-A3EB0D8DCA98}"/>
                </a:ext>
              </a:extLst>
            </p:cNvPr>
            <p:cNvSpPr/>
            <p:nvPr/>
          </p:nvSpPr>
          <p:spPr>
            <a:xfrm>
              <a:off x="2203554" y="5299023"/>
              <a:ext cx="1873771" cy="1146747"/>
            </a:xfrm>
            <a:prstGeom prst="ellipse">
              <a:avLst/>
            </a:prstGeom>
            <a:solidFill>
              <a:srgbClr val="1E3A8A"/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bg1"/>
                  </a:solidFill>
                </a:rPr>
                <a:t>Avatar Lab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027D11D-572B-27C1-5FF3-379E5310C33C}"/>
                </a:ext>
              </a:extLst>
            </p:cNvPr>
            <p:cNvSpPr/>
            <p:nvPr/>
          </p:nvSpPr>
          <p:spPr>
            <a:xfrm>
              <a:off x="2156668" y="3960196"/>
              <a:ext cx="1967541" cy="70910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Developers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263CCD9-6A79-7F3C-9ABF-313CD702277B}"/>
                </a:ext>
              </a:extLst>
            </p:cNvPr>
            <p:cNvSpPr/>
            <p:nvPr/>
          </p:nvSpPr>
          <p:spPr>
            <a:xfrm>
              <a:off x="4358563" y="4944423"/>
              <a:ext cx="1969200" cy="709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End Users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62CE09-5185-9869-1D47-EE02F43BDF64}"/>
                </a:ext>
              </a:extLst>
            </p:cNvPr>
            <p:cNvSpPr/>
            <p:nvPr/>
          </p:nvSpPr>
          <p:spPr>
            <a:xfrm>
              <a:off x="0" y="4930762"/>
              <a:ext cx="1969200" cy="7092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Content Creators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4ED7BBD-02B0-3281-56CF-3A76161FD113}"/>
                </a:ext>
              </a:extLst>
            </p:cNvPr>
            <p:cNvCxnSpPr>
              <a:cxnSpLocks/>
              <a:stCxn id="6" idx="2"/>
              <a:endCxn id="9" idx="4"/>
            </p:cNvCxnSpPr>
            <p:nvPr/>
          </p:nvCxnSpPr>
          <p:spPr>
            <a:xfrm flipH="1" flipV="1">
              <a:off x="984600" y="5639962"/>
              <a:ext cx="1218954" cy="232435"/>
            </a:xfrm>
            <a:prstGeom prst="straightConnector1">
              <a:avLst/>
            </a:prstGeom>
            <a:ln w="381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3FC9297-468B-2BA6-F4F1-C7D696F89B54}"/>
                </a:ext>
              </a:extLst>
            </p:cNvPr>
            <p:cNvCxnSpPr>
              <a:cxnSpLocks/>
              <a:stCxn id="6" idx="0"/>
              <a:endCxn id="7" idx="4"/>
            </p:cNvCxnSpPr>
            <p:nvPr/>
          </p:nvCxnSpPr>
          <p:spPr>
            <a:xfrm flipH="1" flipV="1">
              <a:off x="3140439" y="4669302"/>
              <a:ext cx="1" cy="629721"/>
            </a:xfrm>
            <a:prstGeom prst="straightConnector1">
              <a:avLst/>
            </a:prstGeom>
            <a:ln w="381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59F18A-FE55-0F83-D9BE-90CB70A6C68E}"/>
                </a:ext>
              </a:extLst>
            </p:cNvPr>
            <p:cNvCxnSpPr>
              <a:cxnSpLocks/>
              <a:stCxn id="6" idx="6"/>
              <a:endCxn id="8" idx="4"/>
            </p:cNvCxnSpPr>
            <p:nvPr/>
          </p:nvCxnSpPr>
          <p:spPr>
            <a:xfrm flipV="1">
              <a:off x="4077325" y="5653623"/>
              <a:ext cx="1265838" cy="218774"/>
            </a:xfrm>
            <a:prstGeom prst="straightConnector1">
              <a:avLst/>
            </a:prstGeom>
            <a:ln w="38100">
              <a:solidFill>
                <a:srgbClr val="00808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1401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7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F57EFE-2414-7FC0-0897-9C6DC6135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37EB6-C158-2607-FD0F-1B9277B213AB}"/>
              </a:ext>
            </a:extLst>
          </p:cNvPr>
          <p:cNvSpPr txBox="1"/>
          <p:nvPr/>
        </p:nvSpPr>
        <p:spPr>
          <a:xfrm>
            <a:off x="4533900" y="139700"/>
            <a:ext cx="3124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1E3A8A"/>
                </a:solidFill>
              </a:rPr>
              <a:t>Technical Architecture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593038-D3B8-97D4-1E7A-E419B3739F9B}"/>
              </a:ext>
            </a:extLst>
          </p:cNvPr>
          <p:cNvSpPr/>
          <p:nvPr/>
        </p:nvSpPr>
        <p:spPr>
          <a:xfrm>
            <a:off x="2458764" y="2601912"/>
            <a:ext cx="1966292" cy="1440160"/>
          </a:xfrm>
          <a:prstGeom prst="rect">
            <a:avLst/>
          </a:prstGeom>
          <a:solidFill>
            <a:srgbClr val="1E3A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React.js, </a:t>
            </a:r>
          </a:p>
          <a:p>
            <a:pPr algn="ctr"/>
            <a:r>
              <a:rPr lang="en-IN" sz="1600" b="1" dirty="0"/>
              <a:t>Web Interface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652FCC-CC5E-F53D-80A5-FB62D2465F43}"/>
              </a:ext>
            </a:extLst>
          </p:cNvPr>
          <p:cNvSpPr/>
          <p:nvPr/>
        </p:nvSpPr>
        <p:spPr>
          <a:xfrm>
            <a:off x="2467435" y="4702276"/>
            <a:ext cx="1966292" cy="1440160"/>
          </a:xfrm>
          <a:prstGeom prst="rect">
            <a:avLst/>
          </a:prstGeom>
          <a:solidFill>
            <a:srgbClr val="1E3A8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/>
              <a:t>Node.js/Express,</a:t>
            </a:r>
          </a:p>
          <a:p>
            <a:pPr algn="ctr"/>
            <a:r>
              <a:rPr lang="en-IN" sz="1600" b="1" dirty="0"/>
              <a:t> </a:t>
            </a:r>
            <a:r>
              <a:rPr lang="en-IN" sz="1600" dirty="0"/>
              <a:t>API Endpoints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3B011A-0B8B-8485-87E8-E57B48622E45}"/>
              </a:ext>
            </a:extLst>
          </p:cNvPr>
          <p:cNvSpPr/>
          <p:nvPr/>
        </p:nvSpPr>
        <p:spPr>
          <a:xfrm>
            <a:off x="5205930" y="3229174"/>
            <a:ext cx="1371600" cy="2286000"/>
          </a:xfrm>
          <a:prstGeom prst="rect">
            <a:avLst/>
          </a:prstGeom>
          <a:solidFill>
            <a:srgbClr val="2DD4B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Audio Encoder, Image Encoder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099E020-2BDF-F9C7-D35E-AE5562616231}"/>
              </a:ext>
            </a:extLst>
          </p:cNvPr>
          <p:cNvGrpSpPr/>
          <p:nvPr/>
        </p:nvGrpSpPr>
        <p:grpSpPr>
          <a:xfrm>
            <a:off x="7128483" y="3229174"/>
            <a:ext cx="3200400" cy="2286000"/>
            <a:chOff x="7824192" y="2128165"/>
            <a:chExt cx="3200400" cy="2286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A6CF1E-CB3F-F214-35F7-F29884D7AFC3}"/>
                </a:ext>
              </a:extLst>
            </p:cNvPr>
            <p:cNvSpPr/>
            <p:nvPr/>
          </p:nvSpPr>
          <p:spPr>
            <a:xfrm>
              <a:off x="7824192" y="2128165"/>
              <a:ext cx="3200400" cy="2286000"/>
            </a:xfrm>
            <a:prstGeom prst="rect">
              <a:avLst/>
            </a:prstGeom>
            <a:solidFill>
              <a:srgbClr val="2DD4B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19AD4A1-1310-8A4F-17D8-DBEE5C2919E0}"/>
                </a:ext>
              </a:extLst>
            </p:cNvPr>
            <p:cNvCxnSpPr>
              <a:cxnSpLocks/>
              <a:stCxn id="16" idx="0"/>
              <a:endCxn id="16" idx="2"/>
            </p:cNvCxnSpPr>
            <p:nvPr/>
          </p:nvCxnSpPr>
          <p:spPr>
            <a:xfrm>
              <a:off x="9424392" y="2128165"/>
              <a:ext cx="0" cy="2286000"/>
            </a:xfrm>
            <a:prstGeom prst="line">
              <a:avLst/>
            </a:prstGeom>
            <a:ln w="28575">
              <a:solidFill>
                <a:srgbClr val="0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97163C-98DB-55AE-4813-464F852C3D3D}"/>
                </a:ext>
              </a:extLst>
            </p:cNvPr>
            <p:cNvSpPr txBox="1"/>
            <p:nvPr/>
          </p:nvSpPr>
          <p:spPr>
            <a:xfrm>
              <a:off x="7833263" y="2978777"/>
              <a:ext cx="1591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chemeClr val="bg1"/>
                  </a:solidFill>
                </a:rPr>
                <a:t>DiffTalk </a:t>
              </a:r>
            </a:p>
            <a:p>
              <a:pPr algn="ctr"/>
              <a:r>
                <a:rPr lang="en-IN" sz="1600" b="1" dirty="0">
                  <a:solidFill>
                    <a:schemeClr val="bg1"/>
                  </a:solidFill>
                </a:rPr>
                <a:t>Denoising M)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DBBDEB-7ADA-6C1D-1A10-F9EB1FE32AE5}"/>
                </a:ext>
              </a:extLst>
            </p:cNvPr>
            <p:cNvSpPr txBox="1"/>
            <p:nvPr/>
          </p:nvSpPr>
          <p:spPr>
            <a:xfrm>
              <a:off x="9395104" y="2978777"/>
              <a:ext cx="15911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b="1" dirty="0">
                  <a:solidFill>
                    <a:schemeClr val="bg1"/>
                  </a:solidFill>
                </a:rPr>
                <a:t>Small-E </a:t>
              </a:r>
            </a:p>
            <a:p>
              <a:pPr algn="ctr"/>
              <a:r>
                <a:rPr lang="en-IN" sz="1600" b="1" dirty="0">
                  <a:solidFill>
                    <a:schemeClr val="bg1"/>
                  </a:solidFill>
                </a:rPr>
                <a:t>(LCLM + Paca)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6A0661C4-D6BD-98AD-5926-5F07D8D91ABA}"/>
              </a:ext>
            </a:extLst>
          </p:cNvPr>
          <p:cNvSpPr/>
          <p:nvPr/>
        </p:nvSpPr>
        <p:spPr>
          <a:xfrm>
            <a:off x="10038322" y="98227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1E3A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rgbClr val="1E3A8A"/>
                </a:solidFill>
              </a:rPr>
              <a:t>Image Decoder,</a:t>
            </a:r>
          </a:p>
          <a:p>
            <a:pPr algn="ctr"/>
            <a:r>
              <a:rPr lang="en-IN" sz="1400" dirty="0">
                <a:solidFill>
                  <a:srgbClr val="1E3A8A"/>
                </a:solidFill>
              </a:rPr>
              <a:t>Video Output</a:t>
            </a:r>
          </a:p>
          <a:p>
            <a:pPr algn="ctr"/>
            <a:r>
              <a:rPr lang="en-IN" sz="1400" dirty="0">
                <a:solidFill>
                  <a:srgbClr val="1E3A8A"/>
                </a:solidFill>
              </a:rPr>
              <a:t>(MP4)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7580CE-495B-36CF-68C4-46597A0DFF8D}"/>
              </a:ext>
            </a:extLst>
          </p:cNvPr>
          <p:cNvSpPr/>
          <p:nvPr/>
        </p:nvSpPr>
        <p:spPr>
          <a:xfrm>
            <a:off x="6899869" y="5943600"/>
            <a:ext cx="3657600" cy="914400"/>
          </a:xfrm>
          <a:prstGeom prst="rect">
            <a:avLst/>
          </a:prstGeom>
          <a:solidFill>
            <a:srgbClr val="F9731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RTX 4090</a:t>
            </a:r>
            <a:r>
              <a:rPr lang="en-IN" dirty="0"/>
              <a:t>, Acceleration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1C98776-9CFE-BF5A-152F-D3925A3C2348}"/>
              </a:ext>
            </a:extLst>
          </p:cNvPr>
          <p:cNvGrpSpPr/>
          <p:nvPr/>
        </p:nvGrpSpPr>
        <p:grpSpPr>
          <a:xfrm>
            <a:off x="134175" y="2831406"/>
            <a:ext cx="1770189" cy="2601670"/>
            <a:chOff x="-168696" y="3903927"/>
            <a:chExt cx="1770189" cy="260167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777D103-EB27-6BBF-B35E-D047D680ADD2}"/>
                </a:ext>
              </a:extLst>
            </p:cNvPr>
            <p:cNvGrpSpPr/>
            <p:nvPr/>
          </p:nvGrpSpPr>
          <p:grpSpPr>
            <a:xfrm>
              <a:off x="32646" y="3903927"/>
              <a:ext cx="1380671" cy="2601670"/>
              <a:chOff x="407368" y="622026"/>
              <a:chExt cx="1380671" cy="260167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E8A06C-2311-E5C9-7EAE-1D08C95FA86F}"/>
                  </a:ext>
                </a:extLst>
              </p:cNvPr>
              <p:cNvSpPr/>
              <p:nvPr/>
            </p:nvSpPr>
            <p:spPr>
              <a:xfrm>
                <a:off x="407368" y="622026"/>
                <a:ext cx="1371600" cy="730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solidFill>
                      <a:srgbClr val="1E3A8A"/>
                    </a:solidFill>
                  </a:rPr>
                  <a:t>Text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BD4776A-2498-E7DF-4B37-8CEB2849CCCC}"/>
                  </a:ext>
                </a:extLst>
              </p:cNvPr>
              <p:cNvSpPr/>
              <p:nvPr/>
            </p:nvSpPr>
            <p:spPr>
              <a:xfrm>
                <a:off x="416439" y="1557461"/>
                <a:ext cx="1371600" cy="730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solidFill>
                      <a:srgbClr val="1E3A8A"/>
                    </a:solidFill>
                  </a:rPr>
                  <a:t>Audio </a:t>
                </a:r>
              </a:p>
              <a:p>
                <a:pPr algn="ctr"/>
                <a:r>
                  <a:rPr lang="en-IN" sz="1600" dirty="0">
                    <a:solidFill>
                      <a:srgbClr val="1E3A8A"/>
                    </a:solidFill>
                  </a:rPr>
                  <a:t>(Speech)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77B8FBB-5CA6-84A8-B343-3DF511F7C2F0}"/>
                  </a:ext>
                </a:extLst>
              </p:cNvPr>
              <p:cNvSpPr/>
              <p:nvPr/>
            </p:nvSpPr>
            <p:spPr>
              <a:xfrm>
                <a:off x="407368" y="2492896"/>
                <a:ext cx="1371600" cy="7308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1E3A8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solidFill>
                      <a:srgbClr val="1E3A8A"/>
                    </a:solidFill>
                  </a:rPr>
                  <a:t>Reference Image (Xr)</a:t>
                </a: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ED7B3A6-B2EC-413A-3F39-F0A7B6AB2DA9}"/>
                </a:ext>
              </a:extLst>
            </p:cNvPr>
            <p:cNvSpPr/>
            <p:nvPr/>
          </p:nvSpPr>
          <p:spPr>
            <a:xfrm>
              <a:off x="-168696" y="3903927"/>
              <a:ext cx="1770189" cy="260167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3CC88A1-18D3-7C28-1492-A6AF9E35C0E1}"/>
              </a:ext>
            </a:extLst>
          </p:cNvPr>
          <p:cNvSpPr txBox="1"/>
          <p:nvPr/>
        </p:nvSpPr>
        <p:spPr>
          <a:xfrm>
            <a:off x="277217" y="370532"/>
            <a:ext cx="47268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Tech Stack: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MERN (React.js, Node.js/Express), REST APIs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DiffTalk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Small-E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RTX 4090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/>
              <a:t>AWS/Azure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r>
              <a:rPr lang="en-IN" b="1" u="sng" dirty="0"/>
              <a:t>Architecture Diagram: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0915F8-7326-0F2E-40E1-6366485831A3}"/>
              </a:ext>
            </a:extLst>
          </p:cNvPr>
          <p:cNvCxnSpPr/>
          <p:nvPr/>
        </p:nvCxnSpPr>
        <p:spPr>
          <a:xfrm>
            <a:off x="1928517" y="3321992"/>
            <a:ext cx="554400" cy="0"/>
          </a:xfrm>
          <a:prstGeom prst="straightConnector1">
            <a:avLst/>
          </a:prstGeom>
          <a:ln w="5715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E7B6610-BC99-64A8-573C-08B614C876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3441910" y="4042072"/>
            <a:ext cx="8671" cy="660204"/>
          </a:xfrm>
          <a:prstGeom prst="straightConnector1">
            <a:avLst/>
          </a:prstGeom>
          <a:ln w="5715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FABFB0-14B6-05F1-6996-EA7EAED75A41}"/>
              </a:ext>
            </a:extLst>
          </p:cNvPr>
          <p:cNvCxnSpPr>
            <a:cxnSpLocks/>
          </p:cNvCxnSpPr>
          <p:nvPr/>
        </p:nvCxnSpPr>
        <p:spPr>
          <a:xfrm>
            <a:off x="4433727" y="5154291"/>
            <a:ext cx="760318" cy="0"/>
          </a:xfrm>
          <a:prstGeom prst="straightConnector1">
            <a:avLst/>
          </a:prstGeom>
          <a:ln w="5715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08BD883-7407-E00F-1616-F978674673C9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6577530" y="4372174"/>
            <a:ext cx="560024" cy="0"/>
          </a:xfrm>
          <a:prstGeom prst="straightConnector1">
            <a:avLst/>
          </a:prstGeom>
          <a:ln w="5715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A9A7BE6B-5149-3383-4924-14530363C876}"/>
              </a:ext>
            </a:extLst>
          </p:cNvPr>
          <p:cNvCxnSpPr>
            <a:stCxn id="16" idx="3"/>
            <a:endCxn id="22" idx="2"/>
          </p:cNvCxnSpPr>
          <p:nvPr/>
        </p:nvCxnSpPr>
        <p:spPr>
          <a:xfrm flipV="1">
            <a:off x="10328883" y="2811073"/>
            <a:ext cx="623839" cy="1561101"/>
          </a:xfrm>
          <a:prstGeom prst="bentConnector2">
            <a:avLst/>
          </a:prstGeom>
          <a:ln w="57150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1F9B9E2-DE6B-0166-B696-6ED6FCA6905E}"/>
              </a:ext>
            </a:extLst>
          </p:cNvPr>
          <p:cNvCxnSpPr/>
          <p:nvPr/>
        </p:nvCxnSpPr>
        <p:spPr>
          <a:xfrm flipV="1">
            <a:off x="7933111" y="5515174"/>
            <a:ext cx="0" cy="428426"/>
          </a:xfrm>
          <a:prstGeom prst="straightConnector1">
            <a:avLst/>
          </a:prstGeom>
          <a:ln w="28575">
            <a:solidFill>
              <a:srgbClr val="F9731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2628FA-3288-0A34-5CD2-F4BF1DED7040}"/>
              </a:ext>
            </a:extLst>
          </p:cNvPr>
          <p:cNvCxnSpPr/>
          <p:nvPr/>
        </p:nvCxnSpPr>
        <p:spPr>
          <a:xfrm flipV="1">
            <a:off x="9480376" y="5520854"/>
            <a:ext cx="0" cy="428426"/>
          </a:xfrm>
          <a:prstGeom prst="straightConnector1">
            <a:avLst/>
          </a:prstGeom>
          <a:ln w="28575">
            <a:solidFill>
              <a:srgbClr val="F9731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0E40C81-ED52-4651-37AB-AA0498D2C087}"/>
              </a:ext>
            </a:extLst>
          </p:cNvPr>
          <p:cNvSpPr txBox="1"/>
          <p:nvPr/>
        </p:nvSpPr>
        <p:spPr>
          <a:xfrm>
            <a:off x="172548" y="2462074"/>
            <a:ext cx="1770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Input Layer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30B810-00D2-CE54-689D-3748604825CB}"/>
              </a:ext>
            </a:extLst>
          </p:cNvPr>
          <p:cNvSpPr txBox="1"/>
          <p:nvPr/>
        </p:nvSpPr>
        <p:spPr>
          <a:xfrm>
            <a:off x="2482917" y="2266247"/>
            <a:ext cx="196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Frontend/ UI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BA4B2C-41F2-85B7-93B7-1ACD2D41E6CA}"/>
              </a:ext>
            </a:extLst>
          </p:cNvPr>
          <p:cNvSpPr txBox="1"/>
          <p:nvPr/>
        </p:nvSpPr>
        <p:spPr>
          <a:xfrm>
            <a:off x="2556538" y="6216134"/>
            <a:ext cx="17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REST API Layer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A62146C-9420-6565-0510-4E9A0D71A773}"/>
              </a:ext>
            </a:extLst>
          </p:cNvPr>
          <p:cNvSpPr txBox="1"/>
          <p:nvPr/>
        </p:nvSpPr>
        <p:spPr>
          <a:xfrm>
            <a:off x="4921796" y="2843644"/>
            <a:ext cx="196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Preprocessing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32E2718-1D01-49EA-F980-567E7F63B800}"/>
              </a:ext>
            </a:extLst>
          </p:cNvPr>
          <p:cNvSpPr txBox="1"/>
          <p:nvPr/>
        </p:nvSpPr>
        <p:spPr>
          <a:xfrm>
            <a:off x="7691365" y="2854162"/>
            <a:ext cx="196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AI Core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6AD0C4E-B8AE-0B56-C9AA-B275F905510E}"/>
              </a:ext>
            </a:extLst>
          </p:cNvPr>
          <p:cNvSpPr txBox="1"/>
          <p:nvPr/>
        </p:nvSpPr>
        <p:spPr>
          <a:xfrm>
            <a:off x="9969576" y="548918"/>
            <a:ext cx="1966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Output Layer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5B1E230-D63D-4DE2-B652-0FE65D102340}"/>
              </a:ext>
            </a:extLst>
          </p:cNvPr>
          <p:cNvSpPr txBox="1"/>
          <p:nvPr/>
        </p:nvSpPr>
        <p:spPr>
          <a:xfrm>
            <a:off x="10557469" y="6124416"/>
            <a:ext cx="795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GPU </a:t>
            </a:r>
          </a:p>
          <a:p>
            <a:pPr algn="ctr"/>
            <a:r>
              <a:rPr lang="en-IN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3209098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5E7EB"/>
            </a:gs>
            <a:gs pos="100000">
              <a:srgbClr val="1E3A8A"/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42E284-AD62-8370-2C04-D917FDB05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EC3A0A-CB1B-9D17-B027-5EC2254B7E9E}"/>
              </a:ext>
            </a:extLst>
          </p:cNvPr>
          <p:cNvSpPr txBox="1"/>
          <p:nvPr/>
        </p:nvSpPr>
        <p:spPr>
          <a:xfrm>
            <a:off x="4334655" y="194871"/>
            <a:ext cx="352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Data &amp;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10C09-C2D0-13A4-BC98-D8C6D1017DE7}"/>
              </a:ext>
            </a:extLst>
          </p:cNvPr>
          <p:cNvSpPr txBox="1"/>
          <p:nvPr/>
        </p:nvSpPr>
        <p:spPr>
          <a:xfrm>
            <a:off x="419725" y="1289153"/>
            <a:ext cx="1124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Datasets: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EB1229-46B6-9915-9194-2D52F6D11A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279664"/>
              </p:ext>
            </p:extLst>
          </p:nvPr>
        </p:nvGraphicFramePr>
        <p:xfrm>
          <a:off x="2325533" y="1609648"/>
          <a:ext cx="7540932" cy="1801292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85233">
                  <a:extLst>
                    <a:ext uri="{9D8B030D-6E8A-4147-A177-3AD203B41FA5}">
                      <a16:colId xmlns:a16="http://schemas.microsoft.com/office/drawing/2014/main" val="3019769527"/>
                    </a:ext>
                  </a:extLst>
                </a:gridCol>
                <a:gridCol w="1885233">
                  <a:extLst>
                    <a:ext uri="{9D8B030D-6E8A-4147-A177-3AD203B41FA5}">
                      <a16:colId xmlns:a16="http://schemas.microsoft.com/office/drawing/2014/main" val="2186141272"/>
                    </a:ext>
                  </a:extLst>
                </a:gridCol>
                <a:gridCol w="1885233">
                  <a:extLst>
                    <a:ext uri="{9D8B030D-6E8A-4147-A177-3AD203B41FA5}">
                      <a16:colId xmlns:a16="http://schemas.microsoft.com/office/drawing/2014/main" val="3317446339"/>
                    </a:ext>
                  </a:extLst>
                </a:gridCol>
                <a:gridCol w="1885233">
                  <a:extLst>
                    <a:ext uri="{9D8B030D-6E8A-4147-A177-3AD203B41FA5}">
                      <a16:colId xmlns:a16="http://schemas.microsoft.com/office/drawing/2014/main" val="3488716113"/>
                    </a:ext>
                  </a:extLst>
                </a:gridCol>
              </a:tblGrid>
              <a:tr h="80822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Dataset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Source type</a:t>
                      </a:r>
                    </a:p>
                    <a:p>
                      <a:pPr algn="ctr"/>
                      <a:r>
                        <a:rPr lang="en-IN" sz="1600" dirty="0"/>
                        <a:t>(Public/ Private)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Model Used 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21695"/>
                  </a:ext>
                </a:extLst>
              </a:tr>
              <a:tr h="427303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HDTF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>
                          <a:solidFill>
                            <a:srgbClr val="1E3A8A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Github</a:t>
                      </a:r>
                      <a:r>
                        <a:rPr lang="en-IN" sz="1600" dirty="0">
                          <a:solidFill>
                            <a:srgbClr val="1E3A8A"/>
                          </a:solidFill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-link</a:t>
                      </a:r>
                      <a:endParaRPr lang="en-IN" sz="1600" dirty="0">
                        <a:solidFill>
                          <a:srgbClr val="1E3A8A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DiffTalk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403483"/>
                  </a:ext>
                </a:extLst>
              </a:tr>
              <a:tr h="565760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LibriTTS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hlinkClick r:id="rId3"/>
                        </a:rPr>
                        <a:t>Download-Link</a:t>
                      </a:r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Small-E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04536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95E4CFD-38BA-A1EC-171D-9F120FEF26E7}"/>
              </a:ext>
            </a:extLst>
          </p:cNvPr>
          <p:cNvSpPr txBox="1"/>
          <p:nvPr/>
        </p:nvSpPr>
        <p:spPr>
          <a:xfrm>
            <a:off x="419725" y="3837482"/>
            <a:ext cx="1693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u="sng" dirty="0"/>
              <a:t>Preprocessing: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8D0C0DC-0177-986D-7DE7-85307D59C813}"/>
              </a:ext>
            </a:extLst>
          </p:cNvPr>
          <p:cNvGrpSpPr/>
          <p:nvPr/>
        </p:nvGrpSpPr>
        <p:grpSpPr>
          <a:xfrm>
            <a:off x="246017" y="5320936"/>
            <a:ext cx="11699964" cy="842376"/>
            <a:chOff x="193303" y="4891788"/>
            <a:chExt cx="11699964" cy="8423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4D6E1E-58D4-99FE-8229-517013B16FAB}"/>
                </a:ext>
              </a:extLst>
            </p:cNvPr>
            <p:cNvSpPr/>
            <p:nvPr/>
          </p:nvSpPr>
          <p:spPr>
            <a:xfrm>
              <a:off x="2661094" y="4897437"/>
              <a:ext cx="1828800" cy="824459"/>
            </a:xfrm>
            <a:prstGeom prst="rect">
              <a:avLst/>
            </a:prstGeom>
            <a:solidFill>
              <a:srgbClr val="2DD4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Verify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077C06-1E8D-C6DE-2B1B-0019661FF714}"/>
                </a:ext>
              </a:extLst>
            </p:cNvPr>
            <p:cNvSpPr/>
            <p:nvPr/>
          </p:nvSpPr>
          <p:spPr>
            <a:xfrm>
              <a:off x="5128885" y="4909705"/>
              <a:ext cx="1828800" cy="824459"/>
            </a:xfrm>
            <a:prstGeom prst="rect">
              <a:avLst/>
            </a:prstGeom>
            <a:solidFill>
              <a:srgbClr val="2DD4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Validate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0CDD40-B338-1D3A-4D59-0CD40B3F8906}"/>
                </a:ext>
              </a:extLst>
            </p:cNvPr>
            <p:cNvSpPr/>
            <p:nvPr/>
          </p:nvSpPr>
          <p:spPr>
            <a:xfrm>
              <a:off x="7596676" y="4891789"/>
              <a:ext cx="1828800" cy="824459"/>
            </a:xfrm>
            <a:prstGeom prst="rect">
              <a:avLst/>
            </a:prstGeom>
            <a:solidFill>
              <a:srgbClr val="2DD4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Normalize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07633F-EBAC-24C6-3E78-93D24772EED7}"/>
                </a:ext>
              </a:extLst>
            </p:cNvPr>
            <p:cNvSpPr/>
            <p:nvPr/>
          </p:nvSpPr>
          <p:spPr>
            <a:xfrm>
              <a:off x="10064467" y="4891789"/>
              <a:ext cx="1828800" cy="824459"/>
            </a:xfrm>
            <a:prstGeom prst="rect">
              <a:avLst/>
            </a:prstGeom>
            <a:solidFill>
              <a:srgbClr val="2DD4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Model Input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550D721-6650-8842-D000-311E62F38615}"/>
                </a:ext>
              </a:extLst>
            </p:cNvPr>
            <p:cNvSpPr/>
            <p:nvPr/>
          </p:nvSpPr>
          <p:spPr>
            <a:xfrm>
              <a:off x="193303" y="4891788"/>
              <a:ext cx="1828800" cy="824459"/>
            </a:xfrm>
            <a:prstGeom prst="rect">
              <a:avLst/>
            </a:prstGeom>
            <a:solidFill>
              <a:srgbClr val="2DD4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Data Source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4375CE-63B1-B63B-2997-A645A2E639EC}"/>
                </a:ext>
              </a:extLst>
            </p:cNvPr>
            <p:cNvCxnSpPr>
              <a:stCxn id="11" idx="3"/>
              <a:endCxn id="7" idx="1"/>
            </p:cNvCxnSpPr>
            <p:nvPr/>
          </p:nvCxnSpPr>
          <p:spPr>
            <a:xfrm>
              <a:off x="2022103" y="5304018"/>
              <a:ext cx="638991" cy="5649"/>
            </a:xfrm>
            <a:prstGeom prst="straightConnector1">
              <a:avLst/>
            </a:prstGeom>
            <a:ln w="38100">
              <a:solidFill>
                <a:srgbClr val="C4A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B9D99A5-B7AA-BD9E-1014-44CBF9C6C530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4489894" y="5309667"/>
              <a:ext cx="638991" cy="12268"/>
            </a:xfrm>
            <a:prstGeom prst="straightConnector1">
              <a:avLst/>
            </a:prstGeom>
            <a:ln w="38100">
              <a:solidFill>
                <a:srgbClr val="C4A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357545F-7AC3-67B4-43C1-B2E3CF3BAA84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 flipV="1">
              <a:off x="6957685" y="5304019"/>
              <a:ext cx="638991" cy="17916"/>
            </a:xfrm>
            <a:prstGeom prst="straightConnector1">
              <a:avLst/>
            </a:prstGeom>
            <a:ln w="38100">
              <a:solidFill>
                <a:srgbClr val="C4A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A1EB3BC-C874-F293-0292-485542C052B6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9425476" y="5304019"/>
              <a:ext cx="638991" cy="0"/>
            </a:xfrm>
            <a:prstGeom prst="straightConnector1">
              <a:avLst/>
            </a:prstGeom>
            <a:ln w="38100">
              <a:solidFill>
                <a:srgbClr val="C4A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DB43DEC-19D5-1F85-BED9-104428B3B575}"/>
              </a:ext>
            </a:extLst>
          </p:cNvPr>
          <p:cNvSpPr txBox="1"/>
          <p:nvPr/>
        </p:nvSpPr>
        <p:spPr>
          <a:xfrm>
            <a:off x="419725" y="4377009"/>
            <a:ext cx="856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IN" sz="1600" u="sng" dirty="0"/>
              <a:t>Verify:</a:t>
            </a:r>
            <a:r>
              <a:rPr lang="en-IN" sz="1600" dirty="0"/>
              <a:t> Syntax, audio quality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u="sng" dirty="0"/>
              <a:t>Validate:</a:t>
            </a:r>
            <a:r>
              <a:rPr lang="en-IN" sz="1600" dirty="0"/>
              <a:t> Lip-sync error, PACA checks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600" u="sng" dirty="0"/>
              <a:t>Normalize:</a:t>
            </a:r>
            <a:r>
              <a:rPr lang="en-IN" sz="1600" dirty="0"/>
              <a:t> 1080p, audio bitrate</a:t>
            </a:r>
            <a:endParaRPr lang="en-IN" sz="1600" u="sng" dirty="0"/>
          </a:p>
        </p:txBody>
      </p:sp>
    </p:spTree>
    <p:extLst>
      <p:ext uri="{BB962C8B-B14F-4D97-AF65-F5344CB8AC3E}">
        <p14:creationId xmlns:p14="http://schemas.microsoft.com/office/powerpoint/2010/main" val="1277929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3A8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E45891-F489-BF3B-7F59-1BCBCCE3A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Wave 7">
            <a:extLst>
              <a:ext uri="{FF2B5EF4-FFF2-40B4-BE49-F238E27FC236}">
                <a16:creationId xmlns:a16="http://schemas.microsoft.com/office/drawing/2014/main" id="{A7EA584A-48F3-EA44-272C-641E8833BDF7}"/>
              </a:ext>
            </a:extLst>
          </p:cNvPr>
          <p:cNvSpPr/>
          <p:nvPr/>
        </p:nvSpPr>
        <p:spPr>
          <a:xfrm>
            <a:off x="0" y="5887241"/>
            <a:ext cx="3805645" cy="980012"/>
          </a:xfrm>
          <a:custGeom>
            <a:avLst/>
            <a:gdLst>
              <a:gd name="connsiteX0" fmla="*/ 0 w 3735977"/>
              <a:gd name="connsiteY0" fmla="*/ 121920 h 975360"/>
              <a:gd name="connsiteX1" fmla="*/ 3735977 w 3735977"/>
              <a:gd name="connsiteY1" fmla="*/ 121920 h 975360"/>
              <a:gd name="connsiteX2" fmla="*/ 3735977 w 3735977"/>
              <a:gd name="connsiteY2" fmla="*/ 853440 h 975360"/>
              <a:gd name="connsiteX3" fmla="*/ 0 w 3735977"/>
              <a:gd name="connsiteY3" fmla="*/ 853440 h 975360"/>
              <a:gd name="connsiteX4" fmla="*/ 0 w 3735977"/>
              <a:gd name="connsiteY4" fmla="*/ 121920 h 975360"/>
              <a:gd name="connsiteX0" fmla="*/ 0 w 3735977"/>
              <a:gd name="connsiteY0" fmla="*/ 117318 h 957695"/>
              <a:gd name="connsiteX1" fmla="*/ 3735977 w 3735977"/>
              <a:gd name="connsiteY1" fmla="*/ 117318 h 957695"/>
              <a:gd name="connsiteX2" fmla="*/ 3735977 w 3735977"/>
              <a:gd name="connsiteY2" fmla="*/ 848838 h 957695"/>
              <a:gd name="connsiteX3" fmla="*/ 836023 w 3735977"/>
              <a:gd name="connsiteY3" fmla="*/ 957695 h 957695"/>
              <a:gd name="connsiteX4" fmla="*/ 0 w 3735977"/>
              <a:gd name="connsiteY4" fmla="*/ 848838 h 957695"/>
              <a:gd name="connsiteX5" fmla="*/ 0 w 3735977"/>
              <a:gd name="connsiteY5" fmla="*/ 117318 h 957695"/>
              <a:gd name="connsiteX0" fmla="*/ 0 w 3735977"/>
              <a:gd name="connsiteY0" fmla="*/ 117318 h 1007069"/>
              <a:gd name="connsiteX1" fmla="*/ 3735977 w 3735977"/>
              <a:gd name="connsiteY1" fmla="*/ 117318 h 1007069"/>
              <a:gd name="connsiteX2" fmla="*/ 3735977 w 3735977"/>
              <a:gd name="connsiteY2" fmla="*/ 848838 h 1007069"/>
              <a:gd name="connsiteX3" fmla="*/ 836023 w 3735977"/>
              <a:gd name="connsiteY3" fmla="*/ 957695 h 1007069"/>
              <a:gd name="connsiteX4" fmla="*/ 8708 w 3735977"/>
              <a:gd name="connsiteY4" fmla="*/ 962049 h 1007069"/>
              <a:gd name="connsiteX5" fmla="*/ 0 w 3735977"/>
              <a:gd name="connsiteY5" fmla="*/ 117318 h 1007069"/>
              <a:gd name="connsiteX0" fmla="*/ 0 w 3735977"/>
              <a:gd name="connsiteY0" fmla="*/ 117318 h 968485"/>
              <a:gd name="connsiteX1" fmla="*/ 3735977 w 3735977"/>
              <a:gd name="connsiteY1" fmla="*/ 117318 h 968485"/>
              <a:gd name="connsiteX2" fmla="*/ 3735977 w 3735977"/>
              <a:gd name="connsiteY2" fmla="*/ 848838 h 968485"/>
              <a:gd name="connsiteX3" fmla="*/ 836023 w 3735977"/>
              <a:gd name="connsiteY3" fmla="*/ 957695 h 968485"/>
              <a:gd name="connsiteX4" fmla="*/ 8708 w 3735977"/>
              <a:gd name="connsiteY4" fmla="*/ 962049 h 968485"/>
              <a:gd name="connsiteX5" fmla="*/ 0 w 3735977"/>
              <a:gd name="connsiteY5" fmla="*/ 117318 h 968485"/>
              <a:gd name="connsiteX0" fmla="*/ 0 w 3770811"/>
              <a:gd name="connsiteY0" fmla="*/ 117318 h 977555"/>
              <a:gd name="connsiteX1" fmla="*/ 3735977 w 3770811"/>
              <a:gd name="connsiteY1" fmla="*/ 117318 h 977555"/>
              <a:gd name="connsiteX2" fmla="*/ 3770811 w 3770811"/>
              <a:gd name="connsiteY2" fmla="*/ 918507 h 977555"/>
              <a:gd name="connsiteX3" fmla="*/ 836023 w 3770811"/>
              <a:gd name="connsiteY3" fmla="*/ 957695 h 977555"/>
              <a:gd name="connsiteX4" fmla="*/ 8708 w 3770811"/>
              <a:gd name="connsiteY4" fmla="*/ 962049 h 977555"/>
              <a:gd name="connsiteX5" fmla="*/ 0 w 3770811"/>
              <a:gd name="connsiteY5" fmla="*/ 117318 h 977555"/>
              <a:gd name="connsiteX0" fmla="*/ 0 w 3770811"/>
              <a:gd name="connsiteY0" fmla="*/ 117318 h 968485"/>
              <a:gd name="connsiteX1" fmla="*/ 3735977 w 3770811"/>
              <a:gd name="connsiteY1" fmla="*/ 117318 h 968485"/>
              <a:gd name="connsiteX2" fmla="*/ 3770811 w 3770811"/>
              <a:gd name="connsiteY2" fmla="*/ 918507 h 968485"/>
              <a:gd name="connsiteX3" fmla="*/ 836023 w 3770811"/>
              <a:gd name="connsiteY3" fmla="*/ 957695 h 968485"/>
              <a:gd name="connsiteX4" fmla="*/ 8708 w 3770811"/>
              <a:gd name="connsiteY4" fmla="*/ 962049 h 968485"/>
              <a:gd name="connsiteX5" fmla="*/ 0 w 3770811"/>
              <a:gd name="connsiteY5" fmla="*/ 117318 h 968485"/>
              <a:gd name="connsiteX0" fmla="*/ 0 w 3796937"/>
              <a:gd name="connsiteY0" fmla="*/ 117318 h 991601"/>
              <a:gd name="connsiteX1" fmla="*/ 3735977 w 3796937"/>
              <a:gd name="connsiteY1" fmla="*/ 117318 h 991601"/>
              <a:gd name="connsiteX2" fmla="*/ 3796937 w 3796937"/>
              <a:gd name="connsiteY2" fmla="*/ 962050 h 991601"/>
              <a:gd name="connsiteX3" fmla="*/ 836023 w 3796937"/>
              <a:gd name="connsiteY3" fmla="*/ 957695 h 991601"/>
              <a:gd name="connsiteX4" fmla="*/ 8708 w 3796937"/>
              <a:gd name="connsiteY4" fmla="*/ 962049 h 991601"/>
              <a:gd name="connsiteX5" fmla="*/ 0 w 3796937"/>
              <a:gd name="connsiteY5" fmla="*/ 117318 h 991601"/>
              <a:gd name="connsiteX0" fmla="*/ 0 w 3796937"/>
              <a:gd name="connsiteY0" fmla="*/ 117318 h 980012"/>
              <a:gd name="connsiteX1" fmla="*/ 3735977 w 3796937"/>
              <a:gd name="connsiteY1" fmla="*/ 117318 h 980012"/>
              <a:gd name="connsiteX2" fmla="*/ 3796937 w 3796937"/>
              <a:gd name="connsiteY2" fmla="*/ 962050 h 980012"/>
              <a:gd name="connsiteX3" fmla="*/ 836023 w 3796937"/>
              <a:gd name="connsiteY3" fmla="*/ 957695 h 980012"/>
              <a:gd name="connsiteX4" fmla="*/ 8708 w 3796937"/>
              <a:gd name="connsiteY4" fmla="*/ 962049 h 980012"/>
              <a:gd name="connsiteX5" fmla="*/ 0 w 3796937"/>
              <a:gd name="connsiteY5" fmla="*/ 117318 h 980012"/>
              <a:gd name="connsiteX0" fmla="*/ 0 w 3805645"/>
              <a:gd name="connsiteY0" fmla="*/ 117318 h 980012"/>
              <a:gd name="connsiteX1" fmla="*/ 3805645 w 3805645"/>
              <a:gd name="connsiteY1" fmla="*/ 117318 h 980012"/>
              <a:gd name="connsiteX2" fmla="*/ 3796937 w 3805645"/>
              <a:gd name="connsiteY2" fmla="*/ 962050 h 980012"/>
              <a:gd name="connsiteX3" fmla="*/ 836023 w 3805645"/>
              <a:gd name="connsiteY3" fmla="*/ 957695 h 980012"/>
              <a:gd name="connsiteX4" fmla="*/ 8708 w 3805645"/>
              <a:gd name="connsiteY4" fmla="*/ 962049 h 980012"/>
              <a:gd name="connsiteX5" fmla="*/ 0 w 3805645"/>
              <a:gd name="connsiteY5" fmla="*/ 117318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645" h="980012">
                <a:moveTo>
                  <a:pt x="0" y="117318"/>
                </a:moveTo>
                <a:cubicBezTo>
                  <a:pt x="1245326" y="-289082"/>
                  <a:pt x="2560319" y="523718"/>
                  <a:pt x="3805645" y="117318"/>
                </a:cubicBezTo>
                <a:cubicBezTo>
                  <a:pt x="3802742" y="398895"/>
                  <a:pt x="3799840" y="680473"/>
                  <a:pt x="3796937" y="962050"/>
                </a:cubicBezTo>
                <a:cubicBezTo>
                  <a:pt x="3323771" y="1004866"/>
                  <a:pt x="1458686" y="957695"/>
                  <a:pt x="836023" y="957695"/>
                </a:cubicBezTo>
                <a:cubicBezTo>
                  <a:pt x="213360" y="957695"/>
                  <a:pt x="140788" y="978740"/>
                  <a:pt x="8708" y="962049"/>
                </a:cubicBezTo>
                <a:cubicBezTo>
                  <a:pt x="5805" y="680472"/>
                  <a:pt x="2903" y="398895"/>
                  <a:pt x="0" y="117318"/>
                </a:cubicBezTo>
                <a:close/>
              </a:path>
            </a:pathLst>
          </a:custGeom>
          <a:ln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Wave 7">
            <a:extLst>
              <a:ext uri="{FF2B5EF4-FFF2-40B4-BE49-F238E27FC236}">
                <a16:creationId xmlns:a16="http://schemas.microsoft.com/office/drawing/2014/main" id="{0F09AC36-DEA0-EF76-351D-F0931BC4F15E}"/>
              </a:ext>
            </a:extLst>
          </p:cNvPr>
          <p:cNvSpPr/>
          <p:nvPr/>
        </p:nvSpPr>
        <p:spPr>
          <a:xfrm>
            <a:off x="3796550" y="5887241"/>
            <a:ext cx="3814740" cy="991750"/>
          </a:xfrm>
          <a:custGeom>
            <a:avLst/>
            <a:gdLst>
              <a:gd name="connsiteX0" fmla="*/ 0 w 3735977"/>
              <a:gd name="connsiteY0" fmla="*/ 121920 h 975360"/>
              <a:gd name="connsiteX1" fmla="*/ 3735977 w 3735977"/>
              <a:gd name="connsiteY1" fmla="*/ 121920 h 975360"/>
              <a:gd name="connsiteX2" fmla="*/ 3735977 w 3735977"/>
              <a:gd name="connsiteY2" fmla="*/ 853440 h 975360"/>
              <a:gd name="connsiteX3" fmla="*/ 0 w 3735977"/>
              <a:gd name="connsiteY3" fmla="*/ 853440 h 975360"/>
              <a:gd name="connsiteX4" fmla="*/ 0 w 3735977"/>
              <a:gd name="connsiteY4" fmla="*/ 121920 h 975360"/>
              <a:gd name="connsiteX0" fmla="*/ 0 w 3735977"/>
              <a:gd name="connsiteY0" fmla="*/ 117318 h 957695"/>
              <a:gd name="connsiteX1" fmla="*/ 3735977 w 3735977"/>
              <a:gd name="connsiteY1" fmla="*/ 117318 h 957695"/>
              <a:gd name="connsiteX2" fmla="*/ 3735977 w 3735977"/>
              <a:gd name="connsiteY2" fmla="*/ 848838 h 957695"/>
              <a:gd name="connsiteX3" fmla="*/ 836023 w 3735977"/>
              <a:gd name="connsiteY3" fmla="*/ 957695 h 957695"/>
              <a:gd name="connsiteX4" fmla="*/ 0 w 3735977"/>
              <a:gd name="connsiteY4" fmla="*/ 848838 h 957695"/>
              <a:gd name="connsiteX5" fmla="*/ 0 w 3735977"/>
              <a:gd name="connsiteY5" fmla="*/ 117318 h 957695"/>
              <a:gd name="connsiteX0" fmla="*/ 0 w 3735977"/>
              <a:gd name="connsiteY0" fmla="*/ 117318 h 1007069"/>
              <a:gd name="connsiteX1" fmla="*/ 3735977 w 3735977"/>
              <a:gd name="connsiteY1" fmla="*/ 117318 h 1007069"/>
              <a:gd name="connsiteX2" fmla="*/ 3735977 w 3735977"/>
              <a:gd name="connsiteY2" fmla="*/ 848838 h 1007069"/>
              <a:gd name="connsiteX3" fmla="*/ 836023 w 3735977"/>
              <a:gd name="connsiteY3" fmla="*/ 957695 h 1007069"/>
              <a:gd name="connsiteX4" fmla="*/ 8708 w 3735977"/>
              <a:gd name="connsiteY4" fmla="*/ 962049 h 1007069"/>
              <a:gd name="connsiteX5" fmla="*/ 0 w 3735977"/>
              <a:gd name="connsiteY5" fmla="*/ 117318 h 1007069"/>
              <a:gd name="connsiteX0" fmla="*/ 0 w 3735977"/>
              <a:gd name="connsiteY0" fmla="*/ 117318 h 968485"/>
              <a:gd name="connsiteX1" fmla="*/ 3735977 w 3735977"/>
              <a:gd name="connsiteY1" fmla="*/ 117318 h 968485"/>
              <a:gd name="connsiteX2" fmla="*/ 3735977 w 3735977"/>
              <a:gd name="connsiteY2" fmla="*/ 848838 h 968485"/>
              <a:gd name="connsiteX3" fmla="*/ 836023 w 3735977"/>
              <a:gd name="connsiteY3" fmla="*/ 957695 h 968485"/>
              <a:gd name="connsiteX4" fmla="*/ 8708 w 3735977"/>
              <a:gd name="connsiteY4" fmla="*/ 962049 h 968485"/>
              <a:gd name="connsiteX5" fmla="*/ 0 w 3735977"/>
              <a:gd name="connsiteY5" fmla="*/ 117318 h 968485"/>
              <a:gd name="connsiteX0" fmla="*/ 0 w 3770811"/>
              <a:gd name="connsiteY0" fmla="*/ 117318 h 977555"/>
              <a:gd name="connsiteX1" fmla="*/ 3735977 w 3770811"/>
              <a:gd name="connsiteY1" fmla="*/ 117318 h 977555"/>
              <a:gd name="connsiteX2" fmla="*/ 3770811 w 3770811"/>
              <a:gd name="connsiteY2" fmla="*/ 918507 h 977555"/>
              <a:gd name="connsiteX3" fmla="*/ 836023 w 3770811"/>
              <a:gd name="connsiteY3" fmla="*/ 957695 h 977555"/>
              <a:gd name="connsiteX4" fmla="*/ 8708 w 3770811"/>
              <a:gd name="connsiteY4" fmla="*/ 962049 h 977555"/>
              <a:gd name="connsiteX5" fmla="*/ 0 w 3770811"/>
              <a:gd name="connsiteY5" fmla="*/ 117318 h 977555"/>
              <a:gd name="connsiteX0" fmla="*/ 0 w 3770811"/>
              <a:gd name="connsiteY0" fmla="*/ 117318 h 968485"/>
              <a:gd name="connsiteX1" fmla="*/ 3735977 w 3770811"/>
              <a:gd name="connsiteY1" fmla="*/ 117318 h 968485"/>
              <a:gd name="connsiteX2" fmla="*/ 3770811 w 3770811"/>
              <a:gd name="connsiteY2" fmla="*/ 918507 h 968485"/>
              <a:gd name="connsiteX3" fmla="*/ 836023 w 3770811"/>
              <a:gd name="connsiteY3" fmla="*/ 957695 h 968485"/>
              <a:gd name="connsiteX4" fmla="*/ 8708 w 3770811"/>
              <a:gd name="connsiteY4" fmla="*/ 962049 h 968485"/>
              <a:gd name="connsiteX5" fmla="*/ 0 w 3770811"/>
              <a:gd name="connsiteY5" fmla="*/ 117318 h 968485"/>
              <a:gd name="connsiteX0" fmla="*/ 0 w 3796937"/>
              <a:gd name="connsiteY0" fmla="*/ 117318 h 991601"/>
              <a:gd name="connsiteX1" fmla="*/ 3735977 w 3796937"/>
              <a:gd name="connsiteY1" fmla="*/ 117318 h 991601"/>
              <a:gd name="connsiteX2" fmla="*/ 3796937 w 3796937"/>
              <a:gd name="connsiteY2" fmla="*/ 962050 h 991601"/>
              <a:gd name="connsiteX3" fmla="*/ 836023 w 3796937"/>
              <a:gd name="connsiteY3" fmla="*/ 957695 h 991601"/>
              <a:gd name="connsiteX4" fmla="*/ 8708 w 3796937"/>
              <a:gd name="connsiteY4" fmla="*/ 962049 h 991601"/>
              <a:gd name="connsiteX5" fmla="*/ 0 w 3796937"/>
              <a:gd name="connsiteY5" fmla="*/ 117318 h 991601"/>
              <a:gd name="connsiteX0" fmla="*/ 0 w 3796937"/>
              <a:gd name="connsiteY0" fmla="*/ 117318 h 980012"/>
              <a:gd name="connsiteX1" fmla="*/ 3735977 w 3796937"/>
              <a:gd name="connsiteY1" fmla="*/ 117318 h 980012"/>
              <a:gd name="connsiteX2" fmla="*/ 3796937 w 3796937"/>
              <a:gd name="connsiteY2" fmla="*/ 962050 h 980012"/>
              <a:gd name="connsiteX3" fmla="*/ 836023 w 3796937"/>
              <a:gd name="connsiteY3" fmla="*/ 957695 h 980012"/>
              <a:gd name="connsiteX4" fmla="*/ 8708 w 3796937"/>
              <a:gd name="connsiteY4" fmla="*/ 962049 h 980012"/>
              <a:gd name="connsiteX5" fmla="*/ 0 w 3796937"/>
              <a:gd name="connsiteY5" fmla="*/ 117318 h 980012"/>
              <a:gd name="connsiteX0" fmla="*/ 0 w 3805645"/>
              <a:gd name="connsiteY0" fmla="*/ 117318 h 980012"/>
              <a:gd name="connsiteX1" fmla="*/ 3805645 w 3805645"/>
              <a:gd name="connsiteY1" fmla="*/ 117318 h 980012"/>
              <a:gd name="connsiteX2" fmla="*/ 3796937 w 3805645"/>
              <a:gd name="connsiteY2" fmla="*/ 962050 h 980012"/>
              <a:gd name="connsiteX3" fmla="*/ 836023 w 3805645"/>
              <a:gd name="connsiteY3" fmla="*/ 957695 h 980012"/>
              <a:gd name="connsiteX4" fmla="*/ 8708 w 3805645"/>
              <a:gd name="connsiteY4" fmla="*/ 962049 h 980012"/>
              <a:gd name="connsiteX5" fmla="*/ 0 w 3805645"/>
              <a:gd name="connsiteY5" fmla="*/ 117318 h 980012"/>
              <a:gd name="connsiteX0" fmla="*/ 9095 w 3814740"/>
              <a:gd name="connsiteY0" fmla="*/ 117318 h 991750"/>
              <a:gd name="connsiteX1" fmla="*/ 3814740 w 3814740"/>
              <a:gd name="connsiteY1" fmla="*/ 117318 h 991750"/>
              <a:gd name="connsiteX2" fmla="*/ 3806032 w 3814740"/>
              <a:gd name="connsiteY2" fmla="*/ 962050 h 991750"/>
              <a:gd name="connsiteX3" fmla="*/ 845118 w 3814740"/>
              <a:gd name="connsiteY3" fmla="*/ 957695 h 991750"/>
              <a:gd name="connsiteX4" fmla="*/ 386 w 3814740"/>
              <a:gd name="connsiteY4" fmla="*/ 988175 h 991750"/>
              <a:gd name="connsiteX5" fmla="*/ 9095 w 3814740"/>
              <a:gd name="connsiteY5" fmla="*/ 117318 h 9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4740" h="991750">
                <a:moveTo>
                  <a:pt x="9095" y="117318"/>
                </a:moveTo>
                <a:cubicBezTo>
                  <a:pt x="1254421" y="-289082"/>
                  <a:pt x="2569414" y="523718"/>
                  <a:pt x="3814740" y="117318"/>
                </a:cubicBezTo>
                <a:cubicBezTo>
                  <a:pt x="3811837" y="398895"/>
                  <a:pt x="3808935" y="680473"/>
                  <a:pt x="3806032" y="962050"/>
                </a:cubicBezTo>
                <a:cubicBezTo>
                  <a:pt x="3332866" y="1004866"/>
                  <a:pt x="1467781" y="957695"/>
                  <a:pt x="845118" y="957695"/>
                </a:cubicBezTo>
                <a:cubicBezTo>
                  <a:pt x="222455" y="957695"/>
                  <a:pt x="132466" y="1004866"/>
                  <a:pt x="386" y="988175"/>
                </a:cubicBezTo>
                <a:cubicBezTo>
                  <a:pt x="-2517" y="706598"/>
                  <a:pt x="11998" y="398895"/>
                  <a:pt x="9095" y="117318"/>
                </a:cubicBezTo>
                <a:close/>
              </a:path>
            </a:pathLst>
          </a:custGeom>
          <a:ln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Wave 7">
            <a:extLst>
              <a:ext uri="{FF2B5EF4-FFF2-40B4-BE49-F238E27FC236}">
                <a16:creationId xmlns:a16="http://schemas.microsoft.com/office/drawing/2014/main" id="{CD82154C-BD27-4C20-ED5E-683C6846FF4D}"/>
              </a:ext>
            </a:extLst>
          </p:cNvPr>
          <p:cNvSpPr/>
          <p:nvPr/>
        </p:nvSpPr>
        <p:spPr>
          <a:xfrm>
            <a:off x="7610452" y="5887241"/>
            <a:ext cx="3806483" cy="980012"/>
          </a:xfrm>
          <a:custGeom>
            <a:avLst/>
            <a:gdLst>
              <a:gd name="connsiteX0" fmla="*/ 0 w 3735977"/>
              <a:gd name="connsiteY0" fmla="*/ 121920 h 975360"/>
              <a:gd name="connsiteX1" fmla="*/ 3735977 w 3735977"/>
              <a:gd name="connsiteY1" fmla="*/ 121920 h 975360"/>
              <a:gd name="connsiteX2" fmla="*/ 3735977 w 3735977"/>
              <a:gd name="connsiteY2" fmla="*/ 853440 h 975360"/>
              <a:gd name="connsiteX3" fmla="*/ 0 w 3735977"/>
              <a:gd name="connsiteY3" fmla="*/ 853440 h 975360"/>
              <a:gd name="connsiteX4" fmla="*/ 0 w 3735977"/>
              <a:gd name="connsiteY4" fmla="*/ 121920 h 975360"/>
              <a:gd name="connsiteX0" fmla="*/ 0 w 3735977"/>
              <a:gd name="connsiteY0" fmla="*/ 117318 h 957695"/>
              <a:gd name="connsiteX1" fmla="*/ 3735977 w 3735977"/>
              <a:gd name="connsiteY1" fmla="*/ 117318 h 957695"/>
              <a:gd name="connsiteX2" fmla="*/ 3735977 w 3735977"/>
              <a:gd name="connsiteY2" fmla="*/ 848838 h 957695"/>
              <a:gd name="connsiteX3" fmla="*/ 836023 w 3735977"/>
              <a:gd name="connsiteY3" fmla="*/ 957695 h 957695"/>
              <a:gd name="connsiteX4" fmla="*/ 0 w 3735977"/>
              <a:gd name="connsiteY4" fmla="*/ 848838 h 957695"/>
              <a:gd name="connsiteX5" fmla="*/ 0 w 3735977"/>
              <a:gd name="connsiteY5" fmla="*/ 117318 h 957695"/>
              <a:gd name="connsiteX0" fmla="*/ 0 w 3735977"/>
              <a:gd name="connsiteY0" fmla="*/ 117318 h 1007069"/>
              <a:gd name="connsiteX1" fmla="*/ 3735977 w 3735977"/>
              <a:gd name="connsiteY1" fmla="*/ 117318 h 1007069"/>
              <a:gd name="connsiteX2" fmla="*/ 3735977 w 3735977"/>
              <a:gd name="connsiteY2" fmla="*/ 848838 h 1007069"/>
              <a:gd name="connsiteX3" fmla="*/ 836023 w 3735977"/>
              <a:gd name="connsiteY3" fmla="*/ 957695 h 1007069"/>
              <a:gd name="connsiteX4" fmla="*/ 8708 w 3735977"/>
              <a:gd name="connsiteY4" fmla="*/ 962049 h 1007069"/>
              <a:gd name="connsiteX5" fmla="*/ 0 w 3735977"/>
              <a:gd name="connsiteY5" fmla="*/ 117318 h 1007069"/>
              <a:gd name="connsiteX0" fmla="*/ 0 w 3735977"/>
              <a:gd name="connsiteY0" fmla="*/ 117318 h 968485"/>
              <a:gd name="connsiteX1" fmla="*/ 3735977 w 3735977"/>
              <a:gd name="connsiteY1" fmla="*/ 117318 h 968485"/>
              <a:gd name="connsiteX2" fmla="*/ 3735977 w 3735977"/>
              <a:gd name="connsiteY2" fmla="*/ 848838 h 968485"/>
              <a:gd name="connsiteX3" fmla="*/ 836023 w 3735977"/>
              <a:gd name="connsiteY3" fmla="*/ 957695 h 968485"/>
              <a:gd name="connsiteX4" fmla="*/ 8708 w 3735977"/>
              <a:gd name="connsiteY4" fmla="*/ 962049 h 968485"/>
              <a:gd name="connsiteX5" fmla="*/ 0 w 3735977"/>
              <a:gd name="connsiteY5" fmla="*/ 117318 h 968485"/>
              <a:gd name="connsiteX0" fmla="*/ 0 w 3770811"/>
              <a:gd name="connsiteY0" fmla="*/ 117318 h 977555"/>
              <a:gd name="connsiteX1" fmla="*/ 3735977 w 3770811"/>
              <a:gd name="connsiteY1" fmla="*/ 117318 h 977555"/>
              <a:gd name="connsiteX2" fmla="*/ 3770811 w 3770811"/>
              <a:gd name="connsiteY2" fmla="*/ 918507 h 977555"/>
              <a:gd name="connsiteX3" fmla="*/ 836023 w 3770811"/>
              <a:gd name="connsiteY3" fmla="*/ 957695 h 977555"/>
              <a:gd name="connsiteX4" fmla="*/ 8708 w 3770811"/>
              <a:gd name="connsiteY4" fmla="*/ 962049 h 977555"/>
              <a:gd name="connsiteX5" fmla="*/ 0 w 3770811"/>
              <a:gd name="connsiteY5" fmla="*/ 117318 h 977555"/>
              <a:gd name="connsiteX0" fmla="*/ 0 w 3770811"/>
              <a:gd name="connsiteY0" fmla="*/ 117318 h 968485"/>
              <a:gd name="connsiteX1" fmla="*/ 3735977 w 3770811"/>
              <a:gd name="connsiteY1" fmla="*/ 117318 h 968485"/>
              <a:gd name="connsiteX2" fmla="*/ 3770811 w 3770811"/>
              <a:gd name="connsiteY2" fmla="*/ 918507 h 968485"/>
              <a:gd name="connsiteX3" fmla="*/ 836023 w 3770811"/>
              <a:gd name="connsiteY3" fmla="*/ 957695 h 968485"/>
              <a:gd name="connsiteX4" fmla="*/ 8708 w 3770811"/>
              <a:gd name="connsiteY4" fmla="*/ 962049 h 968485"/>
              <a:gd name="connsiteX5" fmla="*/ 0 w 3770811"/>
              <a:gd name="connsiteY5" fmla="*/ 117318 h 968485"/>
              <a:gd name="connsiteX0" fmla="*/ 0 w 3796937"/>
              <a:gd name="connsiteY0" fmla="*/ 117318 h 991601"/>
              <a:gd name="connsiteX1" fmla="*/ 3735977 w 3796937"/>
              <a:gd name="connsiteY1" fmla="*/ 117318 h 991601"/>
              <a:gd name="connsiteX2" fmla="*/ 3796937 w 3796937"/>
              <a:gd name="connsiteY2" fmla="*/ 962050 h 991601"/>
              <a:gd name="connsiteX3" fmla="*/ 836023 w 3796937"/>
              <a:gd name="connsiteY3" fmla="*/ 957695 h 991601"/>
              <a:gd name="connsiteX4" fmla="*/ 8708 w 3796937"/>
              <a:gd name="connsiteY4" fmla="*/ 962049 h 991601"/>
              <a:gd name="connsiteX5" fmla="*/ 0 w 3796937"/>
              <a:gd name="connsiteY5" fmla="*/ 117318 h 991601"/>
              <a:gd name="connsiteX0" fmla="*/ 0 w 3796937"/>
              <a:gd name="connsiteY0" fmla="*/ 117318 h 980012"/>
              <a:gd name="connsiteX1" fmla="*/ 3735977 w 3796937"/>
              <a:gd name="connsiteY1" fmla="*/ 117318 h 980012"/>
              <a:gd name="connsiteX2" fmla="*/ 3796937 w 3796937"/>
              <a:gd name="connsiteY2" fmla="*/ 962050 h 980012"/>
              <a:gd name="connsiteX3" fmla="*/ 836023 w 3796937"/>
              <a:gd name="connsiteY3" fmla="*/ 957695 h 980012"/>
              <a:gd name="connsiteX4" fmla="*/ 8708 w 3796937"/>
              <a:gd name="connsiteY4" fmla="*/ 962049 h 980012"/>
              <a:gd name="connsiteX5" fmla="*/ 0 w 3796937"/>
              <a:gd name="connsiteY5" fmla="*/ 117318 h 980012"/>
              <a:gd name="connsiteX0" fmla="*/ 0 w 3805645"/>
              <a:gd name="connsiteY0" fmla="*/ 117318 h 980012"/>
              <a:gd name="connsiteX1" fmla="*/ 3805645 w 3805645"/>
              <a:gd name="connsiteY1" fmla="*/ 117318 h 980012"/>
              <a:gd name="connsiteX2" fmla="*/ 3796937 w 3805645"/>
              <a:gd name="connsiteY2" fmla="*/ 962050 h 980012"/>
              <a:gd name="connsiteX3" fmla="*/ 836023 w 3805645"/>
              <a:gd name="connsiteY3" fmla="*/ 957695 h 980012"/>
              <a:gd name="connsiteX4" fmla="*/ 8708 w 3805645"/>
              <a:gd name="connsiteY4" fmla="*/ 962049 h 980012"/>
              <a:gd name="connsiteX5" fmla="*/ 0 w 3805645"/>
              <a:gd name="connsiteY5" fmla="*/ 117318 h 980012"/>
              <a:gd name="connsiteX0" fmla="*/ 838 w 3806483"/>
              <a:gd name="connsiteY0" fmla="*/ 117318 h 980012"/>
              <a:gd name="connsiteX1" fmla="*/ 3806483 w 3806483"/>
              <a:gd name="connsiteY1" fmla="*/ 117318 h 980012"/>
              <a:gd name="connsiteX2" fmla="*/ 3797775 w 3806483"/>
              <a:gd name="connsiteY2" fmla="*/ 962050 h 980012"/>
              <a:gd name="connsiteX3" fmla="*/ 836861 w 3806483"/>
              <a:gd name="connsiteY3" fmla="*/ 957695 h 980012"/>
              <a:gd name="connsiteX4" fmla="*/ 837 w 3806483"/>
              <a:gd name="connsiteY4" fmla="*/ 953341 h 980012"/>
              <a:gd name="connsiteX5" fmla="*/ 838 w 3806483"/>
              <a:gd name="connsiteY5" fmla="*/ 117318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6483" h="980012">
                <a:moveTo>
                  <a:pt x="838" y="117318"/>
                </a:moveTo>
                <a:cubicBezTo>
                  <a:pt x="1246164" y="-289082"/>
                  <a:pt x="2561157" y="523718"/>
                  <a:pt x="3806483" y="117318"/>
                </a:cubicBezTo>
                <a:cubicBezTo>
                  <a:pt x="3803580" y="398895"/>
                  <a:pt x="3800678" y="680473"/>
                  <a:pt x="3797775" y="962050"/>
                </a:cubicBezTo>
                <a:cubicBezTo>
                  <a:pt x="3324609" y="1004866"/>
                  <a:pt x="1459524" y="957695"/>
                  <a:pt x="836861" y="957695"/>
                </a:cubicBezTo>
                <a:cubicBezTo>
                  <a:pt x="214198" y="957695"/>
                  <a:pt x="132917" y="970032"/>
                  <a:pt x="837" y="953341"/>
                </a:cubicBezTo>
                <a:cubicBezTo>
                  <a:pt x="-2066" y="671764"/>
                  <a:pt x="3741" y="398895"/>
                  <a:pt x="838" y="117318"/>
                </a:cubicBezTo>
                <a:close/>
              </a:path>
            </a:pathLst>
          </a:custGeom>
          <a:ln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Wave 7">
            <a:extLst>
              <a:ext uri="{FF2B5EF4-FFF2-40B4-BE49-F238E27FC236}">
                <a16:creationId xmlns:a16="http://schemas.microsoft.com/office/drawing/2014/main" id="{9887E981-A022-B2DD-902E-D244957EA1EE}"/>
              </a:ext>
            </a:extLst>
          </p:cNvPr>
          <p:cNvSpPr/>
          <p:nvPr/>
        </p:nvSpPr>
        <p:spPr>
          <a:xfrm>
            <a:off x="11416097" y="5887241"/>
            <a:ext cx="775903" cy="980012"/>
          </a:xfrm>
          <a:custGeom>
            <a:avLst/>
            <a:gdLst>
              <a:gd name="connsiteX0" fmla="*/ 0 w 3735977"/>
              <a:gd name="connsiteY0" fmla="*/ 121920 h 975360"/>
              <a:gd name="connsiteX1" fmla="*/ 3735977 w 3735977"/>
              <a:gd name="connsiteY1" fmla="*/ 121920 h 975360"/>
              <a:gd name="connsiteX2" fmla="*/ 3735977 w 3735977"/>
              <a:gd name="connsiteY2" fmla="*/ 853440 h 975360"/>
              <a:gd name="connsiteX3" fmla="*/ 0 w 3735977"/>
              <a:gd name="connsiteY3" fmla="*/ 853440 h 975360"/>
              <a:gd name="connsiteX4" fmla="*/ 0 w 3735977"/>
              <a:gd name="connsiteY4" fmla="*/ 121920 h 975360"/>
              <a:gd name="connsiteX0" fmla="*/ 0 w 3735977"/>
              <a:gd name="connsiteY0" fmla="*/ 117318 h 957695"/>
              <a:gd name="connsiteX1" fmla="*/ 3735977 w 3735977"/>
              <a:gd name="connsiteY1" fmla="*/ 117318 h 957695"/>
              <a:gd name="connsiteX2" fmla="*/ 3735977 w 3735977"/>
              <a:gd name="connsiteY2" fmla="*/ 848838 h 957695"/>
              <a:gd name="connsiteX3" fmla="*/ 836023 w 3735977"/>
              <a:gd name="connsiteY3" fmla="*/ 957695 h 957695"/>
              <a:gd name="connsiteX4" fmla="*/ 0 w 3735977"/>
              <a:gd name="connsiteY4" fmla="*/ 848838 h 957695"/>
              <a:gd name="connsiteX5" fmla="*/ 0 w 3735977"/>
              <a:gd name="connsiteY5" fmla="*/ 117318 h 957695"/>
              <a:gd name="connsiteX0" fmla="*/ 0 w 3735977"/>
              <a:gd name="connsiteY0" fmla="*/ 117318 h 1007069"/>
              <a:gd name="connsiteX1" fmla="*/ 3735977 w 3735977"/>
              <a:gd name="connsiteY1" fmla="*/ 117318 h 1007069"/>
              <a:gd name="connsiteX2" fmla="*/ 3735977 w 3735977"/>
              <a:gd name="connsiteY2" fmla="*/ 848838 h 1007069"/>
              <a:gd name="connsiteX3" fmla="*/ 836023 w 3735977"/>
              <a:gd name="connsiteY3" fmla="*/ 957695 h 1007069"/>
              <a:gd name="connsiteX4" fmla="*/ 8708 w 3735977"/>
              <a:gd name="connsiteY4" fmla="*/ 962049 h 1007069"/>
              <a:gd name="connsiteX5" fmla="*/ 0 w 3735977"/>
              <a:gd name="connsiteY5" fmla="*/ 117318 h 1007069"/>
              <a:gd name="connsiteX0" fmla="*/ 0 w 3735977"/>
              <a:gd name="connsiteY0" fmla="*/ 117318 h 968485"/>
              <a:gd name="connsiteX1" fmla="*/ 3735977 w 3735977"/>
              <a:gd name="connsiteY1" fmla="*/ 117318 h 968485"/>
              <a:gd name="connsiteX2" fmla="*/ 3735977 w 3735977"/>
              <a:gd name="connsiteY2" fmla="*/ 848838 h 968485"/>
              <a:gd name="connsiteX3" fmla="*/ 836023 w 3735977"/>
              <a:gd name="connsiteY3" fmla="*/ 957695 h 968485"/>
              <a:gd name="connsiteX4" fmla="*/ 8708 w 3735977"/>
              <a:gd name="connsiteY4" fmla="*/ 962049 h 968485"/>
              <a:gd name="connsiteX5" fmla="*/ 0 w 3735977"/>
              <a:gd name="connsiteY5" fmla="*/ 117318 h 968485"/>
              <a:gd name="connsiteX0" fmla="*/ 0 w 3770811"/>
              <a:gd name="connsiteY0" fmla="*/ 117318 h 977555"/>
              <a:gd name="connsiteX1" fmla="*/ 3735977 w 3770811"/>
              <a:gd name="connsiteY1" fmla="*/ 117318 h 977555"/>
              <a:gd name="connsiteX2" fmla="*/ 3770811 w 3770811"/>
              <a:gd name="connsiteY2" fmla="*/ 918507 h 977555"/>
              <a:gd name="connsiteX3" fmla="*/ 836023 w 3770811"/>
              <a:gd name="connsiteY3" fmla="*/ 957695 h 977555"/>
              <a:gd name="connsiteX4" fmla="*/ 8708 w 3770811"/>
              <a:gd name="connsiteY4" fmla="*/ 962049 h 977555"/>
              <a:gd name="connsiteX5" fmla="*/ 0 w 3770811"/>
              <a:gd name="connsiteY5" fmla="*/ 117318 h 977555"/>
              <a:gd name="connsiteX0" fmla="*/ 0 w 3770811"/>
              <a:gd name="connsiteY0" fmla="*/ 117318 h 968485"/>
              <a:gd name="connsiteX1" fmla="*/ 3735977 w 3770811"/>
              <a:gd name="connsiteY1" fmla="*/ 117318 h 968485"/>
              <a:gd name="connsiteX2" fmla="*/ 3770811 w 3770811"/>
              <a:gd name="connsiteY2" fmla="*/ 918507 h 968485"/>
              <a:gd name="connsiteX3" fmla="*/ 836023 w 3770811"/>
              <a:gd name="connsiteY3" fmla="*/ 957695 h 968485"/>
              <a:gd name="connsiteX4" fmla="*/ 8708 w 3770811"/>
              <a:gd name="connsiteY4" fmla="*/ 962049 h 968485"/>
              <a:gd name="connsiteX5" fmla="*/ 0 w 3770811"/>
              <a:gd name="connsiteY5" fmla="*/ 117318 h 968485"/>
              <a:gd name="connsiteX0" fmla="*/ 0 w 3796937"/>
              <a:gd name="connsiteY0" fmla="*/ 117318 h 991601"/>
              <a:gd name="connsiteX1" fmla="*/ 3735977 w 3796937"/>
              <a:gd name="connsiteY1" fmla="*/ 117318 h 991601"/>
              <a:gd name="connsiteX2" fmla="*/ 3796937 w 3796937"/>
              <a:gd name="connsiteY2" fmla="*/ 962050 h 991601"/>
              <a:gd name="connsiteX3" fmla="*/ 836023 w 3796937"/>
              <a:gd name="connsiteY3" fmla="*/ 957695 h 991601"/>
              <a:gd name="connsiteX4" fmla="*/ 8708 w 3796937"/>
              <a:gd name="connsiteY4" fmla="*/ 962049 h 991601"/>
              <a:gd name="connsiteX5" fmla="*/ 0 w 3796937"/>
              <a:gd name="connsiteY5" fmla="*/ 117318 h 991601"/>
              <a:gd name="connsiteX0" fmla="*/ 0 w 3796937"/>
              <a:gd name="connsiteY0" fmla="*/ 117318 h 980012"/>
              <a:gd name="connsiteX1" fmla="*/ 3735977 w 3796937"/>
              <a:gd name="connsiteY1" fmla="*/ 117318 h 980012"/>
              <a:gd name="connsiteX2" fmla="*/ 3796937 w 3796937"/>
              <a:gd name="connsiteY2" fmla="*/ 962050 h 980012"/>
              <a:gd name="connsiteX3" fmla="*/ 836023 w 3796937"/>
              <a:gd name="connsiteY3" fmla="*/ 957695 h 980012"/>
              <a:gd name="connsiteX4" fmla="*/ 8708 w 3796937"/>
              <a:gd name="connsiteY4" fmla="*/ 962049 h 980012"/>
              <a:gd name="connsiteX5" fmla="*/ 0 w 3796937"/>
              <a:gd name="connsiteY5" fmla="*/ 117318 h 980012"/>
              <a:gd name="connsiteX0" fmla="*/ 0 w 3805645"/>
              <a:gd name="connsiteY0" fmla="*/ 117318 h 980012"/>
              <a:gd name="connsiteX1" fmla="*/ 3805645 w 3805645"/>
              <a:gd name="connsiteY1" fmla="*/ 117318 h 980012"/>
              <a:gd name="connsiteX2" fmla="*/ 3796937 w 3805645"/>
              <a:gd name="connsiteY2" fmla="*/ 962050 h 980012"/>
              <a:gd name="connsiteX3" fmla="*/ 836023 w 3805645"/>
              <a:gd name="connsiteY3" fmla="*/ 957695 h 980012"/>
              <a:gd name="connsiteX4" fmla="*/ 8708 w 3805645"/>
              <a:gd name="connsiteY4" fmla="*/ 962049 h 980012"/>
              <a:gd name="connsiteX5" fmla="*/ 0 w 3805645"/>
              <a:gd name="connsiteY5" fmla="*/ 117318 h 980012"/>
              <a:gd name="connsiteX0" fmla="*/ 838 w 3806483"/>
              <a:gd name="connsiteY0" fmla="*/ 117318 h 980012"/>
              <a:gd name="connsiteX1" fmla="*/ 3806483 w 3806483"/>
              <a:gd name="connsiteY1" fmla="*/ 117318 h 980012"/>
              <a:gd name="connsiteX2" fmla="*/ 3797775 w 3806483"/>
              <a:gd name="connsiteY2" fmla="*/ 962050 h 980012"/>
              <a:gd name="connsiteX3" fmla="*/ 836861 w 3806483"/>
              <a:gd name="connsiteY3" fmla="*/ 957695 h 980012"/>
              <a:gd name="connsiteX4" fmla="*/ 837 w 3806483"/>
              <a:gd name="connsiteY4" fmla="*/ 953341 h 980012"/>
              <a:gd name="connsiteX5" fmla="*/ 838 w 3806483"/>
              <a:gd name="connsiteY5" fmla="*/ 117318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6483" h="980012">
                <a:moveTo>
                  <a:pt x="838" y="117318"/>
                </a:moveTo>
                <a:cubicBezTo>
                  <a:pt x="1246164" y="-289082"/>
                  <a:pt x="2561157" y="523718"/>
                  <a:pt x="3806483" y="117318"/>
                </a:cubicBezTo>
                <a:cubicBezTo>
                  <a:pt x="3803580" y="398895"/>
                  <a:pt x="3800678" y="680473"/>
                  <a:pt x="3797775" y="962050"/>
                </a:cubicBezTo>
                <a:cubicBezTo>
                  <a:pt x="3324609" y="1004866"/>
                  <a:pt x="1459524" y="957695"/>
                  <a:pt x="836861" y="957695"/>
                </a:cubicBezTo>
                <a:cubicBezTo>
                  <a:pt x="214198" y="957695"/>
                  <a:pt x="132917" y="970032"/>
                  <a:pt x="837" y="953341"/>
                </a:cubicBezTo>
                <a:cubicBezTo>
                  <a:pt x="-2066" y="671764"/>
                  <a:pt x="3741" y="398895"/>
                  <a:pt x="838" y="11731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Wave 7">
            <a:extLst>
              <a:ext uri="{FF2B5EF4-FFF2-40B4-BE49-F238E27FC236}">
                <a16:creationId xmlns:a16="http://schemas.microsoft.com/office/drawing/2014/main" id="{74CE0911-5CE8-3191-FC57-96677CA07880}"/>
              </a:ext>
            </a:extLst>
          </p:cNvPr>
          <p:cNvSpPr/>
          <p:nvPr/>
        </p:nvSpPr>
        <p:spPr>
          <a:xfrm>
            <a:off x="-838" y="5866250"/>
            <a:ext cx="3805645" cy="980012"/>
          </a:xfrm>
          <a:custGeom>
            <a:avLst/>
            <a:gdLst>
              <a:gd name="connsiteX0" fmla="*/ 0 w 3735977"/>
              <a:gd name="connsiteY0" fmla="*/ 121920 h 975360"/>
              <a:gd name="connsiteX1" fmla="*/ 3735977 w 3735977"/>
              <a:gd name="connsiteY1" fmla="*/ 121920 h 975360"/>
              <a:gd name="connsiteX2" fmla="*/ 3735977 w 3735977"/>
              <a:gd name="connsiteY2" fmla="*/ 853440 h 975360"/>
              <a:gd name="connsiteX3" fmla="*/ 0 w 3735977"/>
              <a:gd name="connsiteY3" fmla="*/ 853440 h 975360"/>
              <a:gd name="connsiteX4" fmla="*/ 0 w 3735977"/>
              <a:gd name="connsiteY4" fmla="*/ 121920 h 975360"/>
              <a:gd name="connsiteX0" fmla="*/ 0 w 3735977"/>
              <a:gd name="connsiteY0" fmla="*/ 117318 h 957695"/>
              <a:gd name="connsiteX1" fmla="*/ 3735977 w 3735977"/>
              <a:gd name="connsiteY1" fmla="*/ 117318 h 957695"/>
              <a:gd name="connsiteX2" fmla="*/ 3735977 w 3735977"/>
              <a:gd name="connsiteY2" fmla="*/ 848838 h 957695"/>
              <a:gd name="connsiteX3" fmla="*/ 836023 w 3735977"/>
              <a:gd name="connsiteY3" fmla="*/ 957695 h 957695"/>
              <a:gd name="connsiteX4" fmla="*/ 0 w 3735977"/>
              <a:gd name="connsiteY4" fmla="*/ 848838 h 957695"/>
              <a:gd name="connsiteX5" fmla="*/ 0 w 3735977"/>
              <a:gd name="connsiteY5" fmla="*/ 117318 h 957695"/>
              <a:gd name="connsiteX0" fmla="*/ 0 w 3735977"/>
              <a:gd name="connsiteY0" fmla="*/ 117318 h 1007069"/>
              <a:gd name="connsiteX1" fmla="*/ 3735977 w 3735977"/>
              <a:gd name="connsiteY1" fmla="*/ 117318 h 1007069"/>
              <a:gd name="connsiteX2" fmla="*/ 3735977 w 3735977"/>
              <a:gd name="connsiteY2" fmla="*/ 848838 h 1007069"/>
              <a:gd name="connsiteX3" fmla="*/ 836023 w 3735977"/>
              <a:gd name="connsiteY3" fmla="*/ 957695 h 1007069"/>
              <a:gd name="connsiteX4" fmla="*/ 8708 w 3735977"/>
              <a:gd name="connsiteY4" fmla="*/ 962049 h 1007069"/>
              <a:gd name="connsiteX5" fmla="*/ 0 w 3735977"/>
              <a:gd name="connsiteY5" fmla="*/ 117318 h 1007069"/>
              <a:gd name="connsiteX0" fmla="*/ 0 w 3735977"/>
              <a:gd name="connsiteY0" fmla="*/ 117318 h 968485"/>
              <a:gd name="connsiteX1" fmla="*/ 3735977 w 3735977"/>
              <a:gd name="connsiteY1" fmla="*/ 117318 h 968485"/>
              <a:gd name="connsiteX2" fmla="*/ 3735977 w 3735977"/>
              <a:gd name="connsiteY2" fmla="*/ 848838 h 968485"/>
              <a:gd name="connsiteX3" fmla="*/ 836023 w 3735977"/>
              <a:gd name="connsiteY3" fmla="*/ 957695 h 968485"/>
              <a:gd name="connsiteX4" fmla="*/ 8708 w 3735977"/>
              <a:gd name="connsiteY4" fmla="*/ 962049 h 968485"/>
              <a:gd name="connsiteX5" fmla="*/ 0 w 3735977"/>
              <a:gd name="connsiteY5" fmla="*/ 117318 h 968485"/>
              <a:gd name="connsiteX0" fmla="*/ 0 w 3770811"/>
              <a:gd name="connsiteY0" fmla="*/ 117318 h 977555"/>
              <a:gd name="connsiteX1" fmla="*/ 3735977 w 3770811"/>
              <a:gd name="connsiteY1" fmla="*/ 117318 h 977555"/>
              <a:gd name="connsiteX2" fmla="*/ 3770811 w 3770811"/>
              <a:gd name="connsiteY2" fmla="*/ 918507 h 977555"/>
              <a:gd name="connsiteX3" fmla="*/ 836023 w 3770811"/>
              <a:gd name="connsiteY3" fmla="*/ 957695 h 977555"/>
              <a:gd name="connsiteX4" fmla="*/ 8708 w 3770811"/>
              <a:gd name="connsiteY4" fmla="*/ 962049 h 977555"/>
              <a:gd name="connsiteX5" fmla="*/ 0 w 3770811"/>
              <a:gd name="connsiteY5" fmla="*/ 117318 h 977555"/>
              <a:gd name="connsiteX0" fmla="*/ 0 w 3770811"/>
              <a:gd name="connsiteY0" fmla="*/ 117318 h 968485"/>
              <a:gd name="connsiteX1" fmla="*/ 3735977 w 3770811"/>
              <a:gd name="connsiteY1" fmla="*/ 117318 h 968485"/>
              <a:gd name="connsiteX2" fmla="*/ 3770811 w 3770811"/>
              <a:gd name="connsiteY2" fmla="*/ 918507 h 968485"/>
              <a:gd name="connsiteX3" fmla="*/ 836023 w 3770811"/>
              <a:gd name="connsiteY3" fmla="*/ 957695 h 968485"/>
              <a:gd name="connsiteX4" fmla="*/ 8708 w 3770811"/>
              <a:gd name="connsiteY4" fmla="*/ 962049 h 968485"/>
              <a:gd name="connsiteX5" fmla="*/ 0 w 3770811"/>
              <a:gd name="connsiteY5" fmla="*/ 117318 h 968485"/>
              <a:gd name="connsiteX0" fmla="*/ 0 w 3796937"/>
              <a:gd name="connsiteY0" fmla="*/ 117318 h 991601"/>
              <a:gd name="connsiteX1" fmla="*/ 3735977 w 3796937"/>
              <a:gd name="connsiteY1" fmla="*/ 117318 h 991601"/>
              <a:gd name="connsiteX2" fmla="*/ 3796937 w 3796937"/>
              <a:gd name="connsiteY2" fmla="*/ 962050 h 991601"/>
              <a:gd name="connsiteX3" fmla="*/ 836023 w 3796937"/>
              <a:gd name="connsiteY3" fmla="*/ 957695 h 991601"/>
              <a:gd name="connsiteX4" fmla="*/ 8708 w 3796937"/>
              <a:gd name="connsiteY4" fmla="*/ 962049 h 991601"/>
              <a:gd name="connsiteX5" fmla="*/ 0 w 3796937"/>
              <a:gd name="connsiteY5" fmla="*/ 117318 h 991601"/>
              <a:gd name="connsiteX0" fmla="*/ 0 w 3796937"/>
              <a:gd name="connsiteY0" fmla="*/ 117318 h 980012"/>
              <a:gd name="connsiteX1" fmla="*/ 3735977 w 3796937"/>
              <a:gd name="connsiteY1" fmla="*/ 117318 h 980012"/>
              <a:gd name="connsiteX2" fmla="*/ 3796937 w 3796937"/>
              <a:gd name="connsiteY2" fmla="*/ 962050 h 980012"/>
              <a:gd name="connsiteX3" fmla="*/ 836023 w 3796937"/>
              <a:gd name="connsiteY3" fmla="*/ 957695 h 980012"/>
              <a:gd name="connsiteX4" fmla="*/ 8708 w 3796937"/>
              <a:gd name="connsiteY4" fmla="*/ 962049 h 980012"/>
              <a:gd name="connsiteX5" fmla="*/ 0 w 3796937"/>
              <a:gd name="connsiteY5" fmla="*/ 117318 h 980012"/>
              <a:gd name="connsiteX0" fmla="*/ 0 w 3805645"/>
              <a:gd name="connsiteY0" fmla="*/ 117318 h 980012"/>
              <a:gd name="connsiteX1" fmla="*/ 3805645 w 3805645"/>
              <a:gd name="connsiteY1" fmla="*/ 117318 h 980012"/>
              <a:gd name="connsiteX2" fmla="*/ 3796937 w 3805645"/>
              <a:gd name="connsiteY2" fmla="*/ 962050 h 980012"/>
              <a:gd name="connsiteX3" fmla="*/ 836023 w 3805645"/>
              <a:gd name="connsiteY3" fmla="*/ 957695 h 980012"/>
              <a:gd name="connsiteX4" fmla="*/ 8708 w 3805645"/>
              <a:gd name="connsiteY4" fmla="*/ 962049 h 980012"/>
              <a:gd name="connsiteX5" fmla="*/ 0 w 3805645"/>
              <a:gd name="connsiteY5" fmla="*/ 117318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5645" h="980012">
                <a:moveTo>
                  <a:pt x="0" y="117318"/>
                </a:moveTo>
                <a:cubicBezTo>
                  <a:pt x="1245326" y="-289082"/>
                  <a:pt x="2560319" y="523718"/>
                  <a:pt x="3805645" y="117318"/>
                </a:cubicBezTo>
                <a:cubicBezTo>
                  <a:pt x="3802742" y="398895"/>
                  <a:pt x="3799840" y="680473"/>
                  <a:pt x="3796937" y="962050"/>
                </a:cubicBezTo>
                <a:cubicBezTo>
                  <a:pt x="3323771" y="1004866"/>
                  <a:pt x="1458686" y="957695"/>
                  <a:pt x="836023" y="957695"/>
                </a:cubicBezTo>
                <a:cubicBezTo>
                  <a:pt x="213360" y="957695"/>
                  <a:pt x="140788" y="978740"/>
                  <a:pt x="8708" y="962049"/>
                </a:cubicBezTo>
                <a:cubicBezTo>
                  <a:pt x="5805" y="680472"/>
                  <a:pt x="2903" y="398895"/>
                  <a:pt x="0" y="11731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Wave 7">
            <a:extLst>
              <a:ext uri="{FF2B5EF4-FFF2-40B4-BE49-F238E27FC236}">
                <a16:creationId xmlns:a16="http://schemas.microsoft.com/office/drawing/2014/main" id="{28842475-A290-A459-8C27-C63FF78AC7A3}"/>
              </a:ext>
            </a:extLst>
          </p:cNvPr>
          <p:cNvSpPr/>
          <p:nvPr/>
        </p:nvSpPr>
        <p:spPr>
          <a:xfrm>
            <a:off x="3795712" y="5866250"/>
            <a:ext cx="3814740" cy="991750"/>
          </a:xfrm>
          <a:custGeom>
            <a:avLst/>
            <a:gdLst>
              <a:gd name="connsiteX0" fmla="*/ 0 w 3735977"/>
              <a:gd name="connsiteY0" fmla="*/ 121920 h 975360"/>
              <a:gd name="connsiteX1" fmla="*/ 3735977 w 3735977"/>
              <a:gd name="connsiteY1" fmla="*/ 121920 h 975360"/>
              <a:gd name="connsiteX2" fmla="*/ 3735977 w 3735977"/>
              <a:gd name="connsiteY2" fmla="*/ 853440 h 975360"/>
              <a:gd name="connsiteX3" fmla="*/ 0 w 3735977"/>
              <a:gd name="connsiteY3" fmla="*/ 853440 h 975360"/>
              <a:gd name="connsiteX4" fmla="*/ 0 w 3735977"/>
              <a:gd name="connsiteY4" fmla="*/ 121920 h 975360"/>
              <a:gd name="connsiteX0" fmla="*/ 0 w 3735977"/>
              <a:gd name="connsiteY0" fmla="*/ 117318 h 957695"/>
              <a:gd name="connsiteX1" fmla="*/ 3735977 w 3735977"/>
              <a:gd name="connsiteY1" fmla="*/ 117318 h 957695"/>
              <a:gd name="connsiteX2" fmla="*/ 3735977 w 3735977"/>
              <a:gd name="connsiteY2" fmla="*/ 848838 h 957695"/>
              <a:gd name="connsiteX3" fmla="*/ 836023 w 3735977"/>
              <a:gd name="connsiteY3" fmla="*/ 957695 h 957695"/>
              <a:gd name="connsiteX4" fmla="*/ 0 w 3735977"/>
              <a:gd name="connsiteY4" fmla="*/ 848838 h 957695"/>
              <a:gd name="connsiteX5" fmla="*/ 0 w 3735977"/>
              <a:gd name="connsiteY5" fmla="*/ 117318 h 957695"/>
              <a:gd name="connsiteX0" fmla="*/ 0 w 3735977"/>
              <a:gd name="connsiteY0" fmla="*/ 117318 h 1007069"/>
              <a:gd name="connsiteX1" fmla="*/ 3735977 w 3735977"/>
              <a:gd name="connsiteY1" fmla="*/ 117318 h 1007069"/>
              <a:gd name="connsiteX2" fmla="*/ 3735977 w 3735977"/>
              <a:gd name="connsiteY2" fmla="*/ 848838 h 1007069"/>
              <a:gd name="connsiteX3" fmla="*/ 836023 w 3735977"/>
              <a:gd name="connsiteY3" fmla="*/ 957695 h 1007069"/>
              <a:gd name="connsiteX4" fmla="*/ 8708 w 3735977"/>
              <a:gd name="connsiteY4" fmla="*/ 962049 h 1007069"/>
              <a:gd name="connsiteX5" fmla="*/ 0 w 3735977"/>
              <a:gd name="connsiteY5" fmla="*/ 117318 h 1007069"/>
              <a:gd name="connsiteX0" fmla="*/ 0 w 3735977"/>
              <a:gd name="connsiteY0" fmla="*/ 117318 h 968485"/>
              <a:gd name="connsiteX1" fmla="*/ 3735977 w 3735977"/>
              <a:gd name="connsiteY1" fmla="*/ 117318 h 968485"/>
              <a:gd name="connsiteX2" fmla="*/ 3735977 w 3735977"/>
              <a:gd name="connsiteY2" fmla="*/ 848838 h 968485"/>
              <a:gd name="connsiteX3" fmla="*/ 836023 w 3735977"/>
              <a:gd name="connsiteY3" fmla="*/ 957695 h 968485"/>
              <a:gd name="connsiteX4" fmla="*/ 8708 w 3735977"/>
              <a:gd name="connsiteY4" fmla="*/ 962049 h 968485"/>
              <a:gd name="connsiteX5" fmla="*/ 0 w 3735977"/>
              <a:gd name="connsiteY5" fmla="*/ 117318 h 968485"/>
              <a:gd name="connsiteX0" fmla="*/ 0 w 3770811"/>
              <a:gd name="connsiteY0" fmla="*/ 117318 h 977555"/>
              <a:gd name="connsiteX1" fmla="*/ 3735977 w 3770811"/>
              <a:gd name="connsiteY1" fmla="*/ 117318 h 977555"/>
              <a:gd name="connsiteX2" fmla="*/ 3770811 w 3770811"/>
              <a:gd name="connsiteY2" fmla="*/ 918507 h 977555"/>
              <a:gd name="connsiteX3" fmla="*/ 836023 w 3770811"/>
              <a:gd name="connsiteY3" fmla="*/ 957695 h 977555"/>
              <a:gd name="connsiteX4" fmla="*/ 8708 w 3770811"/>
              <a:gd name="connsiteY4" fmla="*/ 962049 h 977555"/>
              <a:gd name="connsiteX5" fmla="*/ 0 w 3770811"/>
              <a:gd name="connsiteY5" fmla="*/ 117318 h 977555"/>
              <a:gd name="connsiteX0" fmla="*/ 0 w 3770811"/>
              <a:gd name="connsiteY0" fmla="*/ 117318 h 968485"/>
              <a:gd name="connsiteX1" fmla="*/ 3735977 w 3770811"/>
              <a:gd name="connsiteY1" fmla="*/ 117318 h 968485"/>
              <a:gd name="connsiteX2" fmla="*/ 3770811 w 3770811"/>
              <a:gd name="connsiteY2" fmla="*/ 918507 h 968485"/>
              <a:gd name="connsiteX3" fmla="*/ 836023 w 3770811"/>
              <a:gd name="connsiteY3" fmla="*/ 957695 h 968485"/>
              <a:gd name="connsiteX4" fmla="*/ 8708 w 3770811"/>
              <a:gd name="connsiteY4" fmla="*/ 962049 h 968485"/>
              <a:gd name="connsiteX5" fmla="*/ 0 w 3770811"/>
              <a:gd name="connsiteY5" fmla="*/ 117318 h 968485"/>
              <a:gd name="connsiteX0" fmla="*/ 0 w 3796937"/>
              <a:gd name="connsiteY0" fmla="*/ 117318 h 991601"/>
              <a:gd name="connsiteX1" fmla="*/ 3735977 w 3796937"/>
              <a:gd name="connsiteY1" fmla="*/ 117318 h 991601"/>
              <a:gd name="connsiteX2" fmla="*/ 3796937 w 3796937"/>
              <a:gd name="connsiteY2" fmla="*/ 962050 h 991601"/>
              <a:gd name="connsiteX3" fmla="*/ 836023 w 3796937"/>
              <a:gd name="connsiteY3" fmla="*/ 957695 h 991601"/>
              <a:gd name="connsiteX4" fmla="*/ 8708 w 3796937"/>
              <a:gd name="connsiteY4" fmla="*/ 962049 h 991601"/>
              <a:gd name="connsiteX5" fmla="*/ 0 w 3796937"/>
              <a:gd name="connsiteY5" fmla="*/ 117318 h 991601"/>
              <a:gd name="connsiteX0" fmla="*/ 0 w 3796937"/>
              <a:gd name="connsiteY0" fmla="*/ 117318 h 980012"/>
              <a:gd name="connsiteX1" fmla="*/ 3735977 w 3796937"/>
              <a:gd name="connsiteY1" fmla="*/ 117318 h 980012"/>
              <a:gd name="connsiteX2" fmla="*/ 3796937 w 3796937"/>
              <a:gd name="connsiteY2" fmla="*/ 962050 h 980012"/>
              <a:gd name="connsiteX3" fmla="*/ 836023 w 3796937"/>
              <a:gd name="connsiteY3" fmla="*/ 957695 h 980012"/>
              <a:gd name="connsiteX4" fmla="*/ 8708 w 3796937"/>
              <a:gd name="connsiteY4" fmla="*/ 962049 h 980012"/>
              <a:gd name="connsiteX5" fmla="*/ 0 w 3796937"/>
              <a:gd name="connsiteY5" fmla="*/ 117318 h 980012"/>
              <a:gd name="connsiteX0" fmla="*/ 0 w 3805645"/>
              <a:gd name="connsiteY0" fmla="*/ 117318 h 980012"/>
              <a:gd name="connsiteX1" fmla="*/ 3805645 w 3805645"/>
              <a:gd name="connsiteY1" fmla="*/ 117318 h 980012"/>
              <a:gd name="connsiteX2" fmla="*/ 3796937 w 3805645"/>
              <a:gd name="connsiteY2" fmla="*/ 962050 h 980012"/>
              <a:gd name="connsiteX3" fmla="*/ 836023 w 3805645"/>
              <a:gd name="connsiteY3" fmla="*/ 957695 h 980012"/>
              <a:gd name="connsiteX4" fmla="*/ 8708 w 3805645"/>
              <a:gd name="connsiteY4" fmla="*/ 962049 h 980012"/>
              <a:gd name="connsiteX5" fmla="*/ 0 w 3805645"/>
              <a:gd name="connsiteY5" fmla="*/ 117318 h 980012"/>
              <a:gd name="connsiteX0" fmla="*/ 9095 w 3814740"/>
              <a:gd name="connsiteY0" fmla="*/ 117318 h 991750"/>
              <a:gd name="connsiteX1" fmla="*/ 3814740 w 3814740"/>
              <a:gd name="connsiteY1" fmla="*/ 117318 h 991750"/>
              <a:gd name="connsiteX2" fmla="*/ 3806032 w 3814740"/>
              <a:gd name="connsiteY2" fmla="*/ 962050 h 991750"/>
              <a:gd name="connsiteX3" fmla="*/ 845118 w 3814740"/>
              <a:gd name="connsiteY3" fmla="*/ 957695 h 991750"/>
              <a:gd name="connsiteX4" fmla="*/ 386 w 3814740"/>
              <a:gd name="connsiteY4" fmla="*/ 988175 h 991750"/>
              <a:gd name="connsiteX5" fmla="*/ 9095 w 3814740"/>
              <a:gd name="connsiteY5" fmla="*/ 117318 h 991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14740" h="991750">
                <a:moveTo>
                  <a:pt x="9095" y="117318"/>
                </a:moveTo>
                <a:cubicBezTo>
                  <a:pt x="1254421" y="-289082"/>
                  <a:pt x="2569414" y="523718"/>
                  <a:pt x="3814740" y="117318"/>
                </a:cubicBezTo>
                <a:cubicBezTo>
                  <a:pt x="3811837" y="398895"/>
                  <a:pt x="3808935" y="680473"/>
                  <a:pt x="3806032" y="962050"/>
                </a:cubicBezTo>
                <a:cubicBezTo>
                  <a:pt x="3332866" y="1004866"/>
                  <a:pt x="1467781" y="957695"/>
                  <a:pt x="845118" y="957695"/>
                </a:cubicBezTo>
                <a:cubicBezTo>
                  <a:pt x="222455" y="957695"/>
                  <a:pt x="132466" y="1004866"/>
                  <a:pt x="386" y="988175"/>
                </a:cubicBezTo>
                <a:cubicBezTo>
                  <a:pt x="-2517" y="706598"/>
                  <a:pt x="11998" y="398895"/>
                  <a:pt x="9095" y="11731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Wave 7">
            <a:extLst>
              <a:ext uri="{FF2B5EF4-FFF2-40B4-BE49-F238E27FC236}">
                <a16:creationId xmlns:a16="http://schemas.microsoft.com/office/drawing/2014/main" id="{C1DDABD7-F96F-1997-CF75-F5BCA5F3D6EF}"/>
              </a:ext>
            </a:extLst>
          </p:cNvPr>
          <p:cNvSpPr/>
          <p:nvPr/>
        </p:nvSpPr>
        <p:spPr>
          <a:xfrm>
            <a:off x="7609614" y="5866250"/>
            <a:ext cx="3806483" cy="980012"/>
          </a:xfrm>
          <a:custGeom>
            <a:avLst/>
            <a:gdLst>
              <a:gd name="connsiteX0" fmla="*/ 0 w 3735977"/>
              <a:gd name="connsiteY0" fmla="*/ 121920 h 975360"/>
              <a:gd name="connsiteX1" fmla="*/ 3735977 w 3735977"/>
              <a:gd name="connsiteY1" fmla="*/ 121920 h 975360"/>
              <a:gd name="connsiteX2" fmla="*/ 3735977 w 3735977"/>
              <a:gd name="connsiteY2" fmla="*/ 853440 h 975360"/>
              <a:gd name="connsiteX3" fmla="*/ 0 w 3735977"/>
              <a:gd name="connsiteY3" fmla="*/ 853440 h 975360"/>
              <a:gd name="connsiteX4" fmla="*/ 0 w 3735977"/>
              <a:gd name="connsiteY4" fmla="*/ 121920 h 975360"/>
              <a:gd name="connsiteX0" fmla="*/ 0 w 3735977"/>
              <a:gd name="connsiteY0" fmla="*/ 117318 h 957695"/>
              <a:gd name="connsiteX1" fmla="*/ 3735977 w 3735977"/>
              <a:gd name="connsiteY1" fmla="*/ 117318 h 957695"/>
              <a:gd name="connsiteX2" fmla="*/ 3735977 w 3735977"/>
              <a:gd name="connsiteY2" fmla="*/ 848838 h 957695"/>
              <a:gd name="connsiteX3" fmla="*/ 836023 w 3735977"/>
              <a:gd name="connsiteY3" fmla="*/ 957695 h 957695"/>
              <a:gd name="connsiteX4" fmla="*/ 0 w 3735977"/>
              <a:gd name="connsiteY4" fmla="*/ 848838 h 957695"/>
              <a:gd name="connsiteX5" fmla="*/ 0 w 3735977"/>
              <a:gd name="connsiteY5" fmla="*/ 117318 h 957695"/>
              <a:gd name="connsiteX0" fmla="*/ 0 w 3735977"/>
              <a:gd name="connsiteY0" fmla="*/ 117318 h 1007069"/>
              <a:gd name="connsiteX1" fmla="*/ 3735977 w 3735977"/>
              <a:gd name="connsiteY1" fmla="*/ 117318 h 1007069"/>
              <a:gd name="connsiteX2" fmla="*/ 3735977 w 3735977"/>
              <a:gd name="connsiteY2" fmla="*/ 848838 h 1007069"/>
              <a:gd name="connsiteX3" fmla="*/ 836023 w 3735977"/>
              <a:gd name="connsiteY3" fmla="*/ 957695 h 1007069"/>
              <a:gd name="connsiteX4" fmla="*/ 8708 w 3735977"/>
              <a:gd name="connsiteY4" fmla="*/ 962049 h 1007069"/>
              <a:gd name="connsiteX5" fmla="*/ 0 w 3735977"/>
              <a:gd name="connsiteY5" fmla="*/ 117318 h 1007069"/>
              <a:gd name="connsiteX0" fmla="*/ 0 w 3735977"/>
              <a:gd name="connsiteY0" fmla="*/ 117318 h 968485"/>
              <a:gd name="connsiteX1" fmla="*/ 3735977 w 3735977"/>
              <a:gd name="connsiteY1" fmla="*/ 117318 h 968485"/>
              <a:gd name="connsiteX2" fmla="*/ 3735977 w 3735977"/>
              <a:gd name="connsiteY2" fmla="*/ 848838 h 968485"/>
              <a:gd name="connsiteX3" fmla="*/ 836023 w 3735977"/>
              <a:gd name="connsiteY3" fmla="*/ 957695 h 968485"/>
              <a:gd name="connsiteX4" fmla="*/ 8708 w 3735977"/>
              <a:gd name="connsiteY4" fmla="*/ 962049 h 968485"/>
              <a:gd name="connsiteX5" fmla="*/ 0 w 3735977"/>
              <a:gd name="connsiteY5" fmla="*/ 117318 h 968485"/>
              <a:gd name="connsiteX0" fmla="*/ 0 w 3770811"/>
              <a:gd name="connsiteY0" fmla="*/ 117318 h 977555"/>
              <a:gd name="connsiteX1" fmla="*/ 3735977 w 3770811"/>
              <a:gd name="connsiteY1" fmla="*/ 117318 h 977555"/>
              <a:gd name="connsiteX2" fmla="*/ 3770811 w 3770811"/>
              <a:gd name="connsiteY2" fmla="*/ 918507 h 977555"/>
              <a:gd name="connsiteX3" fmla="*/ 836023 w 3770811"/>
              <a:gd name="connsiteY3" fmla="*/ 957695 h 977555"/>
              <a:gd name="connsiteX4" fmla="*/ 8708 w 3770811"/>
              <a:gd name="connsiteY4" fmla="*/ 962049 h 977555"/>
              <a:gd name="connsiteX5" fmla="*/ 0 w 3770811"/>
              <a:gd name="connsiteY5" fmla="*/ 117318 h 977555"/>
              <a:gd name="connsiteX0" fmla="*/ 0 w 3770811"/>
              <a:gd name="connsiteY0" fmla="*/ 117318 h 968485"/>
              <a:gd name="connsiteX1" fmla="*/ 3735977 w 3770811"/>
              <a:gd name="connsiteY1" fmla="*/ 117318 h 968485"/>
              <a:gd name="connsiteX2" fmla="*/ 3770811 w 3770811"/>
              <a:gd name="connsiteY2" fmla="*/ 918507 h 968485"/>
              <a:gd name="connsiteX3" fmla="*/ 836023 w 3770811"/>
              <a:gd name="connsiteY3" fmla="*/ 957695 h 968485"/>
              <a:gd name="connsiteX4" fmla="*/ 8708 w 3770811"/>
              <a:gd name="connsiteY4" fmla="*/ 962049 h 968485"/>
              <a:gd name="connsiteX5" fmla="*/ 0 w 3770811"/>
              <a:gd name="connsiteY5" fmla="*/ 117318 h 968485"/>
              <a:gd name="connsiteX0" fmla="*/ 0 w 3796937"/>
              <a:gd name="connsiteY0" fmla="*/ 117318 h 991601"/>
              <a:gd name="connsiteX1" fmla="*/ 3735977 w 3796937"/>
              <a:gd name="connsiteY1" fmla="*/ 117318 h 991601"/>
              <a:gd name="connsiteX2" fmla="*/ 3796937 w 3796937"/>
              <a:gd name="connsiteY2" fmla="*/ 962050 h 991601"/>
              <a:gd name="connsiteX3" fmla="*/ 836023 w 3796937"/>
              <a:gd name="connsiteY3" fmla="*/ 957695 h 991601"/>
              <a:gd name="connsiteX4" fmla="*/ 8708 w 3796937"/>
              <a:gd name="connsiteY4" fmla="*/ 962049 h 991601"/>
              <a:gd name="connsiteX5" fmla="*/ 0 w 3796937"/>
              <a:gd name="connsiteY5" fmla="*/ 117318 h 991601"/>
              <a:gd name="connsiteX0" fmla="*/ 0 w 3796937"/>
              <a:gd name="connsiteY0" fmla="*/ 117318 h 980012"/>
              <a:gd name="connsiteX1" fmla="*/ 3735977 w 3796937"/>
              <a:gd name="connsiteY1" fmla="*/ 117318 h 980012"/>
              <a:gd name="connsiteX2" fmla="*/ 3796937 w 3796937"/>
              <a:gd name="connsiteY2" fmla="*/ 962050 h 980012"/>
              <a:gd name="connsiteX3" fmla="*/ 836023 w 3796937"/>
              <a:gd name="connsiteY3" fmla="*/ 957695 h 980012"/>
              <a:gd name="connsiteX4" fmla="*/ 8708 w 3796937"/>
              <a:gd name="connsiteY4" fmla="*/ 962049 h 980012"/>
              <a:gd name="connsiteX5" fmla="*/ 0 w 3796937"/>
              <a:gd name="connsiteY5" fmla="*/ 117318 h 980012"/>
              <a:gd name="connsiteX0" fmla="*/ 0 w 3805645"/>
              <a:gd name="connsiteY0" fmla="*/ 117318 h 980012"/>
              <a:gd name="connsiteX1" fmla="*/ 3805645 w 3805645"/>
              <a:gd name="connsiteY1" fmla="*/ 117318 h 980012"/>
              <a:gd name="connsiteX2" fmla="*/ 3796937 w 3805645"/>
              <a:gd name="connsiteY2" fmla="*/ 962050 h 980012"/>
              <a:gd name="connsiteX3" fmla="*/ 836023 w 3805645"/>
              <a:gd name="connsiteY3" fmla="*/ 957695 h 980012"/>
              <a:gd name="connsiteX4" fmla="*/ 8708 w 3805645"/>
              <a:gd name="connsiteY4" fmla="*/ 962049 h 980012"/>
              <a:gd name="connsiteX5" fmla="*/ 0 w 3805645"/>
              <a:gd name="connsiteY5" fmla="*/ 117318 h 980012"/>
              <a:gd name="connsiteX0" fmla="*/ 838 w 3806483"/>
              <a:gd name="connsiteY0" fmla="*/ 117318 h 980012"/>
              <a:gd name="connsiteX1" fmla="*/ 3806483 w 3806483"/>
              <a:gd name="connsiteY1" fmla="*/ 117318 h 980012"/>
              <a:gd name="connsiteX2" fmla="*/ 3797775 w 3806483"/>
              <a:gd name="connsiteY2" fmla="*/ 962050 h 980012"/>
              <a:gd name="connsiteX3" fmla="*/ 836861 w 3806483"/>
              <a:gd name="connsiteY3" fmla="*/ 957695 h 980012"/>
              <a:gd name="connsiteX4" fmla="*/ 837 w 3806483"/>
              <a:gd name="connsiteY4" fmla="*/ 953341 h 980012"/>
              <a:gd name="connsiteX5" fmla="*/ 838 w 3806483"/>
              <a:gd name="connsiteY5" fmla="*/ 117318 h 98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06483" h="980012">
                <a:moveTo>
                  <a:pt x="838" y="117318"/>
                </a:moveTo>
                <a:cubicBezTo>
                  <a:pt x="1246164" y="-289082"/>
                  <a:pt x="2561157" y="523718"/>
                  <a:pt x="3806483" y="117318"/>
                </a:cubicBezTo>
                <a:cubicBezTo>
                  <a:pt x="3803580" y="398895"/>
                  <a:pt x="3800678" y="680473"/>
                  <a:pt x="3797775" y="962050"/>
                </a:cubicBezTo>
                <a:cubicBezTo>
                  <a:pt x="3324609" y="1004866"/>
                  <a:pt x="1459524" y="957695"/>
                  <a:pt x="836861" y="957695"/>
                </a:cubicBezTo>
                <a:cubicBezTo>
                  <a:pt x="214198" y="957695"/>
                  <a:pt x="132917" y="970032"/>
                  <a:pt x="837" y="953341"/>
                </a:cubicBezTo>
                <a:cubicBezTo>
                  <a:pt x="-2066" y="671764"/>
                  <a:pt x="3741" y="398895"/>
                  <a:pt x="838" y="117318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E2E82A-29DE-D184-3C48-0E3351035380}"/>
              </a:ext>
            </a:extLst>
          </p:cNvPr>
          <p:cNvSpPr txBox="1"/>
          <p:nvPr/>
        </p:nvSpPr>
        <p:spPr>
          <a:xfrm>
            <a:off x="4233579" y="1094684"/>
            <a:ext cx="37248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5356A-0351-4435-A848-B0D20955E74E}"/>
              </a:ext>
            </a:extLst>
          </p:cNvPr>
          <p:cNvSpPr txBox="1"/>
          <p:nvPr/>
        </p:nvSpPr>
        <p:spPr>
          <a:xfrm>
            <a:off x="3937416" y="2131338"/>
            <a:ext cx="431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i="1" dirty="0">
                <a:solidFill>
                  <a:schemeClr val="bg1"/>
                </a:solidFill>
              </a:rPr>
              <a:t>Pioneering AI-Driven Digital Storytelling</a:t>
            </a:r>
          </a:p>
        </p:txBody>
      </p:sp>
    </p:spTree>
    <p:extLst>
      <p:ext uri="{BB962C8B-B14F-4D97-AF65-F5344CB8AC3E}">
        <p14:creationId xmlns:p14="http://schemas.microsoft.com/office/powerpoint/2010/main" val="121955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300</Words>
  <Application>Microsoft Office PowerPoint</Application>
  <PresentationFormat>Widescreen</PresentationFormat>
  <Paragraphs>101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VOORE RISHEEL KUMAR</dc:creator>
  <cp:lastModifiedBy>VOORE RISHEEL KUMAR</cp:lastModifiedBy>
  <cp:revision>2</cp:revision>
  <dcterms:created xsi:type="dcterms:W3CDTF">2025-03-20T10:59:55Z</dcterms:created>
  <dcterms:modified xsi:type="dcterms:W3CDTF">2025-03-20T16:47:42Z</dcterms:modified>
</cp:coreProperties>
</file>