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DM Sans Bold" charset="1" panose="00000000000000000000"/>
      <p:regular r:id="rId12"/>
    </p:embeddedFont>
    <p:embeddedFont>
      <p:font typeface="Open Sans Bold" charset="1" panose="020B0806030504020204"/>
      <p:regular r:id="rId13"/>
    </p:embeddedFont>
    <p:embeddedFont>
      <p:font typeface="DM San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7.png" Type="http://schemas.openxmlformats.org/officeDocument/2006/relationships/image"/><Relationship Id="rId13" Target="../media/image28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908068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CodeGenie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-G335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236664" y="5657226"/>
            <a:ext cx="181467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Sharanya Patel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57427"/>
            <a:ext cx="15762394" cy="8834567"/>
          </a:xfrm>
          <a:custGeom>
            <a:avLst/>
            <a:gdLst/>
            <a:ahLst/>
            <a:cxnLst/>
            <a:rect r="r" b="b" t="t" l="l"/>
            <a:pathLst>
              <a:path h="8834567" w="15762394">
                <a:moveTo>
                  <a:pt x="0" y="0"/>
                </a:moveTo>
                <a:lnTo>
                  <a:pt x="15762394" y="0"/>
                </a:lnTo>
                <a:lnTo>
                  <a:pt x="15762394" y="8834568"/>
                </a:lnTo>
                <a:lnTo>
                  <a:pt x="0" y="8834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5878" y="1852123"/>
            <a:ext cx="15179706" cy="8434877"/>
          </a:xfrm>
          <a:custGeom>
            <a:avLst/>
            <a:gdLst/>
            <a:ahLst/>
            <a:cxnLst/>
            <a:rect r="r" b="b" t="t" l="l"/>
            <a:pathLst>
              <a:path h="8434877" w="15179706">
                <a:moveTo>
                  <a:pt x="0" y="0"/>
                </a:moveTo>
                <a:lnTo>
                  <a:pt x="15179706" y="0"/>
                </a:lnTo>
                <a:lnTo>
                  <a:pt x="15179706" y="8434877"/>
                </a:lnTo>
                <a:lnTo>
                  <a:pt x="0" y="84348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72227" y="427672"/>
            <a:ext cx="5967008" cy="1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b="true" sz="6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Interface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0"/>
            </a:gra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672061" y="6595378"/>
            <a:ext cx="5587239" cy="2662922"/>
            <a:chOff x="0" y="0"/>
            <a:chExt cx="2065940" cy="9846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0"/>
            </a:gra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DE59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F5757">
                    <a:alpha val="100000"/>
                  </a:srgbClr>
                </a:gs>
                <a:gs pos="100000">
                  <a:srgbClr val="8C52FF">
                    <a:alpha val="100000"/>
                  </a:srgbClr>
                </a:gs>
              </a:gsLst>
              <a:lin ang="0"/>
            </a:gra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7900054">
            <a:off x="7245634" y="3153684"/>
            <a:ext cx="1579375" cy="709283"/>
          </a:xfrm>
          <a:custGeom>
            <a:avLst/>
            <a:gdLst/>
            <a:ahLst/>
            <a:cxnLst/>
            <a:rect r="r" b="b" t="t" l="l"/>
            <a:pathLst>
              <a:path h="709283" w="1579375">
                <a:moveTo>
                  <a:pt x="0" y="0"/>
                </a:moveTo>
                <a:lnTo>
                  <a:pt x="1579374" y="0"/>
                </a:lnTo>
                <a:lnTo>
                  <a:pt x="1579374" y="709283"/>
                </a:lnTo>
                <a:lnTo>
                  <a:pt x="0" y="709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2700000">
            <a:off x="9735012" y="3326164"/>
            <a:ext cx="1612367" cy="724099"/>
          </a:xfrm>
          <a:custGeom>
            <a:avLst/>
            <a:gdLst/>
            <a:ahLst/>
            <a:cxnLst/>
            <a:rect r="r" b="b" t="t" l="l"/>
            <a:pathLst>
              <a:path h="724099" w="1612367">
                <a:moveTo>
                  <a:pt x="0" y="0"/>
                </a:moveTo>
                <a:lnTo>
                  <a:pt x="1612367" y="0"/>
                </a:lnTo>
                <a:lnTo>
                  <a:pt x="1612367" y="724100"/>
                </a:lnTo>
                <a:lnTo>
                  <a:pt x="0" y="7241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3209977">
            <a:off x="9573064" y="6783594"/>
            <a:ext cx="1549603" cy="695913"/>
          </a:xfrm>
          <a:custGeom>
            <a:avLst/>
            <a:gdLst/>
            <a:ahLst/>
            <a:cxnLst/>
            <a:rect r="r" b="b" t="t" l="l"/>
            <a:pathLst>
              <a:path h="695913" w="1549603">
                <a:moveTo>
                  <a:pt x="0" y="0"/>
                </a:moveTo>
                <a:lnTo>
                  <a:pt x="1549603" y="0"/>
                </a:lnTo>
                <a:lnTo>
                  <a:pt x="1549603" y="695913"/>
                </a:lnTo>
                <a:lnTo>
                  <a:pt x="0" y="695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7866361">
            <a:off x="7241790" y="6646135"/>
            <a:ext cx="1740465" cy="781627"/>
          </a:xfrm>
          <a:custGeom>
            <a:avLst/>
            <a:gdLst/>
            <a:ahLst/>
            <a:cxnLst/>
            <a:rect r="r" b="b" t="t" l="l"/>
            <a:pathLst>
              <a:path h="781627" w="1740465">
                <a:moveTo>
                  <a:pt x="0" y="0"/>
                </a:moveTo>
                <a:lnTo>
                  <a:pt x="1740464" y="0"/>
                </a:lnTo>
                <a:lnTo>
                  <a:pt x="1740464" y="781627"/>
                </a:lnTo>
                <a:lnTo>
                  <a:pt x="0" y="7816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3353235" y="1796067"/>
            <a:ext cx="3565229" cy="831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78"/>
              </a:lnSpc>
              <a:spcBef>
                <a:spcPct val="0"/>
              </a:spcBef>
            </a:pPr>
            <a:r>
              <a:rPr lang="en-US" b="true" sz="468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react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597681" y="4018350"/>
            <a:ext cx="4320783" cy="163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50"/>
              </a:lnSpc>
              <a:spcBef>
                <a:spcPct val="0"/>
              </a:spcBef>
            </a:pPr>
            <a:r>
              <a:rPr lang="en-US" b="true" sz="446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Team collaboration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597681" y="7513962"/>
            <a:ext cx="3276314" cy="846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2"/>
              </a:lnSpc>
              <a:spcBef>
                <a:spcPct val="0"/>
              </a:spcBef>
            </a:pPr>
            <a:r>
              <a:rPr lang="en-US" b="true" sz="4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About GPU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71553" y="1691617"/>
            <a:ext cx="4301532" cy="135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2"/>
              </a:lnSpc>
            </a:pPr>
            <a:r>
              <a:rPr lang="en-US" b="true" sz="3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Understanding VS Code extensions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06092" y="4431015"/>
            <a:ext cx="5069011" cy="1359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2"/>
              </a:lnSpc>
            </a:pPr>
            <a:r>
              <a:rPr lang="en-US" b="true" sz="3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Importance of reading documentation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70309" y="7132186"/>
            <a:ext cx="4603549" cy="1359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2"/>
              </a:lnSpc>
            </a:pPr>
            <a:r>
              <a:rPr lang="en-US" b="true" sz="36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How to make correct use of AI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655734" y="4707572"/>
            <a:ext cx="5056122" cy="1043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76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Learnings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61827"/>
            <a:ext cx="5038071" cy="3559266"/>
            <a:chOff x="0" y="0"/>
            <a:chExt cx="1048738" cy="7409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370657"/>
            <a:ext cx="5038071" cy="3559266"/>
            <a:chOff x="0" y="0"/>
            <a:chExt cx="1048738" cy="7409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92531" y="1261827"/>
            <a:ext cx="5038071" cy="3559266"/>
            <a:chOff x="0" y="0"/>
            <a:chExt cx="1048738" cy="7409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692531" y="5370657"/>
            <a:ext cx="5038071" cy="3559266"/>
            <a:chOff x="0" y="0"/>
            <a:chExt cx="1048738" cy="7409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48738" cy="740906"/>
            </a:xfrm>
            <a:custGeom>
              <a:avLst/>
              <a:gdLst/>
              <a:ahLst/>
              <a:cxnLst/>
              <a:rect r="r" b="b" t="t" l="l"/>
              <a:pathLst>
                <a:path h="740906" w="1048738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1261827"/>
            <a:ext cx="5038071" cy="668736"/>
            <a:chOff x="0" y="0"/>
            <a:chExt cx="1048738" cy="1392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8700" y="5370657"/>
            <a:ext cx="5038071" cy="668736"/>
            <a:chOff x="0" y="0"/>
            <a:chExt cx="1048738" cy="13920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692531" y="1261827"/>
            <a:ext cx="5038071" cy="668736"/>
            <a:chOff x="0" y="0"/>
            <a:chExt cx="1048738" cy="13920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692531" y="5370657"/>
            <a:ext cx="5038071" cy="668736"/>
            <a:chOff x="0" y="0"/>
            <a:chExt cx="1048738" cy="13920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345712" y="1452532"/>
            <a:ext cx="3739422" cy="420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4"/>
              </a:lnSpc>
            </a:pPr>
            <a:r>
              <a:rPr lang="en-US" sz="283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062826" y="1462057"/>
            <a:ext cx="3739422" cy="39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7"/>
              </a:lnSpc>
            </a:pPr>
            <a:r>
              <a:rPr lang="en-US" sz="273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Slow Performance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45712" y="5563574"/>
            <a:ext cx="4721059" cy="38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63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Understanding vsc extension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062826" y="5554049"/>
            <a:ext cx="3739422" cy="37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253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Prompt inconsistencies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45712" y="2362762"/>
            <a:ext cx="4137951" cy="1670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54"/>
              </a:lnSpc>
              <a:spcBef>
                <a:spcPct val="0"/>
              </a:spcBef>
            </a:pPr>
            <a:r>
              <a:rPr lang="en-US" sz="3299" spc="19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Faced problem in downloading the AI model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62826" y="2362762"/>
            <a:ext cx="4137951" cy="114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89"/>
              </a:lnSpc>
              <a:spcBef>
                <a:spcPct val="0"/>
              </a:spcBef>
            </a:pPr>
            <a:r>
              <a:rPr lang="en-US" sz="3399" spc="2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Slow performance of AI model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062826" y="6468018"/>
            <a:ext cx="4137951" cy="512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84"/>
              </a:lnSpc>
              <a:spcBef>
                <a:spcPct val="0"/>
              </a:spcBef>
            </a:pPr>
            <a:r>
              <a:rPr lang="en-US" sz="3099" spc="18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Inconsistent results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45712" y="6229893"/>
            <a:ext cx="4721059" cy="250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74"/>
              </a:lnSpc>
              <a:spcBef>
                <a:spcPct val="0"/>
              </a:spcBef>
            </a:pPr>
            <a:r>
              <a:rPr lang="en-US" sz="2499" spc="14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Took a bit of our time to understand how extension works, how frontend is rendered and message passing between frontend and backend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7" id="37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1" id="41"/>
          <p:cNvSpPr txBox="true"/>
          <p:nvPr/>
        </p:nvSpPr>
        <p:spPr>
          <a:xfrm rot="0">
            <a:off x="12842103" y="4275914"/>
            <a:ext cx="4396680" cy="1094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Challenges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824729"/>
            <a:ext cx="10910396" cy="175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DAGoVdmw6TE</dc:identifier>
  <dcterms:modified xsi:type="dcterms:W3CDTF">2011-08-01T06:04:30Z</dcterms:modified>
  <cp:revision>1</cp:revision>
  <dc:title>CodeGenie</dc:title>
</cp:coreProperties>
</file>