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81" r:id="rId5"/>
    <p:sldId id="283" r:id="rId6"/>
    <p:sldId id="284" r:id="rId7"/>
    <p:sldId id="294" r:id="rId8"/>
    <p:sldId id="291" r:id="rId9"/>
    <p:sldId id="295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</a:t>
            </a:r>
            <a:br>
              <a:rPr lang="en-US" dirty="0"/>
            </a:br>
            <a:r>
              <a:rPr lang="en-US" dirty="0"/>
              <a:t>detection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589" y="2761488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​Libraries and Tools used</a:t>
            </a:r>
          </a:p>
          <a:p>
            <a:r>
              <a:rPr lang="en-US" dirty="0"/>
              <a:t>Expected output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The main objective is to generate a model that can discriminate between “fake” and “true” news articles when it is trained with a certain dataset and send the true news to the user who has posted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PROCESS OF DETECTON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25CAC8-CEA1-D94A-2179-9C11B60B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01" y="567442"/>
            <a:ext cx="5601185" cy="572311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228744-21E1-C32F-2C9B-1E1E48B92A5F}"/>
              </a:ext>
            </a:extLst>
          </p:cNvPr>
          <p:cNvSpPr/>
          <p:nvPr/>
        </p:nvSpPr>
        <p:spPr>
          <a:xfrm>
            <a:off x="7009862" y="731520"/>
            <a:ext cx="3935506" cy="1039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INFORMATION RETRIEVAL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2EC4EB-43B9-42DE-2627-0B2C736E46CC}"/>
              </a:ext>
            </a:extLst>
          </p:cNvPr>
          <p:cNvSpPr/>
          <p:nvPr/>
        </p:nvSpPr>
        <p:spPr>
          <a:xfrm>
            <a:off x="7171765" y="2653553"/>
            <a:ext cx="4419600" cy="3637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Instead of web crawler we can also use an already prepared dataset which is present in Kaggle.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86921D-FB07-8D3F-01DF-A1369F09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0" y="594360"/>
            <a:ext cx="6096528" cy="538780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472CE5-7474-9B58-B578-3A49F15B291A}"/>
              </a:ext>
            </a:extLst>
          </p:cNvPr>
          <p:cNvSpPr/>
          <p:nvPr/>
        </p:nvSpPr>
        <p:spPr>
          <a:xfrm>
            <a:off x="7691718" y="2402541"/>
            <a:ext cx="3451412" cy="1281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NLP READER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AFFA85-5A52-6863-01CA-ACEDBDEBA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21" y="457200"/>
            <a:ext cx="2270957" cy="574597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A7FC1F-A1EB-AFD7-FC13-AABAA4ED18BE}"/>
              </a:ext>
            </a:extLst>
          </p:cNvPr>
          <p:cNvSpPr/>
          <p:nvPr/>
        </p:nvSpPr>
        <p:spPr>
          <a:xfrm>
            <a:off x="4957482" y="2523565"/>
            <a:ext cx="4329953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ML ALGORTHIMS</a:t>
            </a:r>
          </a:p>
        </p:txBody>
      </p:sp>
    </p:spTree>
    <p:extLst>
      <p:ext uri="{BB962C8B-B14F-4D97-AF65-F5344CB8AC3E}">
        <p14:creationId xmlns:p14="http://schemas.microsoft.com/office/powerpoint/2010/main" val="350383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508" y="1470212"/>
            <a:ext cx="3328416" cy="3216088"/>
          </a:xfrm>
        </p:spPr>
        <p:txBody>
          <a:bodyPr/>
          <a:lstStyle/>
          <a:p>
            <a:r>
              <a:rPr lang="en-US" dirty="0"/>
              <a:t>LIBRARIES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NUMPY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PANDAS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SEABORN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SKLEARN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MATPLOTLIB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7985" y="1470212"/>
            <a:ext cx="3328416" cy="3242624"/>
          </a:xfrm>
        </p:spPr>
        <p:txBody>
          <a:bodyPr/>
          <a:lstStyle/>
          <a:p>
            <a:r>
              <a:rPr lang="en-US" dirty="0"/>
              <a:t>LANGUAGES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PYTHON: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0728" y="1470212"/>
            <a:ext cx="3328416" cy="3216088"/>
          </a:xfrm>
        </p:spPr>
        <p:txBody>
          <a:bodyPr/>
          <a:lstStyle/>
          <a:p>
            <a:r>
              <a:rPr lang="en-US" dirty="0"/>
              <a:t>WEB DEVELOPMENT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STREAMLIT</a:t>
            </a:r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C587-405A-5A03-E238-431BB2C8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EXPECTED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815A-E913-EAC1-DCED-1D7D23EE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The model must efficiently distinguish between true news and fake news with maximum 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93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{38F24A94-DCDF-45AD-8FEC-74D6E0A2755C}tf78438558_win32</Template>
  <TotalTime>39</TotalTime>
  <Words>122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Sabon Next LT</vt:lpstr>
      <vt:lpstr>Wingdings</vt:lpstr>
      <vt:lpstr>Office Theme</vt:lpstr>
      <vt:lpstr>Fake news detection </vt:lpstr>
      <vt:lpstr>AGENDA</vt:lpstr>
      <vt:lpstr>PROBLEM STATEMENT</vt:lpstr>
      <vt:lpstr>PROCESS OF DETECTON</vt:lpstr>
      <vt:lpstr>PowerPoint Presentation</vt:lpstr>
      <vt:lpstr>PowerPoint Presentation</vt:lpstr>
      <vt:lpstr>PowerPoint Presentation</vt:lpstr>
      <vt:lpstr>PowerPoint Presentation</vt:lpstr>
      <vt:lpstr>EXPECTED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</dc:title>
  <dc:subject/>
  <dc:creator>Vamshidhar Palavarapu</dc:creator>
  <cp:lastModifiedBy>Vamshidhar Palavarapu</cp:lastModifiedBy>
  <cp:revision>1</cp:revision>
  <dcterms:created xsi:type="dcterms:W3CDTF">2023-04-10T14:03:26Z</dcterms:created>
  <dcterms:modified xsi:type="dcterms:W3CDTF">2023-04-10T14:42:27Z</dcterms:modified>
</cp:coreProperties>
</file>