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BDACC-FDFE-4385-94BF-BB1BD213D2B1}" v="337" dt="2021-10-13T10:22:02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Raman (ES Global Design)" userId="da573d08-b71d-4295-93f2-04230b8a5038" providerId="ADAL" clId="{FC0BDACC-FDFE-4385-94BF-BB1BD213D2B1}"/>
    <pc:docChg chg="undo custSel modSld">
      <pc:chgData name="Sharma, Raman (ES Global Design)" userId="da573d08-b71d-4295-93f2-04230b8a5038" providerId="ADAL" clId="{FC0BDACC-FDFE-4385-94BF-BB1BD213D2B1}" dt="2021-10-13T10:22:02.200" v="644" actId="20577"/>
      <pc:docMkLst>
        <pc:docMk/>
      </pc:docMkLst>
      <pc:sldChg chg="addSp delSp modSp mod">
        <pc:chgData name="Sharma, Raman (ES Global Design)" userId="da573d08-b71d-4295-93f2-04230b8a5038" providerId="ADAL" clId="{FC0BDACC-FDFE-4385-94BF-BB1BD213D2B1}" dt="2021-10-13T09:56:31.659" v="62" actId="1076"/>
        <pc:sldMkLst>
          <pc:docMk/>
          <pc:sldMk cId="1931147254" sldId="258"/>
        </pc:sldMkLst>
        <pc:spChg chg="mod">
          <ac:chgData name="Sharma, Raman (ES Global Design)" userId="da573d08-b71d-4295-93f2-04230b8a5038" providerId="ADAL" clId="{FC0BDACC-FDFE-4385-94BF-BB1BD213D2B1}" dt="2021-10-13T09:54:13.999" v="50" actId="6549"/>
          <ac:spMkLst>
            <pc:docMk/>
            <pc:sldMk cId="1931147254" sldId="258"/>
            <ac:spMk id="3" creationId="{AA834002-2316-4B27-9AFD-D2E3B4BFCA9B}"/>
          </ac:spMkLst>
        </pc:spChg>
        <pc:picChg chg="add mod">
          <ac:chgData name="Sharma, Raman (ES Global Design)" userId="da573d08-b71d-4295-93f2-04230b8a5038" providerId="ADAL" clId="{FC0BDACC-FDFE-4385-94BF-BB1BD213D2B1}" dt="2021-10-13T09:55:40.924" v="60" actId="1076"/>
          <ac:picMkLst>
            <pc:docMk/>
            <pc:sldMk cId="1931147254" sldId="258"/>
            <ac:picMk id="1026" creationId="{1627D63C-BEAC-4326-BB28-E9629D7633E7}"/>
          </ac:picMkLst>
        </pc:picChg>
        <pc:picChg chg="add mod">
          <ac:chgData name="Sharma, Raman (ES Global Design)" userId="da573d08-b71d-4295-93f2-04230b8a5038" providerId="ADAL" clId="{FC0BDACC-FDFE-4385-94BF-BB1BD213D2B1}" dt="2021-10-13T09:55:38.347" v="59" actId="1076"/>
          <ac:picMkLst>
            <pc:docMk/>
            <pc:sldMk cId="1931147254" sldId="258"/>
            <ac:picMk id="1028" creationId="{201D4430-2A82-4AD6-95B5-095DABC3C3CB}"/>
          </ac:picMkLst>
        </pc:picChg>
        <pc:picChg chg="add mod">
          <ac:chgData name="Sharma, Raman (ES Global Design)" userId="da573d08-b71d-4295-93f2-04230b8a5038" providerId="ADAL" clId="{FC0BDACC-FDFE-4385-94BF-BB1BD213D2B1}" dt="2021-10-13T09:56:31.659" v="62" actId="1076"/>
          <ac:picMkLst>
            <pc:docMk/>
            <pc:sldMk cId="1931147254" sldId="258"/>
            <ac:picMk id="1030" creationId="{4D882468-0F71-48C0-95C4-FFEF5AC03FEB}"/>
          </ac:picMkLst>
        </pc:picChg>
        <pc:picChg chg="del">
          <ac:chgData name="Sharma, Raman (ES Global Design)" userId="da573d08-b71d-4295-93f2-04230b8a5038" providerId="ADAL" clId="{FC0BDACC-FDFE-4385-94BF-BB1BD213D2B1}" dt="2021-10-13T09:54:23.159" v="51" actId="478"/>
          <ac:picMkLst>
            <pc:docMk/>
            <pc:sldMk cId="1931147254" sldId="258"/>
            <ac:picMk id="2058" creationId="{5A753E64-A163-4666-9AA0-A7BF2473A0A8}"/>
          </ac:picMkLst>
        </pc:picChg>
        <pc:picChg chg="del">
          <ac:chgData name="Sharma, Raman (ES Global Design)" userId="da573d08-b71d-4295-93f2-04230b8a5038" providerId="ADAL" clId="{FC0BDACC-FDFE-4385-94BF-BB1BD213D2B1}" dt="2021-10-13T09:54:25.181" v="52" actId="478"/>
          <ac:picMkLst>
            <pc:docMk/>
            <pc:sldMk cId="1931147254" sldId="258"/>
            <ac:picMk id="2064" creationId="{D741AB7A-58C4-44AB-9D29-4350ECBD2477}"/>
          </ac:picMkLst>
        </pc:picChg>
        <pc:picChg chg="del">
          <ac:chgData name="Sharma, Raman (ES Global Design)" userId="da573d08-b71d-4295-93f2-04230b8a5038" providerId="ADAL" clId="{FC0BDACC-FDFE-4385-94BF-BB1BD213D2B1}" dt="2021-10-13T09:54:30.223" v="54" actId="478"/>
          <ac:picMkLst>
            <pc:docMk/>
            <pc:sldMk cId="1931147254" sldId="258"/>
            <ac:picMk id="2070" creationId="{60818552-7886-46CF-AA4C-6E4D696F85A4}"/>
          </ac:picMkLst>
        </pc:picChg>
        <pc:picChg chg="del">
          <ac:chgData name="Sharma, Raman (ES Global Design)" userId="da573d08-b71d-4295-93f2-04230b8a5038" providerId="ADAL" clId="{FC0BDACC-FDFE-4385-94BF-BB1BD213D2B1}" dt="2021-10-13T09:54:27.487" v="53" actId="478"/>
          <ac:picMkLst>
            <pc:docMk/>
            <pc:sldMk cId="1931147254" sldId="258"/>
            <ac:picMk id="2072" creationId="{1195C7A4-D590-4650-8AF5-EA8DC4F57B60}"/>
          </ac:picMkLst>
        </pc:picChg>
      </pc:sldChg>
      <pc:sldChg chg="modSp mod">
        <pc:chgData name="Sharma, Raman (ES Global Design)" userId="da573d08-b71d-4295-93f2-04230b8a5038" providerId="ADAL" clId="{FC0BDACC-FDFE-4385-94BF-BB1BD213D2B1}" dt="2021-10-13T10:10:57.842" v="307" actId="20577"/>
        <pc:sldMkLst>
          <pc:docMk/>
          <pc:sldMk cId="2695786297" sldId="259"/>
        </pc:sldMkLst>
        <pc:spChg chg="mod">
          <ac:chgData name="Sharma, Raman (ES Global Design)" userId="da573d08-b71d-4295-93f2-04230b8a5038" providerId="ADAL" clId="{FC0BDACC-FDFE-4385-94BF-BB1BD213D2B1}" dt="2021-10-13T10:10:57.842" v="307" actId="20577"/>
          <ac:spMkLst>
            <pc:docMk/>
            <pc:sldMk cId="2695786297" sldId="259"/>
            <ac:spMk id="5" creationId="{A7BB86CC-0989-484D-BA3A-2AD58B9E5370}"/>
          </ac:spMkLst>
        </pc:spChg>
      </pc:sldChg>
      <pc:sldChg chg="modSp mod">
        <pc:chgData name="Sharma, Raman (ES Global Design)" userId="da573d08-b71d-4295-93f2-04230b8a5038" providerId="ADAL" clId="{FC0BDACC-FDFE-4385-94BF-BB1BD213D2B1}" dt="2021-10-13T10:17:20.905" v="568" actId="20577"/>
        <pc:sldMkLst>
          <pc:docMk/>
          <pc:sldMk cId="3904246638" sldId="262"/>
        </pc:sldMkLst>
        <pc:spChg chg="mod">
          <ac:chgData name="Sharma, Raman (ES Global Design)" userId="da573d08-b71d-4295-93f2-04230b8a5038" providerId="ADAL" clId="{FC0BDACC-FDFE-4385-94BF-BB1BD213D2B1}" dt="2021-10-13T10:11:17.556" v="315" actId="20577"/>
          <ac:spMkLst>
            <pc:docMk/>
            <pc:sldMk cId="3904246638" sldId="262"/>
            <ac:spMk id="2" creationId="{28B76486-687C-42DA-A8DE-E2EE36A429D5}"/>
          </ac:spMkLst>
        </pc:spChg>
        <pc:graphicFrameChg chg="mod">
          <ac:chgData name="Sharma, Raman (ES Global Design)" userId="da573d08-b71d-4295-93f2-04230b8a5038" providerId="ADAL" clId="{FC0BDACC-FDFE-4385-94BF-BB1BD213D2B1}" dt="2021-10-13T10:17:20.905" v="568" actId="20577"/>
          <ac:graphicFrameMkLst>
            <pc:docMk/>
            <pc:sldMk cId="3904246638" sldId="262"/>
            <ac:graphicFrameMk id="5" creationId="{BE0DE0D7-7A22-4E3D-9F3D-0047017EDC82}"/>
          </ac:graphicFrameMkLst>
        </pc:graphicFrameChg>
      </pc:sldChg>
      <pc:sldChg chg="modSp mod">
        <pc:chgData name="Sharma, Raman (ES Global Design)" userId="da573d08-b71d-4295-93f2-04230b8a5038" providerId="ADAL" clId="{FC0BDACC-FDFE-4385-94BF-BB1BD213D2B1}" dt="2021-10-13T10:22:02.200" v="644" actId="20577"/>
        <pc:sldMkLst>
          <pc:docMk/>
          <pc:sldMk cId="4279292687" sldId="263"/>
        </pc:sldMkLst>
        <pc:spChg chg="mod">
          <ac:chgData name="Sharma, Raman (ES Global Design)" userId="da573d08-b71d-4295-93f2-04230b8a5038" providerId="ADAL" clId="{FC0BDACC-FDFE-4385-94BF-BB1BD213D2B1}" dt="2021-10-13T10:17:29.924" v="572" actId="20577"/>
          <ac:spMkLst>
            <pc:docMk/>
            <pc:sldMk cId="4279292687" sldId="263"/>
            <ac:spMk id="2" creationId="{981D7033-1250-4425-ABA1-B63CCB25CAA8}"/>
          </ac:spMkLst>
        </pc:spChg>
        <pc:graphicFrameChg chg="mod">
          <ac:chgData name="Sharma, Raman (ES Global Design)" userId="da573d08-b71d-4295-93f2-04230b8a5038" providerId="ADAL" clId="{FC0BDACC-FDFE-4385-94BF-BB1BD213D2B1}" dt="2021-10-13T10:22:02.200" v="644" actId="20577"/>
          <ac:graphicFrameMkLst>
            <pc:docMk/>
            <pc:sldMk cId="4279292687" sldId="263"/>
            <ac:graphicFrameMk id="5" creationId="{BC6DAB4D-784D-43CD-9E5A-7310803B1DD6}"/>
          </ac:graphicFrameMkLst>
        </pc:graphicFrameChg>
      </pc:sldChg>
      <pc:sldChg chg="modSp mod">
        <pc:chgData name="Sharma, Raman (ES Global Design)" userId="da573d08-b71d-4295-93f2-04230b8a5038" providerId="ADAL" clId="{FC0BDACC-FDFE-4385-94BF-BB1BD213D2B1}" dt="2021-10-13T09:59:32.583" v="85" actId="20577"/>
        <pc:sldMkLst>
          <pc:docMk/>
          <pc:sldMk cId="963459951" sldId="265"/>
        </pc:sldMkLst>
        <pc:spChg chg="mod">
          <ac:chgData name="Sharma, Raman (ES Global Design)" userId="da573d08-b71d-4295-93f2-04230b8a5038" providerId="ADAL" clId="{FC0BDACC-FDFE-4385-94BF-BB1BD213D2B1}" dt="2021-10-13T09:59:00.147" v="72" actId="20577"/>
          <ac:spMkLst>
            <pc:docMk/>
            <pc:sldMk cId="963459951" sldId="265"/>
            <ac:spMk id="10" creationId="{8FE77260-5375-4106-9D08-C87C0911ECCA}"/>
          </ac:spMkLst>
        </pc:spChg>
        <pc:spChg chg="mod">
          <ac:chgData name="Sharma, Raman (ES Global Design)" userId="da573d08-b71d-4295-93f2-04230b8a5038" providerId="ADAL" clId="{FC0BDACC-FDFE-4385-94BF-BB1BD213D2B1}" dt="2021-10-13T09:59:09.445" v="78" actId="20577"/>
          <ac:spMkLst>
            <pc:docMk/>
            <pc:sldMk cId="963459951" sldId="265"/>
            <ac:spMk id="13" creationId="{723BB8A7-236E-461A-8505-11676A49CF82}"/>
          </ac:spMkLst>
        </pc:spChg>
        <pc:spChg chg="mod">
          <ac:chgData name="Sharma, Raman (ES Global Design)" userId="da573d08-b71d-4295-93f2-04230b8a5038" providerId="ADAL" clId="{FC0BDACC-FDFE-4385-94BF-BB1BD213D2B1}" dt="2021-10-13T09:59:32.583" v="85" actId="20577"/>
          <ac:spMkLst>
            <pc:docMk/>
            <pc:sldMk cId="963459951" sldId="265"/>
            <ac:spMk id="14" creationId="{96A72062-408B-439A-845C-6162A22BCFB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B2903-459C-4AD7-9D1C-A8E9DCE8D0A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B2CD2BE-CA81-4857-8315-94EAB651F75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Java Core</a:t>
          </a:r>
        </a:p>
      </dgm:t>
    </dgm:pt>
    <dgm:pt modelId="{D81F7C65-EABC-4F1D-A8C7-2163DA9091F0}" type="parTrans" cxnId="{55182B65-6863-4FA5-8832-8EB42D5C0A56}">
      <dgm:prSet/>
      <dgm:spPr/>
      <dgm:t>
        <a:bodyPr/>
        <a:lstStyle/>
        <a:p>
          <a:endParaRPr lang="en-US"/>
        </a:p>
      </dgm:t>
    </dgm:pt>
    <dgm:pt modelId="{D2F79A2A-D020-49ED-88DB-74EDBAA2056C}" type="sibTrans" cxnId="{55182B65-6863-4FA5-8832-8EB42D5C0A56}">
      <dgm:prSet/>
      <dgm:spPr/>
      <dgm:t>
        <a:bodyPr/>
        <a:lstStyle/>
        <a:p>
          <a:endParaRPr lang="en-US"/>
        </a:p>
      </dgm:t>
    </dgm:pt>
    <dgm:pt modelId="{DB1CC3E6-A7F3-4CBC-B84F-B9DB82ADD5C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Java Spring Boot</a:t>
          </a:r>
        </a:p>
      </dgm:t>
    </dgm:pt>
    <dgm:pt modelId="{8DC7E721-7A19-4705-8DEC-B803B8F039F0}" type="parTrans" cxnId="{E6B13B1B-3D79-430F-912B-EB4527EB0723}">
      <dgm:prSet/>
      <dgm:spPr/>
      <dgm:t>
        <a:bodyPr/>
        <a:lstStyle/>
        <a:p>
          <a:endParaRPr lang="en-US"/>
        </a:p>
      </dgm:t>
    </dgm:pt>
    <dgm:pt modelId="{34499C99-7F4A-4A4C-8D45-836C1652ABCC}" type="sibTrans" cxnId="{E6B13B1B-3D79-430F-912B-EB4527EB0723}">
      <dgm:prSet/>
      <dgm:spPr/>
      <dgm:t>
        <a:bodyPr/>
        <a:lstStyle/>
        <a:p>
          <a:endParaRPr lang="en-US"/>
        </a:p>
      </dgm:t>
    </dgm:pt>
    <dgm:pt modelId="{06D12EEC-B7DE-43C9-BB47-20840DF42DF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Java Microservices Architecture.</a:t>
          </a:r>
        </a:p>
      </dgm:t>
    </dgm:pt>
    <dgm:pt modelId="{460C6BF1-9D85-48F4-9A60-DA2D59753BF7}" type="parTrans" cxnId="{773E64C8-A73A-4CDC-BF72-6A20B529CB8E}">
      <dgm:prSet/>
      <dgm:spPr/>
      <dgm:t>
        <a:bodyPr/>
        <a:lstStyle/>
        <a:p>
          <a:endParaRPr lang="en-US"/>
        </a:p>
      </dgm:t>
    </dgm:pt>
    <dgm:pt modelId="{EECF2947-2B78-4659-8DCE-8C1C90C9BD84}" type="sibTrans" cxnId="{773E64C8-A73A-4CDC-BF72-6A20B529CB8E}">
      <dgm:prSet/>
      <dgm:spPr/>
      <dgm:t>
        <a:bodyPr/>
        <a:lstStyle/>
        <a:p>
          <a:endParaRPr lang="en-US"/>
        </a:p>
      </dgm:t>
    </dgm:pt>
    <dgm:pt modelId="{874BD304-D77F-46D9-9923-4CC03664C76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Oracle/MySQL Database</a:t>
          </a:r>
        </a:p>
      </dgm:t>
    </dgm:pt>
    <dgm:pt modelId="{5FBFD88C-08EA-4D17-A0B4-F9EC10199294}" type="parTrans" cxnId="{02418C26-28BA-4708-91B4-0CAF0B700D0D}">
      <dgm:prSet/>
      <dgm:spPr/>
      <dgm:t>
        <a:bodyPr/>
        <a:lstStyle/>
        <a:p>
          <a:endParaRPr lang="en-US"/>
        </a:p>
      </dgm:t>
    </dgm:pt>
    <dgm:pt modelId="{A2B5E3DA-BE5A-436D-95BA-9E589AD7DA9B}" type="sibTrans" cxnId="{02418C26-28BA-4708-91B4-0CAF0B700D0D}">
      <dgm:prSet/>
      <dgm:spPr/>
      <dgm:t>
        <a:bodyPr/>
        <a:lstStyle/>
        <a:p>
          <a:endParaRPr lang="en-US"/>
        </a:p>
      </dgm:t>
    </dgm:pt>
    <dgm:pt modelId="{55A46FE0-84D3-4E33-9C09-9B1F23DE3DDF}" type="pres">
      <dgm:prSet presAssocID="{A13B2903-459C-4AD7-9D1C-A8E9DCE8D0A0}" presName="root" presStyleCnt="0">
        <dgm:presLayoutVars>
          <dgm:dir/>
          <dgm:resizeHandles val="exact"/>
        </dgm:presLayoutVars>
      </dgm:prSet>
      <dgm:spPr/>
    </dgm:pt>
    <dgm:pt modelId="{0DE5A3F3-1BC7-48FF-A963-9017D5268DB2}" type="pres">
      <dgm:prSet presAssocID="{AB2CD2BE-CA81-4857-8315-94EAB651F750}" presName="compNode" presStyleCnt="0"/>
      <dgm:spPr/>
    </dgm:pt>
    <dgm:pt modelId="{FBC18E67-EDEE-44FD-BB8B-E00A36274E56}" type="pres">
      <dgm:prSet presAssocID="{AB2CD2BE-CA81-4857-8315-94EAB651F7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EA77A04-41DE-4918-8B0D-3F95FB966CC8}" type="pres">
      <dgm:prSet presAssocID="{AB2CD2BE-CA81-4857-8315-94EAB651F750}" presName="spaceRect" presStyleCnt="0"/>
      <dgm:spPr/>
    </dgm:pt>
    <dgm:pt modelId="{F2D7537E-465F-49B4-8E6D-5783E76926B9}" type="pres">
      <dgm:prSet presAssocID="{AB2CD2BE-CA81-4857-8315-94EAB651F750}" presName="textRect" presStyleLbl="revTx" presStyleIdx="0" presStyleCnt="4">
        <dgm:presLayoutVars>
          <dgm:chMax val="1"/>
          <dgm:chPref val="1"/>
        </dgm:presLayoutVars>
      </dgm:prSet>
      <dgm:spPr/>
    </dgm:pt>
    <dgm:pt modelId="{18DE9747-61F2-4185-9FA3-0DC5C6DEF71B}" type="pres">
      <dgm:prSet presAssocID="{D2F79A2A-D020-49ED-88DB-74EDBAA2056C}" presName="sibTrans" presStyleCnt="0"/>
      <dgm:spPr/>
    </dgm:pt>
    <dgm:pt modelId="{60854077-65C0-4187-A2A9-6B76FCFA0402}" type="pres">
      <dgm:prSet presAssocID="{DB1CC3E6-A7F3-4CBC-B84F-B9DB82ADD5C6}" presName="compNode" presStyleCnt="0"/>
      <dgm:spPr/>
    </dgm:pt>
    <dgm:pt modelId="{5A1A4F23-AA5C-4D0B-8CDB-B90C9BCA31EF}" type="pres">
      <dgm:prSet presAssocID="{DB1CC3E6-A7F3-4CBC-B84F-B9DB82ADD5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965FDFE-2212-4AB7-AB40-40AA02F4A183}" type="pres">
      <dgm:prSet presAssocID="{DB1CC3E6-A7F3-4CBC-B84F-B9DB82ADD5C6}" presName="spaceRect" presStyleCnt="0"/>
      <dgm:spPr/>
    </dgm:pt>
    <dgm:pt modelId="{ECD80797-A5E4-477D-A5C6-9C025DB8F767}" type="pres">
      <dgm:prSet presAssocID="{DB1CC3E6-A7F3-4CBC-B84F-B9DB82ADD5C6}" presName="textRect" presStyleLbl="revTx" presStyleIdx="1" presStyleCnt="4">
        <dgm:presLayoutVars>
          <dgm:chMax val="1"/>
          <dgm:chPref val="1"/>
        </dgm:presLayoutVars>
      </dgm:prSet>
      <dgm:spPr/>
    </dgm:pt>
    <dgm:pt modelId="{6B06EA50-0F6F-4082-B99A-63893BA21700}" type="pres">
      <dgm:prSet presAssocID="{34499C99-7F4A-4A4C-8D45-836C1652ABCC}" presName="sibTrans" presStyleCnt="0"/>
      <dgm:spPr/>
    </dgm:pt>
    <dgm:pt modelId="{258B8598-3CD9-43A4-AB26-7EA7C331B35A}" type="pres">
      <dgm:prSet presAssocID="{06D12EEC-B7DE-43C9-BB47-20840DF42DF7}" presName="compNode" presStyleCnt="0"/>
      <dgm:spPr/>
    </dgm:pt>
    <dgm:pt modelId="{2FFB9072-DF67-447D-9F12-90208DEBA02B}" type="pres">
      <dgm:prSet presAssocID="{06D12EEC-B7DE-43C9-BB47-20840DF42D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9C6F85E-95FA-4463-A9D1-DC4728DC3476}" type="pres">
      <dgm:prSet presAssocID="{06D12EEC-B7DE-43C9-BB47-20840DF42DF7}" presName="spaceRect" presStyleCnt="0"/>
      <dgm:spPr/>
    </dgm:pt>
    <dgm:pt modelId="{D9E36274-DA49-40F4-A1B9-5265B0A744FF}" type="pres">
      <dgm:prSet presAssocID="{06D12EEC-B7DE-43C9-BB47-20840DF42DF7}" presName="textRect" presStyleLbl="revTx" presStyleIdx="2" presStyleCnt="4">
        <dgm:presLayoutVars>
          <dgm:chMax val="1"/>
          <dgm:chPref val="1"/>
        </dgm:presLayoutVars>
      </dgm:prSet>
      <dgm:spPr/>
    </dgm:pt>
    <dgm:pt modelId="{4D035495-7699-42E0-ABBB-FB13B63312E8}" type="pres">
      <dgm:prSet presAssocID="{EECF2947-2B78-4659-8DCE-8C1C90C9BD84}" presName="sibTrans" presStyleCnt="0"/>
      <dgm:spPr/>
    </dgm:pt>
    <dgm:pt modelId="{85518634-88E4-4E03-8935-4E7FEAE9D3DA}" type="pres">
      <dgm:prSet presAssocID="{874BD304-D77F-46D9-9923-4CC03664C768}" presName="compNode" presStyleCnt="0"/>
      <dgm:spPr/>
    </dgm:pt>
    <dgm:pt modelId="{E2C8E576-FB9A-4173-9CF3-4B9A48F2E3B7}" type="pres">
      <dgm:prSet presAssocID="{874BD304-D77F-46D9-9923-4CC03664C7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DD5D753-0D90-4B50-BE23-78C82A3B594D}" type="pres">
      <dgm:prSet presAssocID="{874BD304-D77F-46D9-9923-4CC03664C768}" presName="spaceRect" presStyleCnt="0"/>
      <dgm:spPr/>
    </dgm:pt>
    <dgm:pt modelId="{C4503CB6-A9B5-44F4-A5AD-0F737C10B158}" type="pres">
      <dgm:prSet presAssocID="{874BD304-D77F-46D9-9923-4CC03664C7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B13B1B-3D79-430F-912B-EB4527EB0723}" srcId="{A13B2903-459C-4AD7-9D1C-A8E9DCE8D0A0}" destId="{DB1CC3E6-A7F3-4CBC-B84F-B9DB82ADD5C6}" srcOrd="1" destOrd="0" parTransId="{8DC7E721-7A19-4705-8DEC-B803B8F039F0}" sibTransId="{34499C99-7F4A-4A4C-8D45-836C1652ABCC}"/>
    <dgm:cxn modelId="{02418C26-28BA-4708-91B4-0CAF0B700D0D}" srcId="{A13B2903-459C-4AD7-9D1C-A8E9DCE8D0A0}" destId="{874BD304-D77F-46D9-9923-4CC03664C768}" srcOrd="3" destOrd="0" parTransId="{5FBFD88C-08EA-4D17-A0B4-F9EC10199294}" sibTransId="{A2B5E3DA-BE5A-436D-95BA-9E589AD7DA9B}"/>
    <dgm:cxn modelId="{DE066A3D-F7C2-4481-9172-5E32E00C9E23}" type="presOf" srcId="{A13B2903-459C-4AD7-9D1C-A8E9DCE8D0A0}" destId="{55A46FE0-84D3-4E33-9C09-9B1F23DE3DDF}" srcOrd="0" destOrd="0" presId="urn:microsoft.com/office/officeart/2018/2/layout/IconLabelList"/>
    <dgm:cxn modelId="{55182B65-6863-4FA5-8832-8EB42D5C0A56}" srcId="{A13B2903-459C-4AD7-9D1C-A8E9DCE8D0A0}" destId="{AB2CD2BE-CA81-4857-8315-94EAB651F750}" srcOrd="0" destOrd="0" parTransId="{D81F7C65-EABC-4F1D-A8C7-2163DA9091F0}" sibTransId="{D2F79A2A-D020-49ED-88DB-74EDBAA2056C}"/>
    <dgm:cxn modelId="{16033A58-F04B-4766-A0C7-9A6EB2084C67}" type="presOf" srcId="{874BD304-D77F-46D9-9923-4CC03664C768}" destId="{C4503CB6-A9B5-44F4-A5AD-0F737C10B158}" srcOrd="0" destOrd="0" presId="urn:microsoft.com/office/officeart/2018/2/layout/IconLabelList"/>
    <dgm:cxn modelId="{D13D5E5A-66AB-42AE-8E41-B936E85B65DC}" type="presOf" srcId="{AB2CD2BE-CA81-4857-8315-94EAB651F750}" destId="{F2D7537E-465F-49B4-8E6D-5783E76926B9}" srcOrd="0" destOrd="0" presId="urn:microsoft.com/office/officeart/2018/2/layout/IconLabelList"/>
    <dgm:cxn modelId="{968B6083-0CA3-4AD2-88C8-C7F07E921D9C}" type="presOf" srcId="{06D12EEC-B7DE-43C9-BB47-20840DF42DF7}" destId="{D9E36274-DA49-40F4-A1B9-5265B0A744FF}" srcOrd="0" destOrd="0" presId="urn:microsoft.com/office/officeart/2018/2/layout/IconLabelList"/>
    <dgm:cxn modelId="{2908D8A3-364A-42A0-A2E1-6736588EBEE3}" type="presOf" srcId="{DB1CC3E6-A7F3-4CBC-B84F-B9DB82ADD5C6}" destId="{ECD80797-A5E4-477D-A5C6-9C025DB8F767}" srcOrd="0" destOrd="0" presId="urn:microsoft.com/office/officeart/2018/2/layout/IconLabelList"/>
    <dgm:cxn modelId="{773E64C8-A73A-4CDC-BF72-6A20B529CB8E}" srcId="{A13B2903-459C-4AD7-9D1C-A8E9DCE8D0A0}" destId="{06D12EEC-B7DE-43C9-BB47-20840DF42DF7}" srcOrd="2" destOrd="0" parTransId="{460C6BF1-9D85-48F4-9A60-DA2D59753BF7}" sibTransId="{EECF2947-2B78-4659-8DCE-8C1C90C9BD84}"/>
    <dgm:cxn modelId="{624FA18E-CB6A-44A1-8E9E-B14BFA3EA28A}" type="presParOf" srcId="{55A46FE0-84D3-4E33-9C09-9B1F23DE3DDF}" destId="{0DE5A3F3-1BC7-48FF-A963-9017D5268DB2}" srcOrd="0" destOrd="0" presId="urn:microsoft.com/office/officeart/2018/2/layout/IconLabelList"/>
    <dgm:cxn modelId="{F5017ED7-FE36-4EE6-B949-70CBBE45F506}" type="presParOf" srcId="{0DE5A3F3-1BC7-48FF-A963-9017D5268DB2}" destId="{FBC18E67-EDEE-44FD-BB8B-E00A36274E56}" srcOrd="0" destOrd="0" presId="urn:microsoft.com/office/officeart/2018/2/layout/IconLabelList"/>
    <dgm:cxn modelId="{9C830C09-8972-42BE-9BFD-11C05E9D9CF7}" type="presParOf" srcId="{0DE5A3F3-1BC7-48FF-A963-9017D5268DB2}" destId="{6EA77A04-41DE-4918-8B0D-3F95FB966CC8}" srcOrd="1" destOrd="0" presId="urn:microsoft.com/office/officeart/2018/2/layout/IconLabelList"/>
    <dgm:cxn modelId="{BC92AA68-C50B-4576-80A8-7C07D0246387}" type="presParOf" srcId="{0DE5A3F3-1BC7-48FF-A963-9017D5268DB2}" destId="{F2D7537E-465F-49B4-8E6D-5783E76926B9}" srcOrd="2" destOrd="0" presId="urn:microsoft.com/office/officeart/2018/2/layout/IconLabelList"/>
    <dgm:cxn modelId="{B86E1259-7321-482A-87E0-5DAB94E790CA}" type="presParOf" srcId="{55A46FE0-84D3-4E33-9C09-9B1F23DE3DDF}" destId="{18DE9747-61F2-4185-9FA3-0DC5C6DEF71B}" srcOrd="1" destOrd="0" presId="urn:microsoft.com/office/officeart/2018/2/layout/IconLabelList"/>
    <dgm:cxn modelId="{5AEE717C-771F-4F7F-9CF6-CC37F3FE4EBA}" type="presParOf" srcId="{55A46FE0-84D3-4E33-9C09-9B1F23DE3DDF}" destId="{60854077-65C0-4187-A2A9-6B76FCFA0402}" srcOrd="2" destOrd="0" presId="urn:microsoft.com/office/officeart/2018/2/layout/IconLabelList"/>
    <dgm:cxn modelId="{7A345C35-48A5-4F41-BC69-C49D197A7A8A}" type="presParOf" srcId="{60854077-65C0-4187-A2A9-6B76FCFA0402}" destId="{5A1A4F23-AA5C-4D0B-8CDB-B90C9BCA31EF}" srcOrd="0" destOrd="0" presId="urn:microsoft.com/office/officeart/2018/2/layout/IconLabelList"/>
    <dgm:cxn modelId="{F2EC7F7F-A411-491E-9DA2-1A6B46BA05F3}" type="presParOf" srcId="{60854077-65C0-4187-A2A9-6B76FCFA0402}" destId="{2965FDFE-2212-4AB7-AB40-40AA02F4A183}" srcOrd="1" destOrd="0" presId="urn:microsoft.com/office/officeart/2018/2/layout/IconLabelList"/>
    <dgm:cxn modelId="{61E857F2-D5E2-4E47-8590-D782BE2B54DB}" type="presParOf" srcId="{60854077-65C0-4187-A2A9-6B76FCFA0402}" destId="{ECD80797-A5E4-477D-A5C6-9C025DB8F767}" srcOrd="2" destOrd="0" presId="urn:microsoft.com/office/officeart/2018/2/layout/IconLabelList"/>
    <dgm:cxn modelId="{2FC4C8E8-FE52-439B-BDEC-A9F7692542D8}" type="presParOf" srcId="{55A46FE0-84D3-4E33-9C09-9B1F23DE3DDF}" destId="{6B06EA50-0F6F-4082-B99A-63893BA21700}" srcOrd="3" destOrd="0" presId="urn:microsoft.com/office/officeart/2018/2/layout/IconLabelList"/>
    <dgm:cxn modelId="{0DF4BC5A-AD7F-4086-A0BE-E9EAB324D4E2}" type="presParOf" srcId="{55A46FE0-84D3-4E33-9C09-9B1F23DE3DDF}" destId="{258B8598-3CD9-43A4-AB26-7EA7C331B35A}" srcOrd="4" destOrd="0" presId="urn:microsoft.com/office/officeart/2018/2/layout/IconLabelList"/>
    <dgm:cxn modelId="{1F131E35-C2D1-4F3A-82FF-32A470D96D8A}" type="presParOf" srcId="{258B8598-3CD9-43A4-AB26-7EA7C331B35A}" destId="{2FFB9072-DF67-447D-9F12-90208DEBA02B}" srcOrd="0" destOrd="0" presId="urn:microsoft.com/office/officeart/2018/2/layout/IconLabelList"/>
    <dgm:cxn modelId="{B6DD63A4-42BB-4245-8DA5-C144614B96D0}" type="presParOf" srcId="{258B8598-3CD9-43A4-AB26-7EA7C331B35A}" destId="{F9C6F85E-95FA-4463-A9D1-DC4728DC3476}" srcOrd="1" destOrd="0" presId="urn:microsoft.com/office/officeart/2018/2/layout/IconLabelList"/>
    <dgm:cxn modelId="{CB178F3E-199E-41BD-ABB5-BE93946990A9}" type="presParOf" srcId="{258B8598-3CD9-43A4-AB26-7EA7C331B35A}" destId="{D9E36274-DA49-40F4-A1B9-5265B0A744FF}" srcOrd="2" destOrd="0" presId="urn:microsoft.com/office/officeart/2018/2/layout/IconLabelList"/>
    <dgm:cxn modelId="{BF25B465-A332-4B69-9847-955DEF790EDB}" type="presParOf" srcId="{55A46FE0-84D3-4E33-9C09-9B1F23DE3DDF}" destId="{4D035495-7699-42E0-ABBB-FB13B63312E8}" srcOrd="5" destOrd="0" presId="urn:microsoft.com/office/officeart/2018/2/layout/IconLabelList"/>
    <dgm:cxn modelId="{77BE6729-6AC6-4F23-BBEE-19C5ABD2C78C}" type="presParOf" srcId="{55A46FE0-84D3-4E33-9C09-9B1F23DE3DDF}" destId="{85518634-88E4-4E03-8935-4E7FEAE9D3DA}" srcOrd="6" destOrd="0" presId="urn:microsoft.com/office/officeart/2018/2/layout/IconLabelList"/>
    <dgm:cxn modelId="{88A606C4-6E9B-4EF3-A27B-170C0CDA71D2}" type="presParOf" srcId="{85518634-88E4-4E03-8935-4E7FEAE9D3DA}" destId="{E2C8E576-FB9A-4173-9CF3-4B9A48F2E3B7}" srcOrd="0" destOrd="0" presId="urn:microsoft.com/office/officeart/2018/2/layout/IconLabelList"/>
    <dgm:cxn modelId="{94E6E1C4-872B-42E8-B5E8-E735D0090877}" type="presParOf" srcId="{85518634-88E4-4E03-8935-4E7FEAE9D3DA}" destId="{DDD5D753-0D90-4B50-BE23-78C82A3B594D}" srcOrd="1" destOrd="0" presId="urn:microsoft.com/office/officeart/2018/2/layout/IconLabelList"/>
    <dgm:cxn modelId="{91A3206B-37AB-48DB-92A4-261E7EC9E4DF}" type="presParOf" srcId="{85518634-88E4-4E03-8935-4E7FEAE9D3DA}" destId="{C4503CB6-A9B5-44F4-A5AD-0F737C10B1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79A3C-E31E-44D7-9B1A-23EF5597B21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887BBA-5149-4151-AF83-60D6EF9489E8}">
      <dgm:prSet/>
      <dgm:spPr/>
      <dgm:t>
        <a:bodyPr/>
        <a:lstStyle/>
        <a:p>
          <a:r>
            <a:rPr lang="en-US"/>
            <a:t>Customer is a Db Entity who can place the order.</a:t>
          </a:r>
        </a:p>
      </dgm:t>
    </dgm:pt>
    <dgm:pt modelId="{9A2916A5-30DC-4352-81FB-E7A5ECDA8E91}" type="parTrans" cxnId="{3E3FEA2B-4380-49C5-9DEB-336883F93E23}">
      <dgm:prSet/>
      <dgm:spPr/>
      <dgm:t>
        <a:bodyPr/>
        <a:lstStyle/>
        <a:p>
          <a:endParaRPr lang="en-US"/>
        </a:p>
      </dgm:t>
    </dgm:pt>
    <dgm:pt modelId="{FA0BE4F2-31F1-4A55-8448-6EFACA838E3B}" type="sibTrans" cxnId="{3E3FEA2B-4380-49C5-9DEB-336883F93E23}">
      <dgm:prSet/>
      <dgm:spPr/>
      <dgm:t>
        <a:bodyPr/>
        <a:lstStyle/>
        <a:p>
          <a:endParaRPr lang="en-US"/>
        </a:p>
      </dgm:t>
    </dgm:pt>
    <dgm:pt modelId="{10381876-645B-461C-9305-4EB4A35CBDB7}">
      <dgm:prSet/>
      <dgm:spPr/>
      <dgm:t>
        <a:bodyPr/>
        <a:lstStyle/>
        <a:p>
          <a:r>
            <a:rPr lang="en-US"/>
            <a:t>Customer information is stored in respective Customer Tables.</a:t>
          </a:r>
        </a:p>
      </dgm:t>
    </dgm:pt>
    <dgm:pt modelId="{02766A79-5897-4731-AE8F-81151408C550}" type="parTrans" cxnId="{E68C2545-9FE5-477D-A342-D682751CC769}">
      <dgm:prSet/>
      <dgm:spPr/>
      <dgm:t>
        <a:bodyPr/>
        <a:lstStyle/>
        <a:p>
          <a:endParaRPr lang="en-US"/>
        </a:p>
      </dgm:t>
    </dgm:pt>
    <dgm:pt modelId="{7A61CA78-92AC-4643-A2CE-ACC6DFA9691C}" type="sibTrans" cxnId="{E68C2545-9FE5-477D-A342-D682751CC769}">
      <dgm:prSet/>
      <dgm:spPr/>
      <dgm:t>
        <a:bodyPr/>
        <a:lstStyle/>
        <a:p>
          <a:endParaRPr lang="en-US"/>
        </a:p>
      </dgm:t>
    </dgm:pt>
    <dgm:pt modelId="{0B3EA244-D21D-4A68-99ED-C2F44D84C5A2}">
      <dgm:prSet/>
      <dgm:spPr/>
      <dgm:t>
        <a:bodyPr/>
        <a:lstStyle/>
        <a:p>
          <a:r>
            <a:rPr lang="en-US"/>
            <a:t>Customer’s Add/Delete/Update operations can be done on Web portal.</a:t>
          </a:r>
        </a:p>
      </dgm:t>
    </dgm:pt>
    <dgm:pt modelId="{DC337BBB-9490-4534-A179-753D80A2B5C8}" type="parTrans" cxnId="{3003206B-CA62-4064-969F-ABF0B0F6137C}">
      <dgm:prSet/>
      <dgm:spPr/>
      <dgm:t>
        <a:bodyPr/>
        <a:lstStyle/>
        <a:p>
          <a:endParaRPr lang="en-US"/>
        </a:p>
      </dgm:t>
    </dgm:pt>
    <dgm:pt modelId="{5D9F857C-639F-43D1-B48B-66EA12C8D722}" type="sibTrans" cxnId="{3003206B-CA62-4064-969F-ABF0B0F6137C}">
      <dgm:prSet/>
      <dgm:spPr/>
      <dgm:t>
        <a:bodyPr/>
        <a:lstStyle/>
        <a:p>
          <a:endParaRPr lang="en-US"/>
        </a:p>
      </dgm:t>
    </dgm:pt>
    <dgm:pt modelId="{F773A74C-6431-4C8C-A6FF-66D249003E43}">
      <dgm:prSet/>
      <dgm:spPr/>
      <dgm:t>
        <a:bodyPr/>
        <a:lstStyle/>
        <a:p>
          <a:r>
            <a:rPr lang="en-US"/>
            <a:t>Customer entity is further linked with other entities like PO,Invoices,Reports etc.</a:t>
          </a:r>
        </a:p>
      </dgm:t>
    </dgm:pt>
    <dgm:pt modelId="{B0A00D2E-E55F-4D4A-A914-01323118AD6F}" type="parTrans" cxnId="{6AE0C19B-37AE-40AB-B738-B46E2DE1371F}">
      <dgm:prSet/>
      <dgm:spPr/>
      <dgm:t>
        <a:bodyPr/>
        <a:lstStyle/>
        <a:p>
          <a:endParaRPr lang="en-US"/>
        </a:p>
      </dgm:t>
    </dgm:pt>
    <dgm:pt modelId="{4728C87B-B462-4B8A-9753-CDD43D31A0B8}" type="sibTrans" cxnId="{6AE0C19B-37AE-40AB-B738-B46E2DE1371F}">
      <dgm:prSet/>
      <dgm:spPr/>
      <dgm:t>
        <a:bodyPr/>
        <a:lstStyle/>
        <a:p>
          <a:endParaRPr lang="en-US"/>
        </a:p>
      </dgm:t>
    </dgm:pt>
    <dgm:pt modelId="{0D51D5ED-9128-4969-89A0-838EC57DBC05}" type="pres">
      <dgm:prSet presAssocID="{F9779A3C-E31E-44D7-9B1A-23EF5597B21B}" presName="vert0" presStyleCnt="0">
        <dgm:presLayoutVars>
          <dgm:dir/>
          <dgm:animOne val="branch"/>
          <dgm:animLvl val="lvl"/>
        </dgm:presLayoutVars>
      </dgm:prSet>
      <dgm:spPr/>
    </dgm:pt>
    <dgm:pt modelId="{BAF3D2D6-16C8-466A-BF91-ADE5D3F0A755}" type="pres">
      <dgm:prSet presAssocID="{D4887BBA-5149-4151-AF83-60D6EF9489E8}" presName="thickLine" presStyleLbl="alignNode1" presStyleIdx="0" presStyleCnt="4"/>
      <dgm:spPr/>
    </dgm:pt>
    <dgm:pt modelId="{2BBE1A46-FCC2-4006-8545-9FFD97499EE4}" type="pres">
      <dgm:prSet presAssocID="{D4887BBA-5149-4151-AF83-60D6EF9489E8}" presName="horz1" presStyleCnt="0"/>
      <dgm:spPr/>
    </dgm:pt>
    <dgm:pt modelId="{F378DAFD-DB59-4503-B527-ED454E5F31B5}" type="pres">
      <dgm:prSet presAssocID="{D4887BBA-5149-4151-AF83-60D6EF9489E8}" presName="tx1" presStyleLbl="revTx" presStyleIdx="0" presStyleCnt="4"/>
      <dgm:spPr/>
    </dgm:pt>
    <dgm:pt modelId="{DEE5FD1E-5B81-45AD-BD99-D9600FDB3132}" type="pres">
      <dgm:prSet presAssocID="{D4887BBA-5149-4151-AF83-60D6EF9489E8}" presName="vert1" presStyleCnt="0"/>
      <dgm:spPr/>
    </dgm:pt>
    <dgm:pt modelId="{56D7F49F-D050-4278-B74F-D7BEA111C7D5}" type="pres">
      <dgm:prSet presAssocID="{10381876-645B-461C-9305-4EB4A35CBDB7}" presName="thickLine" presStyleLbl="alignNode1" presStyleIdx="1" presStyleCnt="4"/>
      <dgm:spPr/>
    </dgm:pt>
    <dgm:pt modelId="{71DFF15D-5F36-4166-BACC-30CF2ECDD427}" type="pres">
      <dgm:prSet presAssocID="{10381876-645B-461C-9305-4EB4A35CBDB7}" presName="horz1" presStyleCnt="0"/>
      <dgm:spPr/>
    </dgm:pt>
    <dgm:pt modelId="{951AED52-08F6-4A52-AC30-A658AAA67B12}" type="pres">
      <dgm:prSet presAssocID="{10381876-645B-461C-9305-4EB4A35CBDB7}" presName="tx1" presStyleLbl="revTx" presStyleIdx="1" presStyleCnt="4"/>
      <dgm:spPr/>
    </dgm:pt>
    <dgm:pt modelId="{B871A3B7-0E1A-438D-9C56-30DEAC6880E0}" type="pres">
      <dgm:prSet presAssocID="{10381876-645B-461C-9305-4EB4A35CBDB7}" presName="vert1" presStyleCnt="0"/>
      <dgm:spPr/>
    </dgm:pt>
    <dgm:pt modelId="{C3CF6C8E-D937-487A-B634-7708208FE7F7}" type="pres">
      <dgm:prSet presAssocID="{0B3EA244-D21D-4A68-99ED-C2F44D84C5A2}" presName="thickLine" presStyleLbl="alignNode1" presStyleIdx="2" presStyleCnt="4"/>
      <dgm:spPr/>
    </dgm:pt>
    <dgm:pt modelId="{CAE4DB50-B2BE-4015-BD3E-818F5826C6B9}" type="pres">
      <dgm:prSet presAssocID="{0B3EA244-D21D-4A68-99ED-C2F44D84C5A2}" presName="horz1" presStyleCnt="0"/>
      <dgm:spPr/>
    </dgm:pt>
    <dgm:pt modelId="{60F96078-AA57-4F15-81A4-7CBFB1412C28}" type="pres">
      <dgm:prSet presAssocID="{0B3EA244-D21D-4A68-99ED-C2F44D84C5A2}" presName="tx1" presStyleLbl="revTx" presStyleIdx="2" presStyleCnt="4"/>
      <dgm:spPr/>
    </dgm:pt>
    <dgm:pt modelId="{AC4E70F4-E4E6-444B-A4AC-0E96921E5EE9}" type="pres">
      <dgm:prSet presAssocID="{0B3EA244-D21D-4A68-99ED-C2F44D84C5A2}" presName="vert1" presStyleCnt="0"/>
      <dgm:spPr/>
    </dgm:pt>
    <dgm:pt modelId="{38FA8E3B-43E7-438A-8726-7294914B5B7A}" type="pres">
      <dgm:prSet presAssocID="{F773A74C-6431-4C8C-A6FF-66D249003E43}" presName="thickLine" presStyleLbl="alignNode1" presStyleIdx="3" presStyleCnt="4"/>
      <dgm:spPr/>
    </dgm:pt>
    <dgm:pt modelId="{F5D2185C-8418-421A-99DB-BDD5A38EB1BF}" type="pres">
      <dgm:prSet presAssocID="{F773A74C-6431-4C8C-A6FF-66D249003E43}" presName="horz1" presStyleCnt="0"/>
      <dgm:spPr/>
    </dgm:pt>
    <dgm:pt modelId="{68CB1FFA-3FB0-446E-B910-24059AA2A1ED}" type="pres">
      <dgm:prSet presAssocID="{F773A74C-6431-4C8C-A6FF-66D249003E43}" presName="tx1" presStyleLbl="revTx" presStyleIdx="3" presStyleCnt="4"/>
      <dgm:spPr/>
    </dgm:pt>
    <dgm:pt modelId="{C7B268F6-C795-4D3F-AAB0-3C522C3EB892}" type="pres">
      <dgm:prSet presAssocID="{F773A74C-6431-4C8C-A6FF-66D249003E43}" presName="vert1" presStyleCnt="0"/>
      <dgm:spPr/>
    </dgm:pt>
  </dgm:ptLst>
  <dgm:cxnLst>
    <dgm:cxn modelId="{6E6CA316-2F75-4E4B-BB78-B9BCE8C64EC5}" type="presOf" srcId="{0B3EA244-D21D-4A68-99ED-C2F44D84C5A2}" destId="{60F96078-AA57-4F15-81A4-7CBFB1412C28}" srcOrd="0" destOrd="0" presId="urn:microsoft.com/office/officeart/2008/layout/LinedList"/>
    <dgm:cxn modelId="{3E3FEA2B-4380-49C5-9DEB-336883F93E23}" srcId="{F9779A3C-E31E-44D7-9B1A-23EF5597B21B}" destId="{D4887BBA-5149-4151-AF83-60D6EF9489E8}" srcOrd="0" destOrd="0" parTransId="{9A2916A5-30DC-4352-81FB-E7A5ECDA8E91}" sibTransId="{FA0BE4F2-31F1-4A55-8448-6EFACA838E3B}"/>
    <dgm:cxn modelId="{E68C2545-9FE5-477D-A342-D682751CC769}" srcId="{F9779A3C-E31E-44D7-9B1A-23EF5597B21B}" destId="{10381876-645B-461C-9305-4EB4A35CBDB7}" srcOrd="1" destOrd="0" parTransId="{02766A79-5897-4731-AE8F-81151408C550}" sibTransId="{7A61CA78-92AC-4643-A2CE-ACC6DFA9691C}"/>
    <dgm:cxn modelId="{3003206B-CA62-4064-969F-ABF0B0F6137C}" srcId="{F9779A3C-E31E-44D7-9B1A-23EF5597B21B}" destId="{0B3EA244-D21D-4A68-99ED-C2F44D84C5A2}" srcOrd="2" destOrd="0" parTransId="{DC337BBB-9490-4534-A179-753D80A2B5C8}" sibTransId="{5D9F857C-639F-43D1-B48B-66EA12C8D722}"/>
    <dgm:cxn modelId="{F2EAB09A-C382-42FD-846A-88CF2FFB2A3D}" type="presOf" srcId="{10381876-645B-461C-9305-4EB4A35CBDB7}" destId="{951AED52-08F6-4A52-AC30-A658AAA67B12}" srcOrd="0" destOrd="0" presId="urn:microsoft.com/office/officeart/2008/layout/LinedList"/>
    <dgm:cxn modelId="{6AE0C19B-37AE-40AB-B738-B46E2DE1371F}" srcId="{F9779A3C-E31E-44D7-9B1A-23EF5597B21B}" destId="{F773A74C-6431-4C8C-A6FF-66D249003E43}" srcOrd="3" destOrd="0" parTransId="{B0A00D2E-E55F-4D4A-A914-01323118AD6F}" sibTransId="{4728C87B-B462-4B8A-9753-CDD43D31A0B8}"/>
    <dgm:cxn modelId="{BE3FAEA9-B110-44CB-B109-E9BB571B0BC5}" type="presOf" srcId="{D4887BBA-5149-4151-AF83-60D6EF9489E8}" destId="{F378DAFD-DB59-4503-B527-ED454E5F31B5}" srcOrd="0" destOrd="0" presId="urn:microsoft.com/office/officeart/2008/layout/LinedList"/>
    <dgm:cxn modelId="{12863BC7-C20B-41C7-8A3D-EA60B76738A0}" type="presOf" srcId="{F773A74C-6431-4C8C-A6FF-66D249003E43}" destId="{68CB1FFA-3FB0-446E-B910-24059AA2A1ED}" srcOrd="0" destOrd="0" presId="urn:microsoft.com/office/officeart/2008/layout/LinedList"/>
    <dgm:cxn modelId="{0944BDC8-468F-4036-81C0-3FB6770379ED}" type="presOf" srcId="{F9779A3C-E31E-44D7-9B1A-23EF5597B21B}" destId="{0D51D5ED-9128-4969-89A0-838EC57DBC05}" srcOrd="0" destOrd="0" presId="urn:microsoft.com/office/officeart/2008/layout/LinedList"/>
    <dgm:cxn modelId="{9D5FB340-BDCB-4FE3-8D26-0F4FA86DEA19}" type="presParOf" srcId="{0D51D5ED-9128-4969-89A0-838EC57DBC05}" destId="{BAF3D2D6-16C8-466A-BF91-ADE5D3F0A755}" srcOrd="0" destOrd="0" presId="urn:microsoft.com/office/officeart/2008/layout/LinedList"/>
    <dgm:cxn modelId="{624794C2-2205-4FFA-8EEB-34037BAD5F8F}" type="presParOf" srcId="{0D51D5ED-9128-4969-89A0-838EC57DBC05}" destId="{2BBE1A46-FCC2-4006-8545-9FFD97499EE4}" srcOrd="1" destOrd="0" presId="urn:microsoft.com/office/officeart/2008/layout/LinedList"/>
    <dgm:cxn modelId="{8F692AC0-E93F-44B3-B6A1-61335170583E}" type="presParOf" srcId="{2BBE1A46-FCC2-4006-8545-9FFD97499EE4}" destId="{F378DAFD-DB59-4503-B527-ED454E5F31B5}" srcOrd="0" destOrd="0" presId="urn:microsoft.com/office/officeart/2008/layout/LinedList"/>
    <dgm:cxn modelId="{3574814D-83A6-47EE-9A46-240C5699D90E}" type="presParOf" srcId="{2BBE1A46-FCC2-4006-8545-9FFD97499EE4}" destId="{DEE5FD1E-5B81-45AD-BD99-D9600FDB3132}" srcOrd="1" destOrd="0" presId="urn:microsoft.com/office/officeart/2008/layout/LinedList"/>
    <dgm:cxn modelId="{C0A8EE82-E77A-457D-B433-46FA0F6FD057}" type="presParOf" srcId="{0D51D5ED-9128-4969-89A0-838EC57DBC05}" destId="{56D7F49F-D050-4278-B74F-D7BEA111C7D5}" srcOrd="2" destOrd="0" presId="urn:microsoft.com/office/officeart/2008/layout/LinedList"/>
    <dgm:cxn modelId="{98179FA1-B251-4A46-B2BF-83ED474D086B}" type="presParOf" srcId="{0D51D5ED-9128-4969-89A0-838EC57DBC05}" destId="{71DFF15D-5F36-4166-BACC-30CF2ECDD427}" srcOrd="3" destOrd="0" presId="urn:microsoft.com/office/officeart/2008/layout/LinedList"/>
    <dgm:cxn modelId="{4D789FF2-5019-48D0-83C7-9ECFB0F3EEAC}" type="presParOf" srcId="{71DFF15D-5F36-4166-BACC-30CF2ECDD427}" destId="{951AED52-08F6-4A52-AC30-A658AAA67B12}" srcOrd="0" destOrd="0" presId="urn:microsoft.com/office/officeart/2008/layout/LinedList"/>
    <dgm:cxn modelId="{AC2110E4-3864-4A6F-BADC-D6670C94B407}" type="presParOf" srcId="{71DFF15D-5F36-4166-BACC-30CF2ECDD427}" destId="{B871A3B7-0E1A-438D-9C56-30DEAC6880E0}" srcOrd="1" destOrd="0" presId="urn:microsoft.com/office/officeart/2008/layout/LinedList"/>
    <dgm:cxn modelId="{B4DE9FF7-AB7B-482F-93F4-086B061667B1}" type="presParOf" srcId="{0D51D5ED-9128-4969-89A0-838EC57DBC05}" destId="{C3CF6C8E-D937-487A-B634-7708208FE7F7}" srcOrd="4" destOrd="0" presId="urn:microsoft.com/office/officeart/2008/layout/LinedList"/>
    <dgm:cxn modelId="{BED1865B-67A9-440C-869B-01C138EB0BE1}" type="presParOf" srcId="{0D51D5ED-9128-4969-89A0-838EC57DBC05}" destId="{CAE4DB50-B2BE-4015-BD3E-818F5826C6B9}" srcOrd="5" destOrd="0" presId="urn:microsoft.com/office/officeart/2008/layout/LinedList"/>
    <dgm:cxn modelId="{D408BE3D-FCC0-4D7D-971D-4070C6312F97}" type="presParOf" srcId="{CAE4DB50-B2BE-4015-BD3E-818F5826C6B9}" destId="{60F96078-AA57-4F15-81A4-7CBFB1412C28}" srcOrd="0" destOrd="0" presId="urn:microsoft.com/office/officeart/2008/layout/LinedList"/>
    <dgm:cxn modelId="{D0823EB5-BC34-43E0-8F18-8F43581D682E}" type="presParOf" srcId="{CAE4DB50-B2BE-4015-BD3E-818F5826C6B9}" destId="{AC4E70F4-E4E6-444B-A4AC-0E96921E5EE9}" srcOrd="1" destOrd="0" presId="urn:microsoft.com/office/officeart/2008/layout/LinedList"/>
    <dgm:cxn modelId="{80A56EFD-E157-42F9-AB72-C7DABA832C53}" type="presParOf" srcId="{0D51D5ED-9128-4969-89A0-838EC57DBC05}" destId="{38FA8E3B-43E7-438A-8726-7294914B5B7A}" srcOrd="6" destOrd="0" presId="urn:microsoft.com/office/officeart/2008/layout/LinedList"/>
    <dgm:cxn modelId="{DEF4B454-EF7C-4C39-A374-2F6AA77071D0}" type="presParOf" srcId="{0D51D5ED-9128-4969-89A0-838EC57DBC05}" destId="{F5D2185C-8418-421A-99DB-BDD5A38EB1BF}" srcOrd="7" destOrd="0" presId="urn:microsoft.com/office/officeart/2008/layout/LinedList"/>
    <dgm:cxn modelId="{A1DA1DA2-98C5-41C2-BCEC-98E19C989081}" type="presParOf" srcId="{F5D2185C-8418-421A-99DB-BDD5A38EB1BF}" destId="{68CB1FFA-3FB0-446E-B910-24059AA2A1ED}" srcOrd="0" destOrd="0" presId="urn:microsoft.com/office/officeart/2008/layout/LinedList"/>
    <dgm:cxn modelId="{85FF2750-4440-42B4-B5FB-702B95FAE3E7}" type="presParOf" srcId="{F5D2185C-8418-421A-99DB-BDD5A38EB1BF}" destId="{C7B268F6-C795-4D3F-AAB0-3C522C3EB8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24CE86-76BE-42CA-8C6F-916D996E70E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1CC3C16-2B53-4858-9EB0-0A02C5577DFF}">
      <dgm:prSet/>
      <dgm:spPr/>
      <dgm:t>
        <a:bodyPr/>
        <a:lstStyle/>
        <a:p>
          <a:r>
            <a:rPr lang="en-US" dirty="0"/>
            <a:t>Employees is an entity who joins the company and using this application employee’s salary will be processed.</a:t>
          </a:r>
        </a:p>
      </dgm:t>
    </dgm:pt>
    <dgm:pt modelId="{B7C758C8-FC56-4424-8977-582A6D8078D0}" type="parTrans" cxnId="{ECE40636-1242-42D6-BEA1-CDDD73089434}">
      <dgm:prSet/>
      <dgm:spPr/>
      <dgm:t>
        <a:bodyPr/>
        <a:lstStyle/>
        <a:p>
          <a:endParaRPr lang="en-US"/>
        </a:p>
      </dgm:t>
    </dgm:pt>
    <dgm:pt modelId="{FD2F81F3-AAFC-4582-BE7A-CC541BEB3F33}" type="sibTrans" cxnId="{ECE40636-1242-42D6-BEA1-CDDD73089434}">
      <dgm:prSet/>
      <dgm:spPr/>
      <dgm:t>
        <a:bodyPr/>
        <a:lstStyle/>
        <a:p>
          <a:endParaRPr lang="en-US"/>
        </a:p>
      </dgm:t>
    </dgm:pt>
    <dgm:pt modelId="{11119D49-7526-4FF6-87BC-33855A36A542}">
      <dgm:prSet/>
      <dgm:spPr/>
      <dgm:t>
        <a:bodyPr/>
        <a:lstStyle/>
        <a:p>
          <a:r>
            <a:rPr lang="en-US" dirty="0"/>
            <a:t>Employee is the atomic unit for this application.</a:t>
          </a:r>
        </a:p>
      </dgm:t>
    </dgm:pt>
    <dgm:pt modelId="{BCD11BF8-03E3-4A3E-AEBC-82FCFEA902A6}" type="parTrans" cxnId="{A7707ACD-44F4-4250-BACB-872D45AA3211}">
      <dgm:prSet/>
      <dgm:spPr/>
      <dgm:t>
        <a:bodyPr/>
        <a:lstStyle/>
        <a:p>
          <a:endParaRPr lang="en-US"/>
        </a:p>
      </dgm:t>
    </dgm:pt>
    <dgm:pt modelId="{02C5E0C5-1EAE-46CF-B88C-D794DAC854DD}" type="sibTrans" cxnId="{A7707ACD-44F4-4250-BACB-872D45AA3211}">
      <dgm:prSet/>
      <dgm:spPr/>
      <dgm:t>
        <a:bodyPr/>
        <a:lstStyle/>
        <a:p>
          <a:endParaRPr lang="en-US"/>
        </a:p>
      </dgm:t>
    </dgm:pt>
    <dgm:pt modelId="{6DFEE424-6651-44F0-889C-F22BC9A82C17}">
      <dgm:prSet/>
      <dgm:spPr/>
      <dgm:t>
        <a:bodyPr/>
        <a:lstStyle/>
        <a:p>
          <a:r>
            <a:rPr lang="en-US" dirty="0"/>
            <a:t>Every Employee belongs to a Dept.</a:t>
          </a:r>
        </a:p>
      </dgm:t>
    </dgm:pt>
    <dgm:pt modelId="{56BDAF50-5127-4B34-BB90-545488C43C1D}" type="parTrans" cxnId="{3B6C1BEB-B2FA-4415-8916-2546E4797807}">
      <dgm:prSet/>
      <dgm:spPr/>
      <dgm:t>
        <a:bodyPr/>
        <a:lstStyle/>
        <a:p>
          <a:endParaRPr lang="en-US"/>
        </a:p>
      </dgm:t>
    </dgm:pt>
    <dgm:pt modelId="{EB509BB9-181C-41F2-8260-3900F835BAFC}" type="sibTrans" cxnId="{3B6C1BEB-B2FA-4415-8916-2546E4797807}">
      <dgm:prSet/>
      <dgm:spPr/>
      <dgm:t>
        <a:bodyPr/>
        <a:lstStyle/>
        <a:p>
          <a:endParaRPr lang="en-US"/>
        </a:p>
      </dgm:t>
    </dgm:pt>
    <dgm:pt modelId="{411AC018-3376-424F-B581-F286EBC5770F}" type="pres">
      <dgm:prSet presAssocID="{E024CE86-76BE-42CA-8C6F-916D996E70E2}" presName="vert0" presStyleCnt="0">
        <dgm:presLayoutVars>
          <dgm:dir/>
          <dgm:animOne val="branch"/>
          <dgm:animLvl val="lvl"/>
        </dgm:presLayoutVars>
      </dgm:prSet>
      <dgm:spPr/>
    </dgm:pt>
    <dgm:pt modelId="{F292D15D-7EF4-4679-8BEC-37EFD7831BB3}" type="pres">
      <dgm:prSet presAssocID="{E1CC3C16-2B53-4858-9EB0-0A02C5577DFF}" presName="thickLine" presStyleLbl="alignNode1" presStyleIdx="0" presStyleCnt="3"/>
      <dgm:spPr/>
    </dgm:pt>
    <dgm:pt modelId="{038201DA-C2B1-477D-8FE3-C94E09B71562}" type="pres">
      <dgm:prSet presAssocID="{E1CC3C16-2B53-4858-9EB0-0A02C5577DFF}" presName="horz1" presStyleCnt="0"/>
      <dgm:spPr/>
    </dgm:pt>
    <dgm:pt modelId="{CEDD862E-4444-44EE-A5CE-541ED3604A51}" type="pres">
      <dgm:prSet presAssocID="{E1CC3C16-2B53-4858-9EB0-0A02C5577DFF}" presName="tx1" presStyleLbl="revTx" presStyleIdx="0" presStyleCnt="3"/>
      <dgm:spPr/>
    </dgm:pt>
    <dgm:pt modelId="{02DB37A9-3C2D-41DB-AEA6-5F4882652B14}" type="pres">
      <dgm:prSet presAssocID="{E1CC3C16-2B53-4858-9EB0-0A02C5577DFF}" presName="vert1" presStyleCnt="0"/>
      <dgm:spPr/>
    </dgm:pt>
    <dgm:pt modelId="{1B76D54C-DF9B-487F-AD37-4A5ABDA088B8}" type="pres">
      <dgm:prSet presAssocID="{11119D49-7526-4FF6-87BC-33855A36A542}" presName="thickLine" presStyleLbl="alignNode1" presStyleIdx="1" presStyleCnt="3"/>
      <dgm:spPr/>
    </dgm:pt>
    <dgm:pt modelId="{FFE25048-0B8B-4705-AE35-24B490BED908}" type="pres">
      <dgm:prSet presAssocID="{11119D49-7526-4FF6-87BC-33855A36A542}" presName="horz1" presStyleCnt="0"/>
      <dgm:spPr/>
    </dgm:pt>
    <dgm:pt modelId="{922BDD20-2B67-4728-8CF6-9AEDBFDEFE9A}" type="pres">
      <dgm:prSet presAssocID="{11119D49-7526-4FF6-87BC-33855A36A542}" presName="tx1" presStyleLbl="revTx" presStyleIdx="1" presStyleCnt="3"/>
      <dgm:spPr/>
    </dgm:pt>
    <dgm:pt modelId="{7389C840-F79A-498A-914F-4E001C564753}" type="pres">
      <dgm:prSet presAssocID="{11119D49-7526-4FF6-87BC-33855A36A542}" presName="vert1" presStyleCnt="0"/>
      <dgm:spPr/>
    </dgm:pt>
    <dgm:pt modelId="{050D581F-5395-44F2-876C-C15A9A558BF1}" type="pres">
      <dgm:prSet presAssocID="{6DFEE424-6651-44F0-889C-F22BC9A82C17}" presName="thickLine" presStyleLbl="alignNode1" presStyleIdx="2" presStyleCnt="3"/>
      <dgm:spPr/>
    </dgm:pt>
    <dgm:pt modelId="{9B4735B6-726F-4315-9F98-F4F40D380278}" type="pres">
      <dgm:prSet presAssocID="{6DFEE424-6651-44F0-889C-F22BC9A82C17}" presName="horz1" presStyleCnt="0"/>
      <dgm:spPr/>
    </dgm:pt>
    <dgm:pt modelId="{C1C2E759-1F3E-4568-AF22-34401C6E1692}" type="pres">
      <dgm:prSet presAssocID="{6DFEE424-6651-44F0-889C-F22BC9A82C17}" presName="tx1" presStyleLbl="revTx" presStyleIdx="2" presStyleCnt="3"/>
      <dgm:spPr/>
    </dgm:pt>
    <dgm:pt modelId="{2942C33D-F95D-48A9-89A2-F1D5AA0AB0D7}" type="pres">
      <dgm:prSet presAssocID="{6DFEE424-6651-44F0-889C-F22BC9A82C17}" presName="vert1" presStyleCnt="0"/>
      <dgm:spPr/>
    </dgm:pt>
  </dgm:ptLst>
  <dgm:cxnLst>
    <dgm:cxn modelId="{0FA64C01-B4D5-4F5A-83C6-DE3192722A91}" type="presOf" srcId="{E1CC3C16-2B53-4858-9EB0-0A02C5577DFF}" destId="{CEDD862E-4444-44EE-A5CE-541ED3604A51}" srcOrd="0" destOrd="0" presId="urn:microsoft.com/office/officeart/2008/layout/LinedList"/>
    <dgm:cxn modelId="{F277B525-0BD3-49DF-A442-6DA1B3470251}" type="presOf" srcId="{E024CE86-76BE-42CA-8C6F-916D996E70E2}" destId="{411AC018-3376-424F-B581-F286EBC5770F}" srcOrd="0" destOrd="0" presId="urn:microsoft.com/office/officeart/2008/layout/LinedList"/>
    <dgm:cxn modelId="{ECE40636-1242-42D6-BEA1-CDDD73089434}" srcId="{E024CE86-76BE-42CA-8C6F-916D996E70E2}" destId="{E1CC3C16-2B53-4858-9EB0-0A02C5577DFF}" srcOrd="0" destOrd="0" parTransId="{B7C758C8-FC56-4424-8977-582A6D8078D0}" sibTransId="{FD2F81F3-AAFC-4582-BE7A-CC541BEB3F33}"/>
    <dgm:cxn modelId="{90CA96AB-3EBB-4466-8505-3CAD582BCF84}" type="presOf" srcId="{11119D49-7526-4FF6-87BC-33855A36A542}" destId="{922BDD20-2B67-4728-8CF6-9AEDBFDEFE9A}" srcOrd="0" destOrd="0" presId="urn:microsoft.com/office/officeart/2008/layout/LinedList"/>
    <dgm:cxn modelId="{EC8030CC-682F-419C-8678-D978E0696ABE}" type="presOf" srcId="{6DFEE424-6651-44F0-889C-F22BC9A82C17}" destId="{C1C2E759-1F3E-4568-AF22-34401C6E1692}" srcOrd="0" destOrd="0" presId="urn:microsoft.com/office/officeart/2008/layout/LinedList"/>
    <dgm:cxn modelId="{A7707ACD-44F4-4250-BACB-872D45AA3211}" srcId="{E024CE86-76BE-42CA-8C6F-916D996E70E2}" destId="{11119D49-7526-4FF6-87BC-33855A36A542}" srcOrd="1" destOrd="0" parTransId="{BCD11BF8-03E3-4A3E-AEBC-82FCFEA902A6}" sibTransId="{02C5E0C5-1EAE-46CF-B88C-D794DAC854DD}"/>
    <dgm:cxn modelId="{3B6C1BEB-B2FA-4415-8916-2546E4797807}" srcId="{E024CE86-76BE-42CA-8C6F-916D996E70E2}" destId="{6DFEE424-6651-44F0-889C-F22BC9A82C17}" srcOrd="2" destOrd="0" parTransId="{56BDAF50-5127-4B34-BB90-545488C43C1D}" sibTransId="{EB509BB9-181C-41F2-8260-3900F835BAFC}"/>
    <dgm:cxn modelId="{8F5F8806-5821-4D52-8AF4-FD66FC154CC6}" type="presParOf" srcId="{411AC018-3376-424F-B581-F286EBC5770F}" destId="{F292D15D-7EF4-4679-8BEC-37EFD7831BB3}" srcOrd="0" destOrd="0" presId="urn:microsoft.com/office/officeart/2008/layout/LinedList"/>
    <dgm:cxn modelId="{A0EE9992-6A8C-4120-A420-F4A5E3B85C5A}" type="presParOf" srcId="{411AC018-3376-424F-B581-F286EBC5770F}" destId="{038201DA-C2B1-477D-8FE3-C94E09B71562}" srcOrd="1" destOrd="0" presId="urn:microsoft.com/office/officeart/2008/layout/LinedList"/>
    <dgm:cxn modelId="{8DED3E4A-99CA-4AC9-89F2-3EE5FA964184}" type="presParOf" srcId="{038201DA-C2B1-477D-8FE3-C94E09B71562}" destId="{CEDD862E-4444-44EE-A5CE-541ED3604A51}" srcOrd="0" destOrd="0" presId="urn:microsoft.com/office/officeart/2008/layout/LinedList"/>
    <dgm:cxn modelId="{01FD43D2-1B92-4DCC-9CFF-7CE75219A949}" type="presParOf" srcId="{038201DA-C2B1-477D-8FE3-C94E09B71562}" destId="{02DB37A9-3C2D-41DB-AEA6-5F4882652B14}" srcOrd="1" destOrd="0" presId="urn:microsoft.com/office/officeart/2008/layout/LinedList"/>
    <dgm:cxn modelId="{561EFBFA-5C84-4101-B90F-FFA9DA1521BB}" type="presParOf" srcId="{411AC018-3376-424F-B581-F286EBC5770F}" destId="{1B76D54C-DF9B-487F-AD37-4A5ABDA088B8}" srcOrd="2" destOrd="0" presId="urn:microsoft.com/office/officeart/2008/layout/LinedList"/>
    <dgm:cxn modelId="{7CDD1F73-B07D-4C78-B10B-5B8E866754AA}" type="presParOf" srcId="{411AC018-3376-424F-B581-F286EBC5770F}" destId="{FFE25048-0B8B-4705-AE35-24B490BED908}" srcOrd="3" destOrd="0" presId="urn:microsoft.com/office/officeart/2008/layout/LinedList"/>
    <dgm:cxn modelId="{2E0B106B-558E-43D1-A3F3-D127AA0F6D80}" type="presParOf" srcId="{FFE25048-0B8B-4705-AE35-24B490BED908}" destId="{922BDD20-2B67-4728-8CF6-9AEDBFDEFE9A}" srcOrd="0" destOrd="0" presId="urn:microsoft.com/office/officeart/2008/layout/LinedList"/>
    <dgm:cxn modelId="{7808E335-EB3E-486B-84A8-C13680E7E0B8}" type="presParOf" srcId="{FFE25048-0B8B-4705-AE35-24B490BED908}" destId="{7389C840-F79A-498A-914F-4E001C564753}" srcOrd="1" destOrd="0" presId="urn:microsoft.com/office/officeart/2008/layout/LinedList"/>
    <dgm:cxn modelId="{EF95B1EC-4E2B-4E8D-A707-D91E9CE41839}" type="presParOf" srcId="{411AC018-3376-424F-B581-F286EBC5770F}" destId="{050D581F-5395-44F2-876C-C15A9A558BF1}" srcOrd="4" destOrd="0" presId="urn:microsoft.com/office/officeart/2008/layout/LinedList"/>
    <dgm:cxn modelId="{26C87969-D88F-4F3E-9E67-D1E7D1F31C7E}" type="presParOf" srcId="{411AC018-3376-424F-B581-F286EBC5770F}" destId="{9B4735B6-726F-4315-9F98-F4F40D380278}" srcOrd="5" destOrd="0" presId="urn:microsoft.com/office/officeart/2008/layout/LinedList"/>
    <dgm:cxn modelId="{FFAB8076-2BD3-44AD-9052-670101105A0A}" type="presParOf" srcId="{9B4735B6-726F-4315-9F98-F4F40D380278}" destId="{C1C2E759-1F3E-4568-AF22-34401C6E1692}" srcOrd="0" destOrd="0" presId="urn:microsoft.com/office/officeart/2008/layout/LinedList"/>
    <dgm:cxn modelId="{BDDD16A7-6715-41B4-BA60-C2BF07E37797}" type="presParOf" srcId="{9B4735B6-726F-4315-9F98-F4F40D380278}" destId="{2942C33D-F95D-48A9-89A2-F1D5AA0AB0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61385E-3075-4174-8933-C1E483E50C5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1F0511-EC3A-40AE-9163-2CC124DE9A5B}">
      <dgm:prSet/>
      <dgm:spPr/>
      <dgm:t>
        <a:bodyPr/>
        <a:lstStyle/>
        <a:p>
          <a:r>
            <a:rPr lang="en-US" dirty="0"/>
            <a:t>Department entity indicates </a:t>
          </a:r>
          <a:r>
            <a:rPr lang="en-US"/>
            <a:t>that each </a:t>
          </a:r>
          <a:endParaRPr lang="en-US" dirty="0"/>
        </a:p>
      </dgm:t>
    </dgm:pt>
    <dgm:pt modelId="{7947E4CF-8E80-42B7-B5ED-9CA4B6CCD4F6}" type="parTrans" cxnId="{CACBFF36-29E4-4D16-AE99-5182525B3E34}">
      <dgm:prSet/>
      <dgm:spPr/>
      <dgm:t>
        <a:bodyPr/>
        <a:lstStyle/>
        <a:p>
          <a:endParaRPr lang="en-US"/>
        </a:p>
      </dgm:t>
    </dgm:pt>
    <dgm:pt modelId="{4D64216F-860A-41E9-B4E7-E18740AEEEC3}" type="sibTrans" cxnId="{CACBFF36-29E4-4D16-AE99-5182525B3E34}">
      <dgm:prSet/>
      <dgm:spPr/>
      <dgm:t>
        <a:bodyPr/>
        <a:lstStyle/>
        <a:p>
          <a:endParaRPr lang="en-US"/>
        </a:p>
      </dgm:t>
    </dgm:pt>
    <dgm:pt modelId="{2533CFDF-82D6-4C22-AC80-349D77550E61}">
      <dgm:prSet/>
      <dgm:spPr/>
      <dgm:t>
        <a:bodyPr/>
        <a:lstStyle/>
        <a:p>
          <a:r>
            <a:rPr lang="en-US"/>
            <a:t>Customer must accept the PO with in 5 days otherwise PO is cancelled.</a:t>
          </a:r>
        </a:p>
      </dgm:t>
    </dgm:pt>
    <dgm:pt modelId="{8CD50EEF-328F-45C5-B227-BB84A2FF535B}" type="parTrans" cxnId="{1C90AA04-C498-4F26-B7D4-2C9FFBE16743}">
      <dgm:prSet/>
      <dgm:spPr/>
      <dgm:t>
        <a:bodyPr/>
        <a:lstStyle/>
        <a:p>
          <a:endParaRPr lang="en-US"/>
        </a:p>
      </dgm:t>
    </dgm:pt>
    <dgm:pt modelId="{367A1BAF-3387-4582-822C-62E8167EA5E1}" type="sibTrans" cxnId="{1C90AA04-C498-4F26-B7D4-2C9FFBE16743}">
      <dgm:prSet/>
      <dgm:spPr/>
      <dgm:t>
        <a:bodyPr/>
        <a:lstStyle/>
        <a:p>
          <a:endParaRPr lang="en-US"/>
        </a:p>
      </dgm:t>
    </dgm:pt>
    <dgm:pt modelId="{5927EE51-F0CA-4F0D-A1F1-CC8AB9EC730B}">
      <dgm:prSet/>
      <dgm:spPr/>
      <dgm:t>
        <a:bodyPr/>
        <a:lstStyle/>
        <a:p>
          <a:r>
            <a:rPr lang="en-US"/>
            <a:t>Once PO is created then next step is to create the invoice based on this PO.</a:t>
          </a:r>
        </a:p>
      </dgm:t>
    </dgm:pt>
    <dgm:pt modelId="{365FE693-9F04-476E-8802-79089D72378B}" type="parTrans" cxnId="{EBF814A5-2F64-48FE-9FC3-88568BBC07CD}">
      <dgm:prSet/>
      <dgm:spPr/>
      <dgm:t>
        <a:bodyPr/>
        <a:lstStyle/>
        <a:p>
          <a:endParaRPr lang="en-US"/>
        </a:p>
      </dgm:t>
    </dgm:pt>
    <dgm:pt modelId="{D69E0D22-C7A6-486F-BE7A-137CD84B90C6}" type="sibTrans" cxnId="{EBF814A5-2F64-48FE-9FC3-88568BBC07CD}">
      <dgm:prSet/>
      <dgm:spPr/>
      <dgm:t>
        <a:bodyPr/>
        <a:lstStyle/>
        <a:p>
          <a:endParaRPr lang="en-US"/>
        </a:p>
      </dgm:t>
    </dgm:pt>
    <dgm:pt modelId="{0CBF86D2-AD48-4B54-A51A-586DC4D80B9D}" type="pres">
      <dgm:prSet presAssocID="{C861385E-3075-4174-8933-C1E483E50C5A}" presName="vert0" presStyleCnt="0">
        <dgm:presLayoutVars>
          <dgm:dir/>
          <dgm:animOne val="branch"/>
          <dgm:animLvl val="lvl"/>
        </dgm:presLayoutVars>
      </dgm:prSet>
      <dgm:spPr/>
    </dgm:pt>
    <dgm:pt modelId="{032DF8BB-36FC-4B8B-A6EA-E2E5B230289E}" type="pres">
      <dgm:prSet presAssocID="{711F0511-EC3A-40AE-9163-2CC124DE9A5B}" presName="thickLine" presStyleLbl="alignNode1" presStyleIdx="0" presStyleCnt="3"/>
      <dgm:spPr/>
    </dgm:pt>
    <dgm:pt modelId="{00E764A3-FE44-4340-A4A5-797657508729}" type="pres">
      <dgm:prSet presAssocID="{711F0511-EC3A-40AE-9163-2CC124DE9A5B}" presName="horz1" presStyleCnt="0"/>
      <dgm:spPr/>
    </dgm:pt>
    <dgm:pt modelId="{76C69FA9-20EA-4727-8385-BED30DD2EEE7}" type="pres">
      <dgm:prSet presAssocID="{711F0511-EC3A-40AE-9163-2CC124DE9A5B}" presName="tx1" presStyleLbl="revTx" presStyleIdx="0" presStyleCnt="3"/>
      <dgm:spPr/>
    </dgm:pt>
    <dgm:pt modelId="{8A2A525E-2420-41C1-999B-F0B9C0D19ABB}" type="pres">
      <dgm:prSet presAssocID="{711F0511-EC3A-40AE-9163-2CC124DE9A5B}" presName="vert1" presStyleCnt="0"/>
      <dgm:spPr/>
    </dgm:pt>
    <dgm:pt modelId="{8C46E2FE-6225-4C80-9019-89D8FEBDE48B}" type="pres">
      <dgm:prSet presAssocID="{2533CFDF-82D6-4C22-AC80-349D77550E61}" presName="thickLine" presStyleLbl="alignNode1" presStyleIdx="1" presStyleCnt="3"/>
      <dgm:spPr/>
    </dgm:pt>
    <dgm:pt modelId="{820A6B9F-705C-4B29-93F8-F89291A00274}" type="pres">
      <dgm:prSet presAssocID="{2533CFDF-82D6-4C22-AC80-349D77550E61}" presName="horz1" presStyleCnt="0"/>
      <dgm:spPr/>
    </dgm:pt>
    <dgm:pt modelId="{D01A8C92-C1C3-4ACC-95F5-BE6B10E90D5B}" type="pres">
      <dgm:prSet presAssocID="{2533CFDF-82D6-4C22-AC80-349D77550E61}" presName="tx1" presStyleLbl="revTx" presStyleIdx="1" presStyleCnt="3"/>
      <dgm:spPr/>
    </dgm:pt>
    <dgm:pt modelId="{DBDE3113-8F80-48E3-8763-43C14E73F031}" type="pres">
      <dgm:prSet presAssocID="{2533CFDF-82D6-4C22-AC80-349D77550E61}" presName="vert1" presStyleCnt="0"/>
      <dgm:spPr/>
    </dgm:pt>
    <dgm:pt modelId="{98A78135-8468-4DF4-B940-AA49E007921C}" type="pres">
      <dgm:prSet presAssocID="{5927EE51-F0CA-4F0D-A1F1-CC8AB9EC730B}" presName="thickLine" presStyleLbl="alignNode1" presStyleIdx="2" presStyleCnt="3"/>
      <dgm:spPr/>
    </dgm:pt>
    <dgm:pt modelId="{7473B402-319F-4DDD-B213-9F3D83693F0B}" type="pres">
      <dgm:prSet presAssocID="{5927EE51-F0CA-4F0D-A1F1-CC8AB9EC730B}" presName="horz1" presStyleCnt="0"/>
      <dgm:spPr/>
    </dgm:pt>
    <dgm:pt modelId="{B5668516-6ED6-46E6-9575-8DDA3485A42E}" type="pres">
      <dgm:prSet presAssocID="{5927EE51-F0CA-4F0D-A1F1-CC8AB9EC730B}" presName="tx1" presStyleLbl="revTx" presStyleIdx="2" presStyleCnt="3"/>
      <dgm:spPr/>
    </dgm:pt>
    <dgm:pt modelId="{B9C234B6-0126-4DBE-9CAB-DBF97DB85CC8}" type="pres">
      <dgm:prSet presAssocID="{5927EE51-F0CA-4F0D-A1F1-CC8AB9EC730B}" presName="vert1" presStyleCnt="0"/>
      <dgm:spPr/>
    </dgm:pt>
  </dgm:ptLst>
  <dgm:cxnLst>
    <dgm:cxn modelId="{1C90AA04-C498-4F26-B7D4-2C9FFBE16743}" srcId="{C861385E-3075-4174-8933-C1E483E50C5A}" destId="{2533CFDF-82D6-4C22-AC80-349D77550E61}" srcOrd="1" destOrd="0" parTransId="{8CD50EEF-328F-45C5-B227-BB84A2FF535B}" sibTransId="{367A1BAF-3387-4582-822C-62E8167EA5E1}"/>
    <dgm:cxn modelId="{CACBFF36-29E4-4D16-AE99-5182525B3E34}" srcId="{C861385E-3075-4174-8933-C1E483E50C5A}" destId="{711F0511-EC3A-40AE-9163-2CC124DE9A5B}" srcOrd="0" destOrd="0" parTransId="{7947E4CF-8E80-42B7-B5ED-9CA4B6CCD4F6}" sibTransId="{4D64216F-860A-41E9-B4E7-E18740AEEEC3}"/>
    <dgm:cxn modelId="{A0EE4647-BA73-4DC3-A923-ACE3D5DFC613}" type="presOf" srcId="{5927EE51-F0CA-4F0D-A1F1-CC8AB9EC730B}" destId="{B5668516-6ED6-46E6-9575-8DDA3485A42E}" srcOrd="0" destOrd="0" presId="urn:microsoft.com/office/officeart/2008/layout/LinedList"/>
    <dgm:cxn modelId="{AF6EEF48-3303-466A-8D6A-733318246A82}" type="presOf" srcId="{C861385E-3075-4174-8933-C1E483E50C5A}" destId="{0CBF86D2-AD48-4B54-A51A-586DC4D80B9D}" srcOrd="0" destOrd="0" presId="urn:microsoft.com/office/officeart/2008/layout/LinedList"/>
    <dgm:cxn modelId="{B0DC2279-68B2-42E4-9B09-AEF76815A4DC}" type="presOf" srcId="{2533CFDF-82D6-4C22-AC80-349D77550E61}" destId="{D01A8C92-C1C3-4ACC-95F5-BE6B10E90D5B}" srcOrd="0" destOrd="0" presId="urn:microsoft.com/office/officeart/2008/layout/LinedList"/>
    <dgm:cxn modelId="{EBF814A5-2F64-48FE-9FC3-88568BBC07CD}" srcId="{C861385E-3075-4174-8933-C1E483E50C5A}" destId="{5927EE51-F0CA-4F0D-A1F1-CC8AB9EC730B}" srcOrd="2" destOrd="0" parTransId="{365FE693-9F04-476E-8802-79089D72378B}" sibTransId="{D69E0D22-C7A6-486F-BE7A-137CD84B90C6}"/>
    <dgm:cxn modelId="{8B5B6BE8-6C27-4CC9-BF0A-09EC1F5288AA}" type="presOf" srcId="{711F0511-EC3A-40AE-9163-2CC124DE9A5B}" destId="{76C69FA9-20EA-4727-8385-BED30DD2EEE7}" srcOrd="0" destOrd="0" presId="urn:microsoft.com/office/officeart/2008/layout/LinedList"/>
    <dgm:cxn modelId="{408A8CC9-7B36-4B50-B831-15F614739E42}" type="presParOf" srcId="{0CBF86D2-AD48-4B54-A51A-586DC4D80B9D}" destId="{032DF8BB-36FC-4B8B-A6EA-E2E5B230289E}" srcOrd="0" destOrd="0" presId="urn:microsoft.com/office/officeart/2008/layout/LinedList"/>
    <dgm:cxn modelId="{C24DAFA8-22D5-453F-B373-EB9C64AA68AC}" type="presParOf" srcId="{0CBF86D2-AD48-4B54-A51A-586DC4D80B9D}" destId="{00E764A3-FE44-4340-A4A5-797657508729}" srcOrd="1" destOrd="0" presId="urn:microsoft.com/office/officeart/2008/layout/LinedList"/>
    <dgm:cxn modelId="{68C73478-4B07-4694-8338-605BACC540AD}" type="presParOf" srcId="{00E764A3-FE44-4340-A4A5-797657508729}" destId="{76C69FA9-20EA-4727-8385-BED30DD2EEE7}" srcOrd="0" destOrd="0" presId="urn:microsoft.com/office/officeart/2008/layout/LinedList"/>
    <dgm:cxn modelId="{BB1F13F1-CEA9-4EE7-9420-736D80D598A8}" type="presParOf" srcId="{00E764A3-FE44-4340-A4A5-797657508729}" destId="{8A2A525E-2420-41C1-999B-F0B9C0D19ABB}" srcOrd="1" destOrd="0" presId="urn:microsoft.com/office/officeart/2008/layout/LinedList"/>
    <dgm:cxn modelId="{4D29D1C4-F609-4CC8-8E93-A671F78401E5}" type="presParOf" srcId="{0CBF86D2-AD48-4B54-A51A-586DC4D80B9D}" destId="{8C46E2FE-6225-4C80-9019-89D8FEBDE48B}" srcOrd="2" destOrd="0" presId="urn:microsoft.com/office/officeart/2008/layout/LinedList"/>
    <dgm:cxn modelId="{AB33E8BB-1A68-4EE1-85D0-7C13ABF4A4B5}" type="presParOf" srcId="{0CBF86D2-AD48-4B54-A51A-586DC4D80B9D}" destId="{820A6B9F-705C-4B29-93F8-F89291A00274}" srcOrd="3" destOrd="0" presId="urn:microsoft.com/office/officeart/2008/layout/LinedList"/>
    <dgm:cxn modelId="{0B82730C-8B48-4982-B297-2AC7C28C6C0A}" type="presParOf" srcId="{820A6B9F-705C-4B29-93F8-F89291A00274}" destId="{D01A8C92-C1C3-4ACC-95F5-BE6B10E90D5B}" srcOrd="0" destOrd="0" presId="urn:microsoft.com/office/officeart/2008/layout/LinedList"/>
    <dgm:cxn modelId="{2BA06229-27BE-42CD-8325-919399897481}" type="presParOf" srcId="{820A6B9F-705C-4B29-93F8-F89291A00274}" destId="{DBDE3113-8F80-48E3-8763-43C14E73F031}" srcOrd="1" destOrd="0" presId="urn:microsoft.com/office/officeart/2008/layout/LinedList"/>
    <dgm:cxn modelId="{4951DB39-B146-4BE1-B535-198DD1332F9C}" type="presParOf" srcId="{0CBF86D2-AD48-4B54-A51A-586DC4D80B9D}" destId="{98A78135-8468-4DF4-B940-AA49E007921C}" srcOrd="4" destOrd="0" presId="urn:microsoft.com/office/officeart/2008/layout/LinedList"/>
    <dgm:cxn modelId="{344A1E93-7488-4560-A5A6-363C3AF76EEF}" type="presParOf" srcId="{0CBF86D2-AD48-4B54-A51A-586DC4D80B9D}" destId="{7473B402-319F-4DDD-B213-9F3D83693F0B}" srcOrd="5" destOrd="0" presId="urn:microsoft.com/office/officeart/2008/layout/LinedList"/>
    <dgm:cxn modelId="{83F135B9-D7B5-4BFB-B456-1D07CBCA2C58}" type="presParOf" srcId="{7473B402-319F-4DDD-B213-9F3D83693F0B}" destId="{B5668516-6ED6-46E6-9575-8DDA3485A42E}" srcOrd="0" destOrd="0" presId="urn:microsoft.com/office/officeart/2008/layout/LinedList"/>
    <dgm:cxn modelId="{11FF042D-4311-4B96-B97B-BFD6915BA521}" type="presParOf" srcId="{7473B402-319F-4DDD-B213-9F3D83693F0B}" destId="{B9C234B6-0126-4DBE-9CAB-DBF97DB85C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A5F836-E287-4ABE-AD6E-6A25F28E9D5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D7A24B7-53E7-4D73-BA67-E9DA3B119547}">
      <dgm:prSet/>
      <dgm:spPr/>
      <dgm:t>
        <a:bodyPr/>
        <a:lstStyle/>
        <a:p>
          <a:r>
            <a:rPr lang="en-US"/>
            <a:t>Based on PO an Invoice is generated for Customer.</a:t>
          </a:r>
        </a:p>
      </dgm:t>
    </dgm:pt>
    <dgm:pt modelId="{29FE47C8-1391-40CB-B2A6-A7F062D98A6A}" type="parTrans" cxnId="{1B4ADBD6-89FA-49DF-BC37-5926A7D5256B}">
      <dgm:prSet/>
      <dgm:spPr/>
      <dgm:t>
        <a:bodyPr/>
        <a:lstStyle/>
        <a:p>
          <a:endParaRPr lang="en-US"/>
        </a:p>
      </dgm:t>
    </dgm:pt>
    <dgm:pt modelId="{112ADC8A-1AEA-49BF-8EBD-CA8E8D560C46}" type="sibTrans" cxnId="{1B4ADBD6-89FA-49DF-BC37-5926A7D5256B}">
      <dgm:prSet/>
      <dgm:spPr/>
      <dgm:t>
        <a:bodyPr/>
        <a:lstStyle/>
        <a:p>
          <a:endParaRPr lang="en-US"/>
        </a:p>
      </dgm:t>
    </dgm:pt>
    <dgm:pt modelId="{C615DE5B-655A-4359-BAE7-C7935B0734C2}">
      <dgm:prSet/>
      <dgm:spPr/>
      <dgm:t>
        <a:bodyPr/>
        <a:lstStyle/>
        <a:p>
          <a:r>
            <a:rPr lang="en-US"/>
            <a:t>Invoice is created based on PO.</a:t>
          </a:r>
        </a:p>
      </dgm:t>
    </dgm:pt>
    <dgm:pt modelId="{196F69CE-DF1C-4701-8049-7E055BD8BEAA}" type="parTrans" cxnId="{3E2E1046-E7E6-442A-81B9-E8FE87646BAB}">
      <dgm:prSet/>
      <dgm:spPr/>
      <dgm:t>
        <a:bodyPr/>
        <a:lstStyle/>
        <a:p>
          <a:endParaRPr lang="en-US"/>
        </a:p>
      </dgm:t>
    </dgm:pt>
    <dgm:pt modelId="{9F8570CE-4CF6-40FD-AA9C-E6F3919E912E}" type="sibTrans" cxnId="{3E2E1046-E7E6-442A-81B9-E8FE87646BAB}">
      <dgm:prSet/>
      <dgm:spPr/>
      <dgm:t>
        <a:bodyPr/>
        <a:lstStyle/>
        <a:p>
          <a:endParaRPr lang="en-US"/>
        </a:p>
      </dgm:t>
    </dgm:pt>
    <dgm:pt modelId="{427CFBBA-C9BA-49B5-BBAF-00C7811D5C13}">
      <dgm:prSet/>
      <dgm:spPr/>
      <dgm:t>
        <a:bodyPr/>
        <a:lstStyle/>
        <a:p>
          <a:r>
            <a:rPr lang="en-US"/>
            <a:t>Qty of items and their unit price and Taxes are the parts of Invoice.</a:t>
          </a:r>
        </a:p>
      </dgm:t>
    </dgm:pt>
    <dgm:pt modelId="{39B512B1-4A7A-4449-ADCA-C1C37D7751C9}" type="parTrans" cxnId="{CE44A00B-7A71-42E4-BC0E-08A964CD051A}">
      <dgm:prSet/>
      <dgm:spPr/>
      <dgm:t>
        <a:bodyPr/>
        <a:lstStyle/>
        <a:p>
          <a:endParaRPr lang="en-US"/>
        </a:p>
      </dgm:t>
    </dgm:pt>
    <dgm:pt modelId="{45955EFC-BC7C-45A0-AB82-920DE76DEE96}" type="sibTrans" cxnId="{CE44A00B-7A71-42E4-BC0E-08A964CD051A}">
      <dgm:prSet/>
      <dgm:spPr/>
      <dgm:t>
        <a:bodyPr/>
        <a:lstStyle/>
        <a:p>
          <a:endParaRPr lang="en-US"/>
        </a:p>
      </dgm:t>
    </dgm:pt>
    <dgm:pt modelId="{2BD7019B-DA0E-41C0-97EE-82DB3B874A74}">
      <dgm:prSet/>
      <dgm:spPr/>
      <dgm:t>
        <a:bodyPr/>
        <a:lstStyle/>
        <a:p>
          <a:r>
            <a:rPr lang="en-US"/>
            <a:t>Invoice payment is due in 30 days.</a:t>
          </a:r>
        </a:p>
      </dgm:t>
    </dgm:pt>
    <dgm:pt modelId="{62138792-4103-44AB-A32E-5AB55589F9BB}" type="parTrans" cxnId="{7854BA19-473C-44CB-B9DA-E796AA7989E3}">
      <dgm:prSet/>
      <dgm:spPr/>
      <dgm:t>
        <a:bodyPr/>
        <a:lstStyle/>
        <a:p>
          <a:endParaRPr lang="en-US"/>
        </a:p>
      </dgm:t>
    </dgm:pt>
    <dgm:pt modelId="{1509846E-0ECB-4388-87F9-79C7318979BD}" type="sibTrans" cxnId="{7854BA19-473C-44CB-B9DA-E796AA7989E3}">
      <dgm:prSet/>
      <dgm:spPr/>
      <dgm:t>
        <a:bodyPr/>
        <a:lstStyle/>
        <a:p>
          <a:endParaRPr lang="en-US"/>
        </a:p>
      </dgm:t>
    </dgm:pt>
    <dgm:pt modelId="{5BB67A8D-4F75-46F4-8B5E-DF949E5EE0F4}">
      <dgm:prSet/>
      <dgm:spPr/>
      <dgm:t>
        <a:bodyPr/>
        <a:lstStyle/>
        <a:p>
          <a:r>
            <a:rPr lang="en-US"/>
            <a:t>If customer does not pay the invoice amt with in 30 days then a notification alert is to be sent to the customer.</a:t>
          </a:r>
        </a:p>
      </dgm:t>
    </dgm:pt>
    <dgm:pt modelId="{3861AA62-8D9D-47A2-8A44-8DFBDA10A516}" type="parTrans" cxnId="{F5C80F46-9974-4489-A976-A70C77A56BE3}">
      <dgm:prSet/>
      <dgm:spPr/>
      <dgm:t>
        <a:bodyPr/>
        <a:lstStyle/>
        <a:p>
          <a:endParaRPr lang="en-US"/>
        </a:p>
      </dgm:t>
    </dgm:pt>
    <dgm:pt modelId="{AB87F21C-CAF9-4F82-AADA-7AB5D828FC38}" type="sibTrans" cxnId="{F5C80F46-9974-4489-A976-A70C77A56BE3}">
      <dgm:prSet/>
      <dgm:spPr/>
      <dgm:t>
        <a:bodyPr/>
        <a:lstStyle/>
        <a:p>
          <a:endParaRPr lang="en-US"/>
        </a:p>
      </dgm:t>
    </dgm:pt>
    <dgm:pt modelId="{86CAB016-6367-43C1-9CBF-600292F8B8F1}" type="pres">
      <dgm:prSet presAssocID="{74A5F836-E287-4ABE-AD6E-6A25F28E9D5A}" presName="vert0" presStyleCnt="0">
        <dgm:presLayoutVars>
          <dgm:dir/>
          <dgm:animOne val="branch"/>
          <dgm:animLvl val="lvl"/>
        </dgm:presLayoutVars>
      </dgm:prSet>
      <dgm:spPr/>
    </dgm:pt>
    <dgm:pt modelId="{C53C31BA-0073-4F57-A89E-47596E7D1CFF}" type="pres">
      <dgm:prSet presAssocID="{2D7A24B7-53E7-4D73-BA67-E9DA3B119547}" presName="thickLine" presStyleLbl="alignNode1" presStyleIdx="0" presStyleCnt="5"/>
      <dgm:spPr/>
    </dgm:pt>
    <dgm:pt modelId="{750C8290-9C4D-478D-8ACF-14D9083BFB96}" type="pres">
      <dgm:prSet presAssocID="{2D7A24B7-53E7-4D73-BA67-E9DA3B119547}" presName="horz1" presStyleCnt="0"/>
      <dgm:spPr/>
    </dgm:pt>
    <dgm:pt modelId="{DEEC9EDC-B3BB-4DA7-80CA-C2769A11EB5C}" type="pres">
      <dgm:prSet presAssocID="{2D7A24B7-53E7-4D73-BA67-E9DA3B119547}" presName="tx1" presStyleLbl="revTx" presStyleIdx="0" presStyleCnt="5"/>
      <dgm:spPr/>
    </dgm:pt>
    <dgm:pt modelId="{D23E0461-00E8-41F9-9AFC-146E05DEE6BB}" type="pres">
      <dgm:prSet presAssocID="{2D7A24B7-53E7-4D73-BA67-E9DA3B119547}" presName="vert1" presStyleCnt="0"/>
      <dgm:spPr/>
    </dgm:pt>
    <dgm:pt modelId="{0FD2CEA7-CC97-42A4-B0C4-126BD8B98D80}" type="pres">
      <dgm:prSet presAssocID="{C615DE5B-655A-4359-BAE7-C7935B0734C2}" presName="thickLine" presStyleLbl="alignNode1" presStyleIdx="1" presStyleCnt="5"/>
      <dgm:spPr/>
    </dgm:pt>
    <dgm:pt modelId="{CFB5B23E-8378-4146-AACA-D837634C81B6}" type="pres">
      <dgm:prSet presAssocID="{C615DE5B-655A-4359-BAE7-C7935B0734C2}" presName="horz1" presStyleCnt="0"/>
      <dgm:spPr/>
    </dgm:pt>
    <dgm:pt modelId="{A1292F5E-1479-4154-9F23-A241E4D22897}" type="pres">
      <dgm:prSet presAssocID="{C615DE5B-655A-4359-BAE7-C7935B0734C2}" presName="tx1" presStyleLbl="revTx" presStyleIdx="1" presStyleCnt="5"/>
      <dgm:spPr/>
    </dgm:pt>
    <dgm:pt modelId="{DB694FB8-030C-4B6D-82BA-3EE7365EEF3F}" type="pres">
      <dgm:prSet presAssocID="{C615DE5B-655A-4359-BAE7-C7935B0734C2}" presName="vert1" presStyleCnt="0"/>
      <dgm:spPr/>
    </dgm:pt>
    <dgm:pt modelId="{8505C475-DA02-49B9-BE9B-41BCBFB46387}" type="pres">
      <dgm:prSet presAssocID="{427CFBBA-C9BA-49B5-BBAF-00C7811D5C13}" presName="thickLine" presStyleLbl="alignNode1" presStyleIdx="2" presStyleCnt="5"/>
      <dgm:spPr/>
    </dgm:pt>
    <dgm:pt modelId="{9583BA31-0039-40B3-95A7-77910DC8645A}" type="pres">
      <dgm:prSet presAssocID="{427CFBBA-C9BA-49B5-BBAF-00C7811D5C13}" presName="horz1" presStyleCnt="0"/>
      <dgm:spPr/>
    </dgm:pt>
    <dgm:pt modelId="{E8080039-C728-4157-BFE5-6409B18D8452}" type="pres">
      <dgm:prSet presAssocID="{427CFBBA-C9BA-49B5-BBAF-00C7811D5C13}" presName="tx1" presStyleLbl="revTx" presStyleIdx="2" presStyleCnt="5"/>
      <dgm:spPr/>
    </dgm:pt>
    <dgm:pt modelId="{939F1164-2F4E-4D82-ADF2-67227E7BCBA6}" type="pres">
      <dgm:prSet presAssocID="{427CFBBA-C9BA-49B5-BBAF-00C7811D5C13}" presName="vert1" presStyleCnt="0"/>
      <dgm:spPr/>
    </dgm:pt>
    <dgm:pt modelId="{623D38E2-677B-46B6-A50F-20F8DD7EC8AE}" type="pres">
      <dgm:prSet presAssocID="{2BD7019B-DA0E-41C0-97EE-82DB3B874A74}" presName="thickLine" presStyleLbl="alignNode1" presStyleIdx="3" presStyleCnt="5"/>
      <dgm:spPr/>
    </dgm:pt>
    <dgm:pt modelId="{B0586060-39A8-4CB5-BD64-B8F530A22BD1}" type="pres">
      <dgm:prSet presAssocID="{2BD7019B-DA0E-41C0-97EE-82DB3B874A74}" presName="horz1" presStyleCnt="0"/>
      <dgm:spPr/>
    </dgm:pt>
    <dgm:pt modelId="{09EC13EF-8A2A-415E-BA3B-C15714BBE48A}" type="pres">
      <dgm:prSet presAssocID="{2BD7019B-DA0E-41C0-97EE-82DB3B874A74}" presName="tx1" presStyleLbl="revTx" presStyleIdx="3" presStyleCnt="5"/>
      <dgm:spPr/>
    </dgm:pt>
    <dgm:pt modelId="{59EC7AF9-9450-457C-86B5-E0F0F9A64B22}" type="pres">
      <dgm:prSet presAssocID="{2BD7019B-DA0E-41C0-97EE-82DB3B874A74}" presName="vert1" presStyleCnt="0"/>
      <dgm:spPr/>
    </dgm:pt>
    <dgm:pt modelId="{42108471-98DE-486F-ADA0-D7D0C04E75DF}" type="pres">
      <dgm:prSet presAssocID="{5BB67A8D-4F75-46F4-8B5E-DF949E5EE0F4}" presName="thickLine" presStyleLbl="alignNode1" presStyleIdx="4" presStyleCnt="5"/>
      <dgm:spPr/>
    </dgm:pt>
    <dgm:pt modelId="{0B402AE7-EE3B-4A92-A054-B13AF84F642D}" type="pres">
      <dgm:prSet presAssocID="{5BB67A8D-4F75-46F4-8B5E-DF949E5EE0F4}" presName="horz1" presStyleCnt="0"/>
      <dgm:spPr/>
    </dgm:pt>
    <dgm:pt modelId="{DDA1496F-7B90-400F-9B59-CD4BA9B8F30C}" type="pres">
      <dgm:prSet presAssocID="{5BB67A8D-4F75-46F4-8B5E-DF949E5EE0F4}" presName="tx1" presStyleLbl="revTx" presStyleIdx="4" presStyleCnt="5"/>
      <dgm:spPr/>
    </dgm:pt>
    <dgm:pt modelId="{1037703B-7D6E-4E1D-8DE6-8D2ADE0F22A0}" type="pres">
      <dgm:prSet presAssocID="{5BB67A8D-4F75-46F4-8B5E-DF949E5EE0F4}" presName="vert1" presStyleCnt="0"/>
      <dgm:spPr/>
    </dgm:pt>
  </dgm:ptLst>
  <dgm:cxnLst>
    <dgm:cxn modelId="{CE44A00B-7A71-42E4-BC0E-08A964CD051A}" srcId="{74A5F836-E287-4ABE-AD6E-6A25F28E9D5A}" destId="{427CFBBA-C9BA-49B5-BBAF-00C7811D5C13}" srcOrd="2" destOrd="0" parTransId="{39B512B1-4A7A-4449-ADCA-C1C37D7751C9}" sibTransId="{45955EFC-BC7C-45A0-AB82-920DE76DEE96}"/>
    <dgm:cxn modelId="{7854BA19-473C-44CB-B9DA-E796AA7989E3}" srcId="{74A5F836-E287-4ABE-AD6E-6A25F28E9D5A}" destId="{2BD7019B-DA0E-41C0-97EE-82DB3B874A74}" srcOrd="3" destOrd="0" parTransId="{62138792-4103-44AB-A32E-5AB55589F9BB}" sibTransId="{1509846E-0ECB-4388-87F9-79C7318979BD}"/>
    <dgm:cxn modelId="{ED01FC2C-C47A-4228-8E5C-E4F62A3E619A}" type="presOf" srcId="{C615DE5B-655A-4359-BAE7-C7935B0734C2}" destId="{A1292F5E-1479-4154-9F23-A241E4D22897}" srcOrd="0" destOrd="0" presId="urn:microsoft.com/office/officeart/2008/layout/LinedList"/>
    <dgm:cxn modelId="{F5C80F46-9974-4489-A976-A70C77A56BE3}" srcId="{74A5F836-E287-4ABE-AD6E-6A25F28E9D5A}" destId="{5BB67A8D-4F75-46F4-8B5E-DF949E5EE0F4}" srcOrd="4" destOrd="0" parTransId="{3861AA62-8D9D-47A2-8A44-8DFBDA10A516}" sibTransId="{AB87F21C-CAF9-4F82-AADA-7AB5D828FC38}"/>
    <dgm:cxn modelId="{3E2E1046-E7E6-442A-81B9-E8FE87646BAB}" srcId="{74A5F836-E287-4ABE-AD6E-6A25F28E9D5A}" destId="{C615DE5B-655A-4359-BAE7-C7935B0734C2}" srcOrd="1" destOrd="0" parTransId="{196F69CE-DF1C-4701-8049-7E055BD8BEAA}" sibTransId="{9F8570CE-4CF6-40FD-AA9C-E6F3919E912E}"/>
    <dgm:cxn modelId="{3D412B69-42A6-4B25-8011-43E11109A3DE}" type="presOf" srcId="{2BD7019B-DA0E-41C0-97EE-82DB3B874A74}" destId="{09EC13EF-8A2A-415E-BA3B-C15714BBE48A}" srcOrd="0" destOrd="0" presId="urn:microsoft.com/office/officeart/2008/layout/LinedList"/>
    <dgm:cxn modelId="{B6DC3576-5CEF-4CA3-BED0-9368324B4250}" type="presOf" srcId="{2D7A24B7-53E7-4D73-BA67-E9DA3B119547}" destId="{DEEC9EDC-B3BB-4DA7-80CA-C2769A11EB5C}" srcOrd="0" destOrd="0" presId="urn:microsoft.com/office/officeart/2008/layout/LinedList"/>
    <dgm:cxn modelId="{A6949D8E-9EB5-4DDE-9DC5-580721A1F562}" type="presOf" srcId="{5BB67A8D-4F75-46F4-8B5E-DF949E5EE0F4}" destId="{DDA1496F-7B90-400F-9B59-CD4BA9B8F30C}" srcOrd="0" destOrd="0" presId="urn:microsoft.com/office/officeart/2008/layout/LinedList"/>
    <dgm:cxn modelId="{CA2D2EC4-37B8-4A49-92ED-76D8F46DCE73}" type="presOf" srcId="{74A5F836-E287-4ABE-AD6E-6A25F28E9D5A}" destId="{86CAB016-6367-43C1-9CBF-600292F8B8F1}" srcOrd="0" destOrd="0" presId="urn:microsoft.com/office/officeart/2008/layout/LinedList"/>
    <dgm:cxn modelId="{F09C08D1-BFD9-4055-9B03-2D3B5F39B551}" type="presOf" srcId="{427CFBBA-C9BA-49B5-BBAF-00C7811D5C13}" destId="{E8080039-C728-4157-BFE5-6409B18D8452}" srcOrd="0" destOrd="0" presId="urn:microsoft.com/office/officeart/2008/layout/LinedList"/>
    <dgm:cxn modelId="{1B4ADBD6-89FA-49DF-BC37-5926A7D5256B}" srcId="{74A5F836-E287-4ABE-AD6E-6A25F28E9D5A}" destId="{2D7A24B7-53E7-4D73-BA67-E9DA3B119547}" srcOrd="0" destOrd="0" parTransId="{29FE47C8-1391-40CB-B2A6-A7F062D98A6A}" sibTransId="{112ADC8A-1AEA-49BF-8EBD-CA8E8D560C46}"/>
    <dgm:cxn modelId="{34D9EF4D-BCE8-49F4-A812-57F55B956321}" type="presParOf" srcId="{86CAB016-6367-43C1-9CBF-600292F8B8F1}" destId="{C53C31BA-0073-4F57-A89E-47596E7D1CFF}" srcOrd="0" destOrd="0" presId="urn:microsoft.com/office/officeart/2008/layout/LinedList"/>
    <dgm:cxn modelId="{DCADC313-8742-4EED-ADC9-2CE5462B8D8E}" type="presParOf" srcId="{86CAB016-6367-43C1-9CBF-600292F8B8F1}" destId="{750C8290-9C4D-478D-8ACF-14D9083BFB96}" srcOrd="1" destOrd="0" presId="urn:microsoft.com/office/officeart/2008/layout/LinedList"/>
    <dgm:cxn modelId="{F118DE82-ECD1-4EE0-B9D4-C2A1372034B3}" type="presParOf" srcId="{750C8290-9C4D-478D-8ACF-14D9083BFB96}" destId="{DEEC9EDC-B3BB-4DA7-80CA-C2769A11EB5C}" srcOrd="0" destOrd="0" presId="urn:microsoft.com/office/officeart/2008/layout/LinedList"/>
    <dgm:cxn modelId="{39D3C2AD-E1AF-451A-A245-AAA1D609E37C}" type="presParOf" srcId="{750C8290-9C4D-478D-8ACF-14D9083BFB96}" destId="{D23E0461-00E8-41F9-9AFC-146E05DEE6BB}" srcOrd="1" destOrd="0" presId="urn:microsoft.com/office/officeart/2008/layout/LinedList"/>
    <dgm:cxn modelId="{12449FE5-65BA-4190-908B-DD8CBEF355DC}" type="presParOf" srcId="{86CAB016-6367-43C1-9CBF-600292F8B8F1}" destId="{0FD2CEA7-CC97-42A4-B0C4-126BD8B98D80}" srcOrd="2" destOrd="0" presId="urn:microsoft.com/office/officeart/2008/layout/LinedList"/>
    <dgm:cxn modelId="{0DC05EE0-8467-4C38-AE00-7356996EE029}" type="presParOf" srcId="{86CAB016-6367-43C1-9CBF-600292F8B8F1}" destId="{CFB5B23E-8378-4146-AACA-D837634C81B6}" srcOrd="3" destOrd="0" presId="urn:microsoft.com/office/officeart/2008/layout/LinedList"/>
    <dgm:cxn modelId="{4634F90B-9B7C-40B7-8B2E-33643F710A42}" type="presParOf" srcId="{CFB5B23E-8378-4146-AACA-D837634C81B6}" destId="{A1292F5E-1479-4154-9F23-A241E4D22897}" srcOrd="0" destOrd="0" presId="urn:microsoft.com/office/officeart/2008/layout/LinedList"/>
    <dgm:cxn modelId="{52072A39-A61F-4521-A886-6EC2CBC72238}" type="presParOf" srcId="{CFB5B23E-8378-4146-AACA-D837634C81B6}" destId="{DB694FB8-030C-4B6D-82BA-3EE7365EEF3F}" srcOrd="1" destOrd="0" presId="urn:microsoft.com/office/officeart/2008/layout/LinedList"/>
    <dgm:cxn modelId="{B99AE193-8F2D-4FFD-BFE3-4B53C24634DE}" type="presParOf" srcId="{86CAB016-6367-43C1-9CBF-600292F8B8F1}" destId="{8505C475-DA02-49B9-BE9B-41BCBFB46387}" srcOrd="4" destOrd="0" presId="urn:microsoft.com/office/officeart/2008/layout/LinedList"/>
    <dgm:cxn modelId="{D46B4F78-5CC7-410C-932A-67B3A2205C7E}" type="presParOf" srcId="{86CAB016-6367-43C1-9CBF-600292F8B8F1}" destId="{9583BA31-0039-40B3-95A7-77910DC8645A}" srcOrd="5" destOrd="0" presId="urn:microsoft.com/office/officeart/2008/layout/LinedList"/>
    <dgm:cxn modelId="{DC694665-6996-4D08-ADD9-6927C1A6B581}" type="presParOf" srcId="{9583BA31-0039-40B3-95A7-77910DC8645A}" destId="{E8080039-C728-4157-BFE5-6409B18D8452}" srcOrd="0" destOrd="0" presId="urn:microsoft.com/office/officeart/2008/layout/LinedList"/>
    <dgm:cxn modelId="{D7063E00-382B-4802-B0B0-9F5F40972F67}" type="presParOf" srcId="{9583BA31-0039-40B3-95A7-77910DC8645A}" destId="{939F1164-2F4E-4D82-ADF2-67227E7BCBA6}" srcOrd="1" destOrd="0" presId="urn:microsoft.com/office/officeart/2008/layout/LinedList"/>
    <dgm:cxn modelId="{129D7038-ED7F-41C0-A529-24590731D47B}" type="presParOf" srcId="{86CAB016-6367-43C1-9CBF-600292F8B8F1}" destId="{623D38E2-677B-46B6-A50F-20F8DD7EC8AE}" srcOrd="6" destOrd="0" presId="urn:microsoft.com/office/officeart/2008/layout/LinedList"/>
    <dgm:cxn modelId="{06C2B720-43DA-45DB-936E-9465EA9419DD}" type="presParOf" srcId="{86CAB016-6367-43C1-9CBF-600292F8B8F1}" destId="{B0586060-39A8-4CB5-BD64-B8F530A22BD1}" srcOrd="7" destOrd="0" presId="urn:microsoft.com/office/officeart/2008/layout/LinedList"/>
    <dgm:cxn modelId="{FD8C5F62-6F1D-4B3C-A08E-0AEDFBC9DCCC}" type="presParOf" srcId="{B0586060-39A8-4CB5-BD64-B8F530A22BD1}" destId="{09EC13EF-8A2A-415E-BA3B-C15714BBE48A}" srcOrd="0" destOrd="0" presId="urn:microsoft.com/office/officeart/2008/layout/LinedList"/>
    <dgm:cxn modelId="{7906DCD8-4AF6-43A8-BA39-8E5944C29008}" type="presParOf" srcId="{B0586060-39A8-4CB5-BD64-B8F530A22BD1}" destId="{59EC7AF9-9450-457C-86B5-E0F0F9A64B22}" srcOrd="1" destOrd="0" presId="urn:microsoft.com/office/officeart/2008/layout/LinedList"/>
    <dgm:cxn modelId="{59F09A62-316F-48AB-916F-28545AB35B4F}" type="presParOf" srcId="{86CAB016-6367-43C1-9CBF-600292F8B8F1}" destId="{42108471-98DE-486F-ADA0-D7D0C04E75DF}" srcOrd="8" destOrd="0" presId="urn:microsoft.com/office/officeart/2008/layout/LinedList"/>
    <dgm:cxn modelId="{12920CD8-C137-4663-8024-7AD4A5BA559F}" type="presParOf" srcId="{86CAB016-6367-43C1-9CBF-600292F8B8F1}" destId="{0B402AE7-EE3B-4A92-A054-B13AF84F642D}" srcOrd="9" destOrd="0" presId="urn:microsoft.com/office/officeart/2008/layout/LinedList"/>
    <dgm:cxn modelId="{A5A1C51F-8B01-4018-ADA9-EE95CEC31736}" type="presParOf" srcId="{0B402AE7-EE3B-4A92-A054-B13AF84F642D}" destId="{DDA1496F-7B90-400F-9B59-CD4BA9B8F30C}" srcOrd="0" destOrd="0" presId="urn:microsoft.com/office/officeart/2008/layout/LinedList"/>
    <dgm:cxn modelId="{4B9D5BC9-DF30-4D21-BEAF-8BB5039E483A}" type="presParOf" srcId="{0B402AE7-EE3B-4A92-A054-B13AF84F642D}" destId="{1037703B-7D6E-4E1D-8DE6-8D2ADE0F22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0ED2CE-28A1-4B70-BB65-2B886AEBADE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81984D-CE8F-45EA-B584-7B887605ED1D}">
      <dgm:prSet/>
      <dgm:spPr/>
      <dgm:t>
        <a:bodyPr/>
        <a:lstStyle/>
        <a:p>
          <a:r>
            <a:rPr lang="en-US"/>
            <a:t>Customer Invoice wise reports</a:t>
          </a:r>
        </a:p>
      </dgm:t>
    </dgm:pt>
    <dgm:pt modelId="{121844C9-771C-4063-B9BE-3DCEB79A6CAF}" type="parTrans" cxnId="{C78E5144-9946-4761-AFE9-6B8397DEC892}">
      <dgm:prSet/>
      <dgm:spPr/>
      <dgm:t>
        <a:bodyPr/>
        <a:lstStyle/>
        <a:p>
          <a:endParaRPr lang="en-US"/>
        </a:p>
      </dgm:t>
    </dgm:pt>
    <dgm:pt modelId="{4142226D-6DDA-4C27-B203-0D45EEE9F266}" type="sibTrans" cxnId="{C78E5144-9946-4761-AFE9-6B8397DEC892}">
      <dgm:prSet/>
      <dgm:spPr/>
      <dgm:t>
        <a:bodyPr/>
        <a:lstStyle/>
        <a:p>
          <a:endParaRPr lang="en-US"/>
        </a:p>
      </dgm:t>
    </dgm:pt>
    <dgm:pt modelId="{72605E85-350F-494B-8083-6F976846A59F}">
      <dgm:prSet/>
      <dgm:spPr/>
      <dgm:t>
        <a:bodyPr/>
        <a:lstStyle/>
        <a:p>
          <a:r>
            <a:rPr lang="en-US"/>
            <a:t>Customer Item wise reports.</a:t>
          </a:r>
        </a:p>
      </dgm:t>
    </dgm:pt>
    <dgm:pt modelId="{8DFF5005-B661-4ADC-90E7-14ED3EADB212}" type="parTrans" cxnId="{B4EDE8AB-0553-40B4-9A75-9C3BAC027634}">
      <dgm:prSet/>
      <dgm:spPr/>
      <dgm:t>
        <a:bodyPr/>
        <a:lstStyle/>
        <a:p>
          <a:endParaRPr lang="en-US"/>
        </a:p>
      </dgm:t>
    </dgm:pt>
    <dgm:pt modelId="{7EEADA48-CA34-42AE-A73B-3752AA233493}" type="sibTrans" cxnId="{B4EDE8AB-0553-40B4-9A75-9C3BAC027634}">
      <dgm:prSet/>
      <dgm:spPr/>
      <dgm:t>
        <a:bodyPr/>
        <a:lstStyle/>
        <a:p>
          <a:endParaRPr lang="en-US"/>
        </a:p>
      </dgm:t>
    </dgm:pt>
    <dgm:pt modelId="{32A9256D-3CC3-4905-BACE-81776F0B7096}">
      <dgm:prSet/>
      <dgm:spPr/>
      <dgm:t>
        <a:bodyPr/>
        <a:lstStyle/>
        <a:p>
          <a:r>
            <a:rPr lang="en-US"/>
            <a:t>Item Category wise reports</a:t>
          </a:r>
        </a:p>
      </dgm:t>
    </dgm:pt>
    <dgm:pt modelId="{30CA6149-C69B-43A8-84DF-EF06CEC73ABE}" type="parTrans" cxnId="{983FDE4F-1E5C-4128-B570-76479F2D56AB}">
      <dgm:prSet/>
      <dgm:spPr/>
      <dgm:t>
        <a:bodyPr/>
        <a:lstStyle/>
        <a:p>
          <a:endParaRPr lang="en-US"/>
        </a:p>
      </dgm:t>
    </dgm:pt>
    <dgm:pt modelId="{CF23921C-8AEC-426F-9DD2-683E336BDEBF}" type="sibTrans" cxnId="{983FDE4F-1E5C-4128-B570-76479F2D56AB}">
      <dgm:prSet/>
      <dgm:spPr/>
      <dgm:t>
        <a:bodyPr/>
        <a:lstStyle/>
        <a:p>
          <a:endParaRPr lang="en-US"/>
        </a:p>
      </dgm:t>
    </dgm:pt>
    <dgm:pt modelId="{5BAC04E0-23E6-4403-B2C8-E0CEB420AF91}">
      <dgm:prSet/>
      <dgm:spPr/>
      <dgm:t>
        <a:bodyPr/>
        <a:lstStyle/>
        <a:p>
          <a:r>
            <a:rPr lang="en-US"/>
            <a:t>PO Reports customer wise</a:t>
          </a:r>
        </a:p>
      </dgm:t>
    </dgm:pt>
    <dgm:pt modelId="{916589BC-AE96-46DB-91FC-990B4A009AC6}" type="parTrans" cxnId="{DFE8A02C-27B3-4A63-AF2A-0B8F0E9CC33D}">
      <dgm:prSet/>
      <dgm:spPr/>
      <dgm:t>
        <a:bodyPr/>
        <a:lstStyle/>
        <a:p>
          <a:endParaRPr lang="en-US"/>
        </a:p>
      </dgm:t>
    </dgm:pt>
    <dgm:pt modelId="{7B50038E-8F44-4502-B1FA-EB858E316276}" type="sibTrans" cxnId="{DFE8A02C-27B3-4A63-AF2A-0B8F0E9CC33D}">
      <dgm:prSet/>
      <dgm:spPr/>
      <dgm:t>
        <a:bodyPr/>
        <a:lstStyle/>
        <a:p>
          <a:endParaRPr lang="en-US"/>
        </a:p>
      </dgm:t>
    </dgm:pt>
    <dgm:pt modelId="{331A2F3C-D4E3-462A-BCBC-2912859E1F09}" type="pres">
      <dgm:prSet presAssocID="{850ED2CE-28A1-4B70-BB65-2B886AEBADEE}" presName="vert0" presStyleCnt="0">
        <dgm:presLayoutVars>
          <dgm:dir/>
          <dgm:animOne val="branch"/>
          <dgm:animLvl val="lvl"/>
        </dgm:presLayoutVars>
      </dgm:prSet>
      <dgm:spPr/>
    </dgm:pt>
    <dgm:pt modelId="{E56BE1FB-B1CD-46F0-9900-8CAF04830B91}" type="pres">
      <dgm:prSet presAssocID="{F081984D-CE8F-45EA-B584-7B887605ED1D}" presName="thickLine" presStyleLbl="alignNode1" presStyleIdx="0" presStyleCnt="4"/>
      <dgm:spPr/>
    </dgm:pt>
    <dgm:pt modelId="{90835E5A-E032-42F5-9B97-FCD5E52C74D9}" type="pres">
      <dgm:prSet presAssocID="{F081984D-CE8F-45EA-B584-7B887605ED1D}" presName="horz1" presStyleCnt="0"/>
      <dgm:spPr/>
    </dgm:pt>
    <dgm:pt modelId="{2F831D8C-0E03-40F0-8072-C5FBC0458561}" type="pres">
      <dgm:prSet presAssocID="{F081984D-CE8F-45EA-B584-7B887605ED1D}" presName="tx1" presStyleLbl="revTx" presStyleIdx="0" presStyleCnt="4"/>
      <dgm:spPr/>
    </dgm:pt>
    <dgm:pt modelId="{5FD53F34-ED8A-46D7-957A-EDCD95660BBB}" type="pres">
      <dgm:prSet presAssocID="{F081984D-CE8F-45EA-B584-7B887605ED1D}" presName="vert1" presStyleCnt="0"/>
      <dgm:spPr/>
    </dgm:pt>
    <dgm:pt modelId="{98234498-7780-4994-A6E1-C65BED9C3522}" type="pres">
      <dgm:prSet presAssocID="{72605E85-350F-494B-8083-6F976846A59F}" presName="thickLine" presStyleLbl="alignNode1" presStyleIdx="1" presStyleCnt="4"/>
      <dgm:spPr/>
    </dgm:pt>
    <dgm:pt modelId="{25444616-F5CB-409E-B5A1-1BEFCD1A5679}" type="pres">
      <dgm:prSet presAssocID="{72605E85-350F-494B-8083-6F976846A59F}" presName="horz1" presStyleCnt="0"/>
      <dgm:spPr/>
    </dgm:pt>
    <dgm:pt modelId="{A7405978-CCB6-4B4D-B0A3-2D96E2425AE0}" type="pres">
      <dgm:prSet presAssocID="{72605E85-350F-494B-8083-6F976846A59F}" presName="tx1" presStyleLbl="revTx" presStyleIdx="1" presStyleCnt="4"/>
      <dgm:spPr/>
    </dgm:pt>
    <dgm:pt modelId="{3A590BAF-A753-4489-AF75-6A0386835D02}" type="pres">
      <dgm:prSet presAssocID="{72605E85-350F-494B-8083-6F976846A59F}" presName="vert1" presStyleCnt="0"/>
      <dgm:spPr/>
    </dgm:pt>
    <dgm:pt modelId="{BB2EC0FD-9D37-4C53-A22A-1430378A1314}" type="pres">
      <dgm:prSet presAssocID="{32A9256D-3CC3-4905-BACE-81776F0B7096}" presName="thickLine" presStyleLbl="alignNode1" presStyleIdx="2" presStyleCnt="4"/>
      <dgm:spPr/>
    </dgm:pt>
    <dgm:pt modelId="{83A320D2-6CDF-4F9C-9FD0-B29C9EAA2604}" type="pres">
      <dgm:prSet presAssocID="{32A9256D-3CC3-4905-BACE-81776F0B7096}" presName="horz1" presStyleCnt="0"/>
      <dgm:spPr/>
    </dgm:pt>
    <dgm:pt modelId="{8530FB47-7233-4FF3-BBBF-2C822E7F640E}" type="pres">
      <dgm:prSet presAssocID="{32A9256D-3CC3-4905-BACE-81776F0B7096}" presName="tx1" presStyleLbl="revTx" presStyleIdx="2" presStyleCnt="4"/>
      <dgm:spPr/>
    </dgm:pt>
    <dgm:pt modelId="{B0A36D08-A0C1-483D-AACB-4C62722EC335}" type="pres">
      <dgm:prSet presAssocID="{32A9256D-3CC3-4905-BACE-81776F0B7096}" presName="vert1" presStyleCnt="0"/>
      <dgm:spPr/>
    </dgm:pt>
    <dgm:pt modelId="{F9AAB931-AEA8-4D34-BFE1-2167C7D4AE64}" type="pres">
      <dgm:prSet presAssocID="{5BAC04E0-23E6-4403-B2C8-E0CEB420AF91}" presName="thickLine" presStyleLbl="alignNode1" presStyleIdx="3" presStyleCnt="4"/>
      <dgm:spPr/>
    </dgm:pt>
    <dgm:pt modelId="{7E02A978-0194-4D51-BC9E-C299B5E91478}" type="pres">
      <dgm:prSet presAssocID="{5BAC04E0-23E6-4403-B2C8-E0CEB420AF91}" presName="horz1" presStyleCnt="0"/>
      <dgm:spPr/>
    </dgm:pt>
    <dgm:pt modelId="{2E4DF5C4-4606-47B5-A6F8-D9C53BB97606}" type="pres">
      <dgm:prSet presAssocID="{5BAC04E0-23E6-4403-B2C8-E0CEB420AF91}" presName="tx1" presStyleLbl="revTx" presStyleIdx="3" presStyleCnt="4"/>
      <dgm:spPr/>
    </dgm:pt>
    <dgm:pt modelId="{2A893360-DEB2-4D94-9463-5256BCEC7678}" type="pres">
      <dgm:prSet presAssocID="{5BAC04E0-23E6-4403-B2C8-E0CEB420AF91}" presName="vert1" presStyleCnt="0"/>
      <dgm:spPr/>
    </dgm:pt>
  </dgm:ptLst>
  <dgm:cxnLst>
    <dgm:cxn modelId="{32F32D02-73FD-4797-88F5-2DF591B9AC40}" type="presOf" srcId="{72605E85-350F-494B-8083-6F976846A59F}" destId="{A7405978-CCB6-4B4D-B0A3-2D96E2425AE0}" srcOrd="0" destOrd="0" presId="urn:microsoft.com/office/officeart/2008/layout/LinedList"/>
    <dgm:cxn modelId="{74A3F314-AFC0-4F19-939B-6C11653621E8}" type="presOf" srcId="{32A9256D-3CC3-4905-BACE-81776F0B7096}" destId="{8530FB47-7233-4FF3-BBBF-2C822E7F640E}" srcOrd="0" destOrd="0" presId="urn:microsoft.com/office/officeart/2008/layout/LinedList"/>
    <dgm:cxn modelId="{82FC0C29-86F3-4812-A1D2-AAB3528D6ADB}" type="presOf" srcId="{F081984D-CE8F-45EA-B584-7B887605ED1D}" destId="{2F831D8C-0E03-40F0-8072-C5FBC0458561}" srcOrd="0" destOrd="0" presId="urn:microsoft.com/office/officeart/2008/layout/LinedList"/>
    <dgm:cxn modelId="{DFE8A02C-27B3-4A63-AF2A-0B8F0E9CC33D}" srcId="{850ED2CE-28A1-4B70-BB65-2B886AEBADEE}" destId="{5BAC04E0-23E6-4403-B2C8-E0CEB420AF91}" srcOrd="3" destOrd="0" parTransId="{916589BC-AE96-46DB-91FC-990B4A009AC6}" sibTransId="{7B50038E-8F44-4502-B1FA-EB858E316276}"/>
    <dgm:cxn modelId="{682A2360-429F-47CE-AFB1-3DE5A9722C11}" type="presOf" srcId="{5BAC04E0-23E6-4403-B2C8-E0CEB420AF91}" destId="{2E4DF5C4-4606-47B5-A6F8-D9C53BB97606}" srcOrd="0" destOrd="0" presId="urn:microsoft.com/office/officeart/2008/layout/LinedList"/>
    <dgm:cxn modelId="{C78E5144-9946-4761-AFE9-6B8397DEC892}" srcId="{850ED2CE-28A1-4B70-BB65-2B886AEBADEE}" destId="{F081984D-CE8F-45EA-B584-7B887605ED1D}" srcOrd="0" destOrd="0" parTransId="{121844C9-771C-4063-B9BE-3DCEB79A6CAF}" sibTransId="{4142226D-6DDA-4C27-B203-0D45EEE9F266}"/>
    <dgm:cxn modelId="{983FDE4F-1E5C-4128-B570-76479F2D56AB}" srcId="{850ED2CE-28A1-4B70-BB65-2B886AEBADEE}" destId="{32A9256D-3CC3-4905-BACE-81776F0B7096}" srcOrd="2" destOrd="0" parTransId="{30CA6149-C69B-43A8-84DF-EF06CEC73ABE}" sibTransId="{CF23921C-8AEC-426F-9DD2-683E336BDEBF}"/>
    <dgm:cxn modelId="{B4EDE8AB-0553-40B4-9A75-9C3BAC027634}" srcId="{850ED2CE-28A1-4B70-BB65-2B886AEBADEE}" destId="{72605E85-350F-494B-8083-6F976846A59F}" srcOrd="1" destOrd="0" parTransId="{8DFF5005-B661-4ADC-90E7-14ED3EADB212}" sibTransId="{7EEADA48-CA34-42AE-A73B-3752AA233493}"/>
    <dgm:cxn modelId="{2E2F4DCA-E82B-44BC-AD75-55D0430BD0D8}" type="presOf" srcId="{850ED2CE-28A1-4B70-BB65-2B886AEBADEE}" destId="{331A2F3C-D4E3-462A-BCBC-2912859E1F09}" srcOrd="0" destOrd="0" presId="urn:microsoft.com/office/officeart/2008/layout/LinedList"/>
    <dgm:cxn modelId="{388FE087-1DF9-48A7-B9F3-06628B1EF786}" type="presParOf" srcId="{331A2F3C-D4E3-462A-BCBC-2912859E1F09}" destId="{E56BE1FB-B1CD-46F0-9900-8CAF04830B91}" srcOrd="0" destOrd="0" presId="urn:microsoft.com/office/officeart/2008/layout/LinedList"/>
    <dgm:cxn modelId="{0F42CBDA-BF4F-492D-A578-D59485D49F3E}" type="presParOf" srcId="{331A2F3C-D4E3-462A-BCBC-2912859E1F09}" destId="{90835E5A-E032-42F5-9B97-FCD5E52C74D9}" srcOrd="1" destOrd="0" presId="urn:microsoft.com/office/officeart/2008/layout/LinedList"/>
    <dgm:cxn modelId="{1FE125AF-DB13-42F6-B5D7-0C8BABA3C726}" type="presParOf" srcId="{90835E5A-E032-42F5-9B97-FCD5E52C74D9}" destId="{2F831D8C-0E03-40F0-8072-C5FBC0458561}" srcOrd="0" destOrd="0" presId="urn:microsoft.com/office/officeart/2008/layout/LinedList"/>
    <dgm:cxn modelId="{51F61069-8AB1-4C99-8457-DEF63F9CA064}" type="presParOf" srcId="{90835E5A-E032-42F5-9B97-FCD5E52C74D9}" destId="{5FD53F34-ED8A-46D7-957A-EDCD95660BBB}" srcOrd="1" destOrd="0" presId="urn:microsoft.com/office/officeart/2008/layout/LinedList"/>
    <dgm:cxn modelId="{B4E36055-7D41-4896-9F01-9F283C05D565}" type="presParOf" srcId="{331A2F3C-D4E3-462A-BCBC-2912859E1F09}" destId="{98234498-7780-4994-A6E1-C65BED9C3522}" srcOrd="2" destOrd="0" presId="urn:microsoft.com/office/officeart/2008/layout/LinedList"/>
    <dgm:cxn modelId="{2556FBB2-DB80-4DFA-B3AD-88F168B70F7B}" type="presParOf" srcId="{331A2F3C-D4E3-462A-BCBC-2912859E1F09}" destId="{25444616-F5CB-409E-B5A1-1BEFCD1A5679}" srcOrd="3" destOrd="0" presId="urn:microsoft.com/office/officeart/2008/layout/LinedList"/>
    <dgm:cxn modelId="{31DFCD63-3EEC-4DC3-B205-B6A5D3C0C643}" type="presParOf" srcId="{25444616-F5CB-409E-B5A1-1BEFCD1A5679}" destId="{A7405978-CCB6-4B4D-B0A3-2D96E2425AE0}" srcOrd="0" destOrd="0" presId="urn:microsoft.com/office/officeart/2008/layout/LinedList"/>
    <dgm:cxn modelId="{D91F128E-BE8A-42C8-94F7-3657CF1D1570}" type="presParOf" srcId="{25444616-F5CB-409E-B5A1-1BEFCD1A5679}" destId="{3A590BAF-A753-4489-AF75-6A0386835D02}" srcOrd="1" destOrd="0" presId="urn:microsoft.com/office/officeart/2008/layout/LinedList"/>
    <dgm:cxn modelId="{40906C01-F821-4E27-9B64-377F2B9D0C75}" type="presParOf" srcId="{331A2F3C-D4E3-462A-BCBC-2912859E1F09}" destId="{BB2EC0FD-9D37-4C53-A22A-1430378A1314}" srcOrd="4" destOrd="0" presId="urn:microsoft.com/office/officeart/2008/layout/LinedList"/>
    <dgm:cxn modelId="{75178826-2F2C-474A-A174-495A2796D040}" type="presParOf" srcId="{331A2F3C-D4E3-462A-BCBC-2912859E1F09}" destId="{83A320D2-6CDF-4F9C-9FD0-B29C9EAA2604}" srcOrd="5" destOrd="0" presId="urn:microsoft.com/office/officeart/2008/layout/LinedList"/>
    <dgm:cxn modelId="{F187DE38-27C1-49B3-9372-0A9AF9638FCB}" type="presParOf" srcId="{83A320D2-6CDF-4F9C-9FD0-B29C9EAA2604}" destId="{8530FB47-7233-4FF3-BBBF-2C822E7F640E}" srcOrd="0" destOrd="0" presId="urn:microsoft.com/office/officeart/2008/layout/LinedList"/>
    <dgm:cxn modelId="{08F97DB1-DB28-4E7A-8329-C3225AAA1232}" type="presParOf" srcId="{83A320D2-6CDF-4F9C-9FD0-B29C9EAA2604}" destId="{B0A36D08-A0C1-483D-AACB-4C62722EC335}" srcOrd="1" destOrd="0" presId="urn:microsoft.com/office/officeart/2008/layout/LinedList"/>
    <dgm:cxn modelId="{B9F7BC76-1878-4A87-80A1-850255705D7E}" type="presParOf" srcId="{331A2F3C-D4E3-462A-BCBC-2912859E1F09}" destId="{F9AAB931-AEA8-4D34-BFE1-2167C7D4AE64}" srcOrd="6" destOrd="0" presId="urn:microsoft.com/office/officeart/2008/layout/LinedList"/>
    <dgm:cxn modelId="{EB73680F-031F-457F-8D62-155E36E2FA6C}" type="presParOf" srcId="{331A2F3C-D4E3-462A-BCBC-2912859E1F09}" destId="{7E02A978-0194-4D51-BC9E-C299B5E91478}" srcOrd="7" destOrd="0" presId="urn:microsoft.com/office/officeart/2008/layout/LinedList"/>
    <dgm:cxn modelId="{1E670BB0-A9D6-40AC-AE58-C27624E9F0EC}" type="presParOf" srcId="{7E02A978-0194-4D51-BC9E-C299B5E91478}" destId="{2E4DF5C4-4606-47B5-A6F8-D9C53BB97606}" srcOrd="0" destOrd="0" presId="urn:microsoft.com/office/officeart/2008/layout/LinedList"/>
    <dgm:cxn modelId="{E49FA32A-EA20-403D-B51A-347673FD6E04}" type="presParOf" srcId="{7E02A978-0194-4D51-BC9E-C299B5E91478}" destId="{2A893360-DEB2-4D94-9463-5256BCEC76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18E67-EDEE-44FD-BB8B-E00A36274E56}">
      <dsp:nvSpPr>
        <dsp:cNvPr id="0" name=""/>
        <dsp:cNvSpPr/>
      </dsp:nvSpPr>
      <dsp:spPr>
        <a:xfrm>
          <a:off x="564267" y="121909"/>
          <a:ext cx="686601" cy="686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7537E-465F-49B4-8E6D-5783E76926B9}">
      <dsp:nvSpPr>
        <dsp:cNvPr id="0" name=""/>
        <dsp:cNvSpPr/>
      </dsp:nvSpPr>
      <dsp:spPr>
        <a:xfrm>
          <a:off x="144677" y="1037543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Java Core</a:t>
          </a:r>
        </a:p>
      </dsp:txBody>
      <dsp:txXfrm>
        <a:off x="144677" y="1037543"/>
        <a:ext cx="1525781" cy="610312"/>
      </dsp:txXfrm>
    </dsp:sp>
    <dsp:sp modelId="{5A1A4F23-AA5C-4D0B-8CDB-B90C9BCA31EF}">
      <dsp:nvSpPr>
        <dsp:cNvPr id="0" name=""/>
        <dsp:cNvSpPr/>
      </dsp:nvSpPr>
      <dsp:spPr>
        <a:xfrm>
          <a:off x="2357060" y="121909"/>
          <a:ext cx="686601" cy="686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80797-A5E4-477D-A5C6-9C025DB8F767}">
      <dsp:nvSpPr>
        <dsp:cNvPr id="0" name=""/>
        <dsp:cNvSpPr/>
      </dsp:nvSpPr>
      <dsp:spPr>
        <a:xfrm>
          <a:off x="1937470" y="1037543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Java Spring Boot</a:t>
          </a:r>
        </a:p>
      </dsp:txBody>
      <dsp:txXfrm>
        <a:off x="1937470" y="1037543"/>
        <a:ext cx="1525781" cy="610312"/>
      </dsp:txXfrm>
    </dsp:sp>
    <dsp:sp modelId="{2FFB9072-DF67-447D-9F12-90208DEBA02B}">
      <dsp:nvSpPr>
        <dsp:cNvPr id="0" name=""/>
        <dsp:cNvSpPr/>
      </dsp:nvSpPr>
      <dsp:spPr>
        <a:xfrm>
          <a:off x="564267" y="2029301"/>
          <a:ext cx="686601" cy="686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36274-DA49-40F4-A1B9-5265B0A744FF}">
      <dsp:nvSpPr>
        <dsp:cNvPr id="0" name=""/>
        <dsp:cNvSpPr/>
      </dsp:nvSpPr>
      <dsp:spPr>
        <a:xfrm>
          <a:off x="144677" y="2944935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Java Microservices Architecture.</a:t>
          </a:r>
        </a:p>
      </dsp:txBody>
      <dsp:txXfrm>
        <a:off x="144677" y="2944935"/>
        <a:ext cx="1525781" cy="610312"/>
      </dsp:txXfrm>
    </dsp:sp>
    <dsp:sp modelId="{E2C8E576-FB9A-4173-9CF3-4B9A48F2E3B7}">
      <dsp:nvSpPr>
        <dsp:cNvPr id="0" name=""/>
        <dsp:cNvSpPr/>
      </dsp:nvSpPr>
      <dsp:spPr>
        <a:xfrm>
          <a:off x="2357060" y="2029301"/>
          <a:ext cx="686601" cy="686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03CB6-A9B5-44F4-A5AD-0F737C10B158}">
      <dsp:nvSpPr>
        <dsp:cNvPr id="0" name=""/>
        <dsp:cNvSpPr/>
      </dsp:nvSpPr>
      <dsp:spPr>
        <a:xfrm>
          <a:off x="1937470" y="2944935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Oracle/MySQL Database</a:t>
          </a:r>
        </a:p>
      </dsp:txBody>
      <dsp:txXfrm>
        <a:off x="1937470" y="2944935"/>
        <a:ext cx="1525781" cy="610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3D2D6-16C8-466A-BF91-ADE5D3F0A75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8DAFD-DB59-4503-B527-ED454E5F31B5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 is a Db Entity who can place the order.</a:t>
          </a:r>
        </a:p>
      </dsp:txBody>
      <dsp:txXfrm>
        <a:off x="0" y="0"/>
        <a:ext cx="6900512" cy="1384035"/>
      </dsp:txXfrm>
    </dsp:sp>
    <dsp:sp modelId="{56D7F49F-D050-4278-B74F-D7BEA111C7D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AED52-08F6-4A52-AC30-A658AAA67B1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 information is stored in respective Customer Tables.</a:t>
          </a:r>
        </a:p>
      </dsp:txBody>
      <dsp:txXfrm>
        <a:off x="0" y="1384035"/>
        <a:ext cx="6900512" cy="1384035"/>
      </dsp:txXfrm>
    </dsp:sp>
    <dsp:sp modelId="{C3CF6C8E-D937-487A-B634-7708208FE7F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96078-AA57-4F15-81A4-7CBFB1412C28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Customer’s Add/Delete/Update operations can be done on Web portal.</a:t>
          </a:r>
        </a:p>
      </dsp:txBody>
      <dsp:txXfrm>
        <a:off x="0" y="2768070"/>
        <a:ext cx="6900512" cy="1384035"/>
      </dsp:txXfrm>
    </dsp:sp>
    <dsp:sp modelId="{38FA8E3B-43E7-438A-8726-7294914B5B7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B1FFA-3FB0-446E-B910-24059AA2A1E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 entity is further linked with other entities like PO,Invoices,Reports etc.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2D15D-7EF4-4679-8BEC-37EFD7831BB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D862E-4444-44EE-A5CE-541ED3604A5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Employees is an entity who joins the company and using this application employee’s salary will be processed.</a:t>
          </a:r>
        </a:p>
      </dsp:txBody>
      <dsp:txXfrm>
        <a:off x="0" y="2703"/>
        <a:ext cx="6900512" cy="1843578"/>
      </dsp:txXfrm>
    </dsp:sp>
    <dsp:sp modelId="{1B76D54C-DF9B-487F-AD37-4A5ABDA088B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BDD20-2B67-4728-8CF6-9AEDBFDEFE9A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Employee is the atomic unit for this application.</a:t>
          </a:r>
        </a:p>
      </dsp:txBody>
      <dsp:txXfrm>
        <a:off x="0" y="1846281"/>
        <a:ext cx="6900512" cy="1843578"/>
      </dsp:txXfrm>
    </dsp:sp>
    <dsp:sp modelId="{050D581F-5395-44F2-876C-C15A9A558BF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2E759-1F3E-4568-AF22-34401C6E169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Every Employee belongs to a Dept.</a:t>
          </a:r>
        </a:p>
      </dsp:txBody>
      <dsp:txXfrm>
        <a:off x="0" y="3689859"/>
        <a:ext cx="6900512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F8BB-36FC-4B8B-A6EA-E2E5B230289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69FA9-20EA-4727-8385-BED30DD2EEE7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Department entity indicates </a:t>
          </a:r>
          <a:r>
            <a:rPr lang="en-US" sz="3700" kern="1200"/>
            <a:t>that each </a:t>
          </a:r>
          <a:endParaRPr lang="en-US" sz="3700" kern="1200" dirty="0"/>
        </a:p>
      </dsp:txBody>
      <dsp:txXfrm>
        <a:off x="0" y="2703"/>
        <a:ext cx="6900512" cy="1843578"/>
      </dsp:txXfrm>
    </dsp:sp>
    <dsp:sp modelId="{8C46E2FE-6225-4C80-9019-89D8FEBDE48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A8C92-C1C3-4ACC-95F5-BE6B10E90D5B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Customer must accept the PO with in 5 days otherwise PO is cancelled.</a:t>
          </a:r>
        </a:p>
      </dsp:txBody>
      <dsp:txXfrm>
        <a:off x="0" y="1846281"/>
        <a:ext cx="6900512" cy="1843578"/>
      </dsp:txXfrm>
    </dsp:sp>
    <dsp:sp modelId="{98A78135-8468-4DF4-B940-AA49E007921C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68516-6ED6-46E6-9575-8DDA3485A42E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Once PO is created then next step is to create the invoice based on this PO.</a:t>
          </a:r>
        </a:p>
      </dsp:txBody>
      <dsp:txXfrm>
        <a:off x="0" y="3689859"/>
        <a:ext cx="6900512" cy="1843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C31BA-0073-4F57-A89E-47596E7D1CFF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C9EDC-B3BB-4DA7-80CA-C2769A11EB5C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Based on PO an Invoice is generated for Customer.</a:t>
          </a:r>
        </a:p>
      </dsp:txBody>
      <dsp:txXfrm>
        <a:off x="0" y="675"/>
        <a:ext cx="6900512" cy="1106957"/>
      </dsp:txXfrm>
    </dsp:sp>
    <dsp:sp modelId="{0FD2CEA7-CC97-42A4-B0C4-126BD8B98D80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92F5E-1479-4154-9F23-A241E4D22897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Invoice is created based on PO.</a:t>
          </a:r>
        </a:p>
      </dsp:txBody>
      <dsp:txXfrm>
        <a:off x="0" y="1107633"/>
        <a:ext cx="6900512" cy="1106957"/>
      </dsp:txXfrm>
    </dsp:sp>
    <dsp:sp modelId="{8505C475-DA02-49B9-BE9B-41BCBFB4638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80039-C728-4157-BFE5-6409B18D8452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Qty of items and their unit price and Taxes are the parts of Invoice.</a:t>
          </a:r>
        </a:p>
      </dsp:txBody>
      <dsp:txXfrm>
        <a:off x="0" y="2214591"/>
        <a:ext cx="6900512" cy="1106957"/>
      </dsp:txXfrm>
    </dsp:sp>
    <dsp:sp modelId="{623D38E2-677B-46B6-A50F-20F8DD7EC8AE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C13EF-8A2A-415E-BA3B-C15714BBE48A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Invoice payment is due in 30 days.</a:t>
          </a:r>
        </a:p>
      </dsp:txBody>
      <dsp:txXfrm>
        <a:off x="0" y="3321549"/>
        <a:ext cx="6900512" cy="1106957"/>
      </dsp:txXfrm>
    </dsp:sp>
    <dsp:sp modelId="{42108471-98DE-486F-ADA0-D7D0C04E75DF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1496F-7B90-400F-9B59-CD4BA9B8F30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customer does not pay the invoice amt with in 30 days then a notification alert is to be sent to the customer.</a:t>
          </a:r>
        </a:p>
      </dsp:txBody>
      <dsp:txXfrm>
        <a:off x="0" y="4428507"/>
        <a:ext cx="6900512" cy="1106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BE1FB-B1CD-46F0-9900-8CAF04830B9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31D8C-0E03-40F0-8072-C5FBC045856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Customer Invoice wise reports</a:t>
          </a:r>
        </a:p>
      </dsp:txBody>
      <dsp:txXfrm>
        <a:off x="0" y="0"/>
        <a:ext cx="6900512" cy="1384035"/>
      </dsp:txXfrm>
    </dsp:sp>
    <dsp:sp modelId="{98234498-7780-4994-A6E1-C65BED9C352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05978-CCB6-4B4D-B0A3-2D96E2425AE0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Customer Item wise reports.</a:t>
          </a:r>
        </a:p>
      </dsp:txBody>
      <dsp:txXfrm>
        <a:off x="0" y="1384035"/>
        <a:ext cx="6900512" cy="1384035"/>
      </dsp:txXfrm>
    </dsp:sp>
    <dsp:sp modelId="{BB2EC0FD-9D37-4C53-A22A-1430378A131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0FB47-7233-4FF3-BBBF-2C822E7F640E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Item Category wise reports</a:t>
          </a:r>
        </a:p>
      </dsp:txBody>
      <dsp:txXfrm>
        <a:off x="0" y="2768070"/>
        <a:ext cx="6900512" cy="1384035"/>
      </dsp:txXfrm>
    </dsp:sp>
    <dsp:sp modelId="{F9AAB931-AEA8-4D34-BFE1-2167C7D4AE6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DF5C4-4606-47B5-A6F8-D9C53BB9760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PO Reports customer wise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65BC-7A0C-4DE4-A682-54E1BCA08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F1F8C-7A7C-4305-A0C5-9BFD08CB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469B-B869-45ED-BF84-9415A119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8401-36CF-431C-95DE-0BB3DDDB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DF039-8ED6-4163-BB2B-FAB8EC26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4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FE26-EE3F-47CD-8C94-7C693B77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32998-E31A-459D-8C23-3E36B14E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37AC-8026-4CA7-89FB-46A3C1D5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1116-39CD-46DA-8CF2-B412F888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3437-A136-4406-9667-91B21E9D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6D9A6-85F7-4FAC-87BC-E34D080E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F5DD0-234C-4182-B6F9-2413DE965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3C0F-9082-4CA4-83A3-340534E4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3CABC-AB3E-4FD6-B2AD-9877BC52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8D05-4934-4E7E-94A4-ACAF7663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2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FF03-6AF0-4868-9CC3-BCAD4B62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DA82-BFCB-40F5-B447-112F67F0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F88C-869B-4DA4-A88C-C300E3BE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CA61-4FC0-48B0-B060-2DC6B75A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9E56-C837-4D1F-BA88-08C7AB00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D418-7EB3-444C-897E-38F080CD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A5289-A35B-4790-A65D-A5AEA760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EC82-62C0-49D4-B9D5-E6C6EC08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ACC2-E352-4F66-80EC-A5974C3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FAE0-EB59-41B1-9A96-33A2871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F723-129F-466C-933B-9F4994CF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CBEB-C499-493E-BB56-7BB1C884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2C9AA-1AD3-4FA1-B8F9-52B2A54B5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CAF7-4BC3-476A-B390-7C8ACB49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B89FE-317B-48CE-A5A4-A057162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F63E0-043A-4E1C-B766-95F45524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9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9ED5-33A1-4A7B-A21F-282F3925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E944D-EBCE-444D-9C3B-8A06BC45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A2AB7-8C35-4992-9A0B-3818603FA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FDFF-173D-4E5A-BA25-AA4430010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5D5A4-AE71-4B27-9CED-525C2D0C2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47347-16D3-4EF4-8BF5-4C66A6D0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358B-4DC1-488A-A503-62F64088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7672C-9C8F-4D4F-8899-3F51A98D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3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E898-8E32-437E-9D53-656A29C9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8BE8D-5BBF-4148-A035-1EB074DA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40FFE-D623-4C44-96E0-D116F4AB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4544E-347C-4167-8D51-971EE149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DD67A-EA7E-483A-B97F-0BFA1B41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8FC2D-587E-4F72-A15D-3D1D8F7A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F35F-4033-488E-8B2F-0DDE6073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5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8EB-8D3B-46B5-AB9A-5FC74A12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29EF-926B-4EE1-8A69-4781DB32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4AB4F-9B57-42B9-840F-29B3EDC1B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DFF4A-C09E-47C7-B557-812394C8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502B-5B4D-4D6E-BEAC-9ED4A364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97089-E795-4BBB-BB2E-44A9B016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2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0E67-38E3-47E0-92F8-90E81DC7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05156-A860-4D72-8A3E-D49C250DF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1DBFD-80DB-4029-96B3-131A670F1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EC777-E0AF-4D4A-AA5A-BBE2CCE2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79C47-6F0B-4C6B-9170-8E96A3C0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0C11-E423-41B8-BC52-60243A6E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1076A-4F01-43FD-B18D-322FE0EF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9915-7539-4A78-A805-8D927A0A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5573-7D12-4DFD-958C-66304D30C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D387-01F7-453C-916F-79A7398F7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415E-6F1F-4774-A700-05F35ABDC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DDD-1867-4010-8BF1-01D9A321C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1EE84-6B66-4588-BA3D-2DD28882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96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C9110-0722-4714-B0BA-D5711E8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Invoice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EB892A-2F00-48D8-AA1E-0FCCAFE7E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98093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74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094FE-81BD-4544-9B31-097FC14A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Reports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92D59-36A5-4428-B29D-AA7B4F997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7287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07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20B42-F282-44EC-9373-B9653A96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Technology used</a:t>
            </a:r>
            <a:endParaRPr lang="en-IN" sz="3600">
              <a:solidFill>
                <a:srgbClr val="FFFFFF"/>
              </a:solidFill>
            </a:endParaRPr>
          </a:p>
        </p:txBody>
      </p:sp>
      <p:pic>
        <p:nvPicPr>
          <p:cNvPr id="1034" name="Picture 10" descr="What is Docker? | AWS">
            <a:extLst>
              <a:ext uri="{FF2B5EF4-FFF2-40B4-BE49-F238E27FC236}">
                <a16:creationId xmlns:a16="http://schemas.microsoft.com/office/drawing/2014/main" id="{E9F306CB-A18A-40E9-B3D2-CEA57E66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080" y="498995"/>
            <a:ext cx="3211039" cy="15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| Home">
            <a:extLst>
              <a:ext uri="{FF2B5EF4-FFF2-40B4-BE49-F238E27FC236}">
                <a16:creationId xmlns:a16="http://schemas.microsoft.com/office/drawing/2014/main" id="{C06EA9AA-F6FC-4F57-956F-5F4451FF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6790" y="460569"/>
            <a:ext cx="3169090" cy="158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gration to GitHub by Solidify">
            <a:extLst>
              <a:ext uri="{FF2B5EF4-FFF2-40B4-BE49-F238E27FC236}">
                <a16:creationId xmlns:a16="http://schemas.microsoft.com/office/drawing/2014/main" id="{D7E70497-E252-46D9-AC1E-8B323834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081" y="2896466"/>
            <a:ext cx="3219976" cy="10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ervices with Spring">
            <a:extLst>
              <a:ext uri="{FF2B5EF4-FFF2-40B4-BE49-F238E27FC236}">
                <a16:creationId xmlns:a16="http://schemas.microsoft.com/office/drawing/2014/main" id="{185F5DDE-1D23-4760-AB4B-E1945324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7542" y="2503952"/>
            <a:ext cx="2914677" cy="18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- Cloud Wars">
            <a:extLst>
              <a:ext uri="{FF2B5EF4-FFF2-40B4-BE49-F238E27FC236}">
                <a16:creationId xmlns:a16="http://schemas.microsoft.com/office/drawing/2014/main" id="{830F58F4-4FAB-4A1A-937B-086B02EE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3486" y="4781816"/>
            <a:ext cx="3211571" cy="15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 Downloads | Oracle">
            <a:extLst>
              <a:ext uri="{FF2B5EF4-FFF2-40B4-BE49-F238E27FC236}">
                <a16:creationId xmlns:a16="http://schemas.microsoft.com/office/drawing/2014/main" id="{F7884904-777E-4F26-9940-225A2E7C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5123" y="4649694"/>
            <a:ext cx="2912423" cy="18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D6E73C-CE36-4C73-9143-B3836DCBB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018163"/>
              </p:ext>
            </p:extLst>
          </p:nvPr>
        </p:nvGraphicFramePr>
        <p:xfrm>
          <a:off x="798256" y="2474260"/>
          <a:ext cx="3607930" cy="3677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6236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48E88-6D8C-43FB-BD8E-933A0E3B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Application Modules</a:t>
            </a:r>
            <a:endParaRPr lang="en-IN" sz="3600">
              <a:solidFill>
                <a:srgbClr val="FFFFFF"/>
              </a:solidFill>
            </a:endParaRPr>
          </a:p>
        </p:txBody>
      </p:sp>
      <p:pic>
        <p:nvPicPr>
          <p:cNvPr id="2066" name="Picture 18" descr="Best email services of 2021: paid, free and business providers | TechRadar">
            <a:extLst>
              <a:ext uri="{FF2B5EF4-FFF2-40B4-BE49-F238E27FC236}">
                <a16:creationId xmlns:a16="http://schemas.microsoft.com/office/drawing/2014/main" id="{AC19D118-F224-4AF5-9282-3400AA52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773" y="4633892"/>
            <a:ext cx="3169090" cy="177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4002-2316-4B27-9AFD-D2E3B4BF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User Management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Employee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Departments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Payroll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Notification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Reports</a:t>
            </a:r>
            <a:endParaRPr lang="en-IN" sz="2000" dirty="0">
              <a:solidFill>
                <a:srgbClr val="FFFFFF"/>
              </a:solidFill>
            </a:endParaRPr>
          </a:p>
        </p:txBody>
      </p:sp>
      <p:pic>
        <p:nvPicPr>
          <p:cNvPr id="2054" name="Picture 6" descr="circled-user-male-skin-type-1-2 | Focus Education">
            <a:extLst>
              <a:ext uri="{FF2B5EF4-FFF2-40B4-BE49-F238E27FC236}">
                <a16:creationId xmlns:a16="http://schemas.microsoft.com/office/drawing/2014/main" id="{0B8DE984-A93E-42B5-B395-2A644B56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1410" y="261674"/>
            <a:ext cx="1878513" cy="18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6 Best Ways to Keep Your Employees Happy | CommBox">
            <a:extLst>
              <a:ext uri="{FF2B5EF4-FFF2-40B4-BE49-F238E27FC236}">
                <a16:creationId xmlns:a16="http://schemas.microsoft.com/office/drawing/2014/main" id="{1627D63C-BEAC-4326-BB28-E9629D76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32" y="2777155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Departments In Newspaper Organizations and their Roles - Hosbeg.com">
            <a:extLst>
              <a:ext uri="{FF2B5EF4-FFF2-40B4-BE49-F238E27FC236}">
                <a16:creationId xmlns:a16="http://schemas.microsoft.com/office/drawing/2014/main" id="{201D4430-2A82-4AD6-95B5-095DABC3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898" y="357967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payroll and how are payroll calculations done?">
            <a:extLst>
              <a:ext uri="{FF2B5EF4-FFF2-40B4-BE49-F238E27FC236}">
                <a16:creationId xmlns:a16="http://schemas.microsoft.com/office/drawing/2014/main" id="{4D882468-0F71-48C0-95C4-FFEF5AC0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73" y="2693589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85E6-DE38-4B9F-B63A-970DC88D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Workflow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C45E4-5F7E-48DC-9911-F81AEB2CD8E4}"/>
              </a:ext>
            </a:extLst>
          </p:cNvPr>
          <p:cNvSpPr/>
          <p:nvPr/>
        </p:nvSpPr>
        <p:spPr>
          <a:xfrm>
            <a:off x="4029074" y="1920874"/>
            <a:ext cx="5381625" cy="427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 descr="Interaction Design and the User Experience">
            <a:extLst>
              <a:ext uri="{FF2B5EF4-FFF2-40B4-BE49-F238E27FC236}">
                <a16:creationId xmlns:a16="http://schemas.microsoft.com/office/drawing/2014/main" id="{6351B796-0BF6-4C5B-8F94-18717B7B8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89401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D437919-16F3-49AB-BEB1-2E2CB745477E}"/>
              </a:ext>
            </a:extLst>
          </p:cNvPr>
          <p:cNvSpPr/>
          <p:nvPr/>
        </p:nvSpPr>
        <p:spPr>
          <a:xfrm>
            <a:off x="10449560" y="2795586"/>
            <a:ext cx="1808480" cy="223202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5C2F9F-30AD-4045-9E9D-96D41FF54345}"/>
              </a:ext>
            </a:extLst>
          </p:cNvPr>
          <p:cNvCxnSpPr/>
          <p:nvPr/>
        </p:nvCxnSpPr>
        <p:spPr>
          <a:xfrm>
            <a:off x="3048000" y="4352925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833309-74AD-435C-B008-765FFDEB0755}"/>
              </a:ext>
            </a:extLst>
          </p:cNvPr>
          <p:cNvSpPr/>
          <p:nvPr/>
        </p:nvSpPr>
        <p:spPr>
          <a:xfrm>
            <a:off x="4362450" y="2190750"/>
            <a:ext cx="1933575" cy="34575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E77260-5375-4106-9D08-C87C0911ECCA}"/>
              </a:ext>
            </a:extLst>
          </p:cNvPr>
          <p:cNvSpPr/>
          <p:nvPr/>
        </p:nvSpPr>
        <p:spPr>
          <a:xfrm>
            <a:off x="7190736" y="1860542"/>
            <a:ext cx="2133600" cy="1000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3BB8A7-236E-461A-8505-11676A49CF82}"/>
              </a:ext>
            </a:extLst>
          </p:cNvPr>
          <p:cNvSpPr/>
          <p:nvPr/>
        </p:nvSpPr>
        <p:spPr>
          <a:xfrm>
            <a:off x="7215504" y="2904368"/>
            <a:ext cx="2133600" cy="1000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A72062-408B-439A-845C-6162A22BCFB2}"/>
              </a:ext>
            </a:extLst>
          </p:cNvPr>
          <p:cNvSpPr/>
          <p:nvPr/>
        </p:nvSpPr>
        <p:spPr>
          <a:xfrm>
            <a:off x="7190736" y="3997334"/>
            <a:ext cx="2133600" cy="1000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Payroll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2A63C0-B9AF-40CE-846D-935F76B375D7}"/>
              </a:ext>
            </a:extLst>
          </p:cNvPr>
          <p:cNvSpPr/>
          <p:nvPr/>
        </p:nvSpPr>
        <p:spPr>
          <a:xfrm>
            <a:off x="7277099" y="5079205"/>
            <a:ext cx="2133600" cy="1000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D27AED-D4ED-48F9-8A2B-B5901BB6E74B}"/>
              </a:ext>
            </a:extLst>
          </p:cNvPr>
          <p:cNvCxnSpPr>
            <a:cxnSpLocks/>
          </p:cNvCxnSpPr>
          <p:nvPr/>
        </p:nvCxnSpPr>
        <p:spPr>
          <a:xfrm>
            <a:off x="9324336" y="2571750"/>
            <a:ext cx="1210314" cy="1456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4AA97D-57E1-4147-98A1-CC21442928B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9349104" y="3404431"/>
            <a:ext cx="1252856" cy="659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BA6C65-21BD-46D1-BDD3-B35E9FCBA533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9324336" y="3997334"/>
            <a:ext cx="1210314" cy="500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10ACDA-6435-4426-8DF4-561EDC0BDB9E}"/>
              </a:ext>
            </a:extLst>
          </p:cNvPr>
          <p:cNvCxnSpPr>
            <a:cxnSpLocks/>
          </p:cNvCxnSpPr>
          <p:nvPr/>
        </p:nvCxnSpPr>
        <p:spPr>
          <a:xfrm flipV="1">
            <a:off x="9349104" y="4015580"/>
            <a:ext cx="1185546" cy="141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386B2F-2296-48F4-94AE-1BF61ADB00C4}"/>
              </a:ext>
            </a:extLst>
          </p:cNvPr>
          <p:cNvSpPr txBox="1"/>
          <p:nvPr/>
        </p:nvSpPr>
        <p:spPr>
          <a:xfrm>
            <a:off x="4276725" y="5821917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Eureka Service Discovery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34602-9279-48F0-8DA9-87C8D1F03149}"/>
              </a:ext>
            </a:extLst>
          </p:cNvPr>
          <p:cNvCxnSpPr>
            <a:cxnSpLocks/>
          </p:cNvCxnSpPr>
          <p:nvPr/>
        </p:nvCxnSpPr>
        <p:spPr>
          <a:xfrm flipH="1">
            <a:off x="6296025" y="2455057"/>
            <a:ext cx="894711" cy="987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33E533-1547-403E-B652-E61290A199D0}"/>
              </a:ext>
            </a:extLst>
          </p:cNvPr>
          <p:cNvCxnSpPr>
            <a:cxnSpLocks/>
          </p:cNvCxnSpPr>
          <p:nvPr/>
        </p:nvCxnSpPr>
        <p:spPr>
          <a:xfrm flipH="1">
            <a:off x="6296025" y="3388532"/>
            <a:ext cx="857885" cy="53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34E3A4-9BB7-463B-B478-BBA2D1F144EF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6320793" y="3459277"/>
            <a:ext cx="869943" cy="1038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8BD982-F47F-46F1-BFD2-9CDDB92C12A3}"/>
              </a:ext>
            </a:extLst>
          </p:cNvPr>
          <p:cNvCxnSpPr>
            <a:cxnSpLocks/>
          </p:cNvCxnSpPr>
          <p:nvPr/>
        </p:nvCxnSpPr>
        <p:spPr>
          <a:xfrm flipH="1" flipV="1">
            <a:off x="6339206" y="3415503"/>
            <a:ext cx="918846" cy="2141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5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A331-9599-4F03-9EC7-59B5C4CF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A541-4175-4BAD-95CD-1172B37A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User                           Login Form</a:t>
            </a:r>
          </a:p>
        </p:txBody>
      </p:sp>
      <p:pic>
        <p:nvPicPr>
          <p:cNvPr id="3076" name="Picture 4" descr="Interaction Design and the User Experience">
            <a:extLst>
              <a:ext uri="{FF2B5EF4-FFF2-40B4-BE49-F238E27FC236}">
                <a16:creationId xmlns:a16="http://schemas.microsoft.com/office/drawing/2014/main" id="{8C1A3ECC-6819-48B2-87BF-3BAE3D041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82562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arn MVC Using Angular Role Based Login">
            <a:extLst>
              <a:ext uri="{FF2B5EF4-FFF2-40B4-BE49-F238E27FC236}">
                <a16:creationId xmlns:a16="http://schemas.microsoft.com/office/drawing/2014/main" id="{08059F93-4952-4D8E-965E-D54903D4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1983266"/>
            <a:ext cx="3254375" cy="18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BB86CC-0989-484D-BA3A-2AD58B9E5370}"/>
              </a:ext>
            </a:extLst>
          </p:cNvPr>
          <p:cNvSpPr/>
          <p:nvPr/>
        </p:nvSpPr>
        <p:spPr>
          <a:xfrm>
            <a:off x="7955280" y="1825625"/>
            <a:ext cx="3291840" cy="428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CRUD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Employee CRUD 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Salary Slabs CRUD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Payroll Salary Generation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Customer Notified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Reports </a:t>
            </a:r>
          </a:p>
          <a:p>
            <a:pPr algn="ctr"/>
            <a:endParaRPr lang="en-IN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9CE6271-FA00-4D0D-9AE2-96F6EEF901D5}"/>
              </a:ext>
            </a:extLst>
          </p:cNvPr>
          <p:cNvSpPr/>
          <p:nvPr/>
        </p:nvSpPr>
        <p:spPr>
          <a:xfrm>
            <a:off x="3393440" y="4958080"/>
            <a:ext cx="1808480" cy="1818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96347A-960C-4EB9-8BB7-B8911E90AC73}"/>
              </a:ext>
            </a:extLst>
          </p:cNvPr>
          <p:cNvCxnSpPr>
            <a:stCxn id="6" idx="4"/>
          </p:cNvCxnSpPr>
          <p:nvPr/>
        </p:nvCxnSpPr>
        <p:spPr>
          <a:xfrm flipV="1">
            <a:off x="5201920" y="5829300"/>
            <a:ext cx="2753360" cy="37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19A-1F80-4059-8C92-9C6669F5B845}"/>
              </a:ext>
            </a:extLst>
          </p:cNvPr>
          <p:cNvCxnSpPr/>
          <p:nvPr/>
        </p:nvCxnSpPr>
        <p:spPr>
          <a:xfrm>
            <a:off x="2981325" y="3343275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1840A0-8C4B-460B-BB13-4CF41E1F16E7}"/>
              </a:ext>
            </a:extLst>
          </p:cNvPr>
          <p:cNvCxnSpPr>
            <a:stCxn id="3078" idx="3"/>
            <a:endCxn id="3078" idx="3"/>
          </p:cNvCxnSpPr>
          <p:nvPr/>
        </p:nvCxnSpPr>
        <p:spPr>
          <a:xfrm>
            <a:off x="6858000" y="28924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E9A27-A84E-4D91-8620-5DDB7CECEE83}"/>
              </a:ext>
            </a:extLst>
          </p:cNvPr>
          <p:cNvCxnSpPr/>
          <p:nvPr/>
        </p:nvCxnSpPr>
        <p:spPr>
          <a:xfrm>
            <a:off x="6858000" y="3429000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8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B6D2-63FF-415B-BDE0-BBA15296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08AD-91EA-4DD2-87BA-3DE3FC2C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 users are created and managed by Admin.</a:t>
            </a:r>
          </a:p>
          <a:p>
            <a:r>
              <a:rPr lang="en-US" dirty="0"/>
              <a:t>Admin user can add/modify/delete the users whereas regular user can’t perform these activities but can enter to website.</a:t>
            </a:r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A10767-0887-4276-8B59-13217DF9C5FF}"/>
              </a:ext>
            </a:extLst>
          </p:cNvPr>
          <p:cNvSpPr/>
          <p:nvPr/>
        </p:nvSpPr>
        <p:spPr>
          <a:xfrm>
            <a:off x="4152900" y="3657600"/>
            <a:ext cx="2543175" cy="8096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88C27F-486C-41BC-94D1-69926EDEDA25}"/>
              </a:ext>
            </a:extLst>
          </p:cNvPr>
          <p:cNvSpPr/>
          <p:nvPr/>
        </p:nvSpPr>
        <p:spPr>
          <a:xfrm>
            <a:off x="6096000" y="5528468"/>
            <a:ext cx="2543175" cy="8096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User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FC2F47-6662-45BB-8769-249445880312}"/>
              </a:ext>
            </a:extLst>
          </p:cNvPr>
          <p:cNvSpPr/>
          <p:nvPr/>
        </p:nvSpPr>
        <p:spPr>
          <a:xfrm>
            <a:off x="2971800" y="5528468"/>
            <a:ext cx="2543175" cy="809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1F6E04-39A9-4705-8EB3-0237A132938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434286" y="4538265"/>
            <a:ext cx="1061243" cy="919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82656CC-3615-4AD6-B86E-4B22C6D1F3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11888" y="4501455"/>
            <a:ext cx="1039614" cy="101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1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7C2E9-3615-47B0-8E77-6B2F619B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Customer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3F8DA-42F1-46EA-8691-41F966760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8124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6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76486-687C-42DA-A8DE-E2EE36A4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Employee</a:t>
            </a:r>
            <a:endParaRPr lang="en-IN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0DE0D7-7A22-4E3D-9F3D-0047017ED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8140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24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D7033-1250-4425-ABA1-B63CCB25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Dept</a:t>
            </a:r>
            <a:endParaRPr lang="en-IN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6DAB4D-784D-43CD-9E5A-7310803B1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7695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29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Capstone Project</vt:lpstr>
      <vt:lpstr>Technology used</vt:lpstr>
      <vt:lpstr>Application Modules</vt:lpstr>
      <vt:lpstr>Technical Workflow</vt:lpstr>
      <vt:lpstr>Application Flow</vt:lpstr>
      <vt:lpstr>User Management </vt:lpstr>
      <vt:lpstr>Customer</vt:lpstr>
      <vt:lpstr>Employee</vt:lpstr>
      <vt:lpstr>Dept</vt:lpstr>
      <vt:lpstr>Invoice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Sharma, Raman (ES Global Design)</dc:creator>
  <cp:lastModifiedBy>Sharma, Raman (ES Global Design)</cp:lastModifiedBy>
  <cp:revision>9</cp:revision>
  <dcterms:created xsi:type="dcterms:W3CDTF">2021-10-13T08:30:47Z</dcterms:created>
  <dcterms:modified xsi:type="dcterms:W3CDTF">2021-10-13T10:22:09Z</dcterms:modified>
</cp:coreProperties>
</file>