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5" r:id="rId4"/>
    <p:sldId id="318" r:id="rId5"/>
    <p:sldId id="319" r:id="rId6"/>
    <p:sldId id="320" r:id="rId7"/>
    <p:sldId id="321" r:id="rId8"/>
    <p:sldId id="322" r:id="rId9"/>
    <p:sldId id="323" r:id="rId10"/>
    <p:sldId id="262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843595"/>
            <a:chOff x="5203632" y="2171892"/>
            <a:chExt cx="5277678" cy="38435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자료형이란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자료형은 데이터 타입이다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타입에 따라 변수에 저장할 수 있는 값의 종류와 허용 범위가 달라진다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변수가 사용할 공간의 크기와 특성에 따라 적절한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자료형’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사용하여 변수를 선언한다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자료형은 기본형과 참조형으로 나누어져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자바는 정수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논리값을 저장하는 총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기본 타입을 제공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9759048-FCFB-90EC-687C-AA7DF2070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" t="2714" r="843" b="4317"/>
          <a:stretch/>
        </p:blipFill>
        <p:spPr>
          <a:xfrm>
            <a:off x="531843" y="4469362"/>
            <a:ext cx="8369561" cy="209005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2776033" cy="1566049"/>
            <a:chOff x="5203632" y="2171892"/>
            <a:chExt cx="5277678" cy="1566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2125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byte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1byte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단위의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동영상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음악 파일 등 실행 파일의 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자료를 처리 할 때 사용하기 좋은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3146231" y="1412673"/>
            <a:ext cx="2776033" cy="1196717"/>
            <a:chOff x="5203632" y="2171892"/>
            <a:chExt cx="5277678" cy="119671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2125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short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2byte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단위의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c/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c++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언어와의 호환 시 사용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133271" y="1412673"/>
            <a:ext cx="2776033" cy="1566049"/>
            <a:chOff x="5203632" y="2171892"/>
            <a:chExt cx="5277678" cy="156604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2125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4byte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단위의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정수 사용 시 기본적으로 많이 사용하는 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9061074" y="1412673"/>
            <a:ext cx="2776033" cy="2120046"/>
            <a:chOff x="5203632" y="2171892"/>
            <a:chExt cx="5277678" cy="212004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2125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long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8byte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단위의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정수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숫자의 뒤에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써서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long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형임을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표시해야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ex) long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12345678900L;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206171" y="3758607"/>
            <a:ext cx="2877776" cy="2674044"/>
            <a:chOff x="5203632" y="2171892"/>
            <a:chExt cx="5277678" cy="26740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2125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char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2byte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단위의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컴퓨터에서 문자를 표현할 때도 내부적으로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bit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조합으로 표현한다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에서는 문자를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2byte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처리한다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인코딩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문자에 따라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숫자값을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부여한다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디코딩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숫자값을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원래의 문자로 변환한다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3093904" y="3758607"/>
            <a:ext cx="2776033" cy="1196717"/>
            <a:chOff x="5203632" y="2171892"/>
            <a:chExt cx="5277678" cy="119671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2125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float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4byte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단위의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지수부와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가수부로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표현한다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085174" y="3758607"/>
            <a:ext cx="2776033" cy="1196717"/>
            <a:chOff x="5203632" y="2171892"/>
            <a:chExt cx="5277678" cy="119671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2125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double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8byte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단위의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지수부와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가수부로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표현한다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9059957" y="3752312"/>
            <a:ext cx="2776033" cy="1381383"/>
            <a:chOff x="5203632" y="2171892"/>
            <a:chExt cx="5277678" cy="138138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48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boolean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1byte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단위의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논리값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(true / false)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표현하는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50715"/>
            <a:chOff x="5203632" y="2171892"/>
            <a:chExt cx="5277678" cy="17507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정수 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메모리 사용 크기와 저장되는 값의 허용 범위 각기 다름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216BB4FC-EC04-B201-9196-77B3D2DBC469}"/>
              </a:ext>
            </a:extLst>
          </p:cNvPr>
          <p:cNvGrpSpPr/>
          <p:nvPr/>
        </p:nvGrpSpPr>
        <p:grpSpPr>
          <a:xfrm>
            <a:off x="490053" y="2519264"/>
            <a:ext cx="7424244" cy="4094171"/>
            <a:chOff x="490052" y="2416566"/>
            <a:chExt cx="7610475" cy="419687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E7431CC-E484-11A5-CAE0-F4F2D080F45F}"/>
                </a:ext>
              </a:extLst>
            </p:cNvPr>
            <p:cNvGrpSpPr/>
            <p:nvPr/>
          </p:nvGrpSpPr>
          <p:grpSpPr>
            <a:xfrm>
              <a:off x="490118" y="4769713"/>
              <a:ext cx="7083359" cy="1843723"/>
              <a:chOff x="766762" y="4252277"/>
              <a:chExt cx="7083359" cy="184372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3C4E37-936B-3D50-1D71-74AC815996A7}"/>
                  </a:ext>
                </a:extLst>
              </p:cNvPr>
              <p:cNvSpPr txBox="1"/>
              <p:nvPr/>
            </p:nvSpPr>
            <p:spPr>
              <a:xfrm>
                <a:off x="766762" y="4252277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메모리</a:t>
                </a: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353C0D7-18A8-D799-A620-C7F1B8386A00}"/>
                  </a:ext>
                </a:extLst>
              </p:cNvPr>
              <p:cNvGrpSpPr/>
              <p:nvPr/>
            </p:nvGrpSpPr>
            <p:grpSpPr>
              <a:xfrm>
                <a:off x="832747" y="4545927"/>
                <a:ext cx="7017374" cy="1550073"/>
                <a:chOff x="832747" y="4545927"/>
                <a:chExt cx="7017374" cy="1550073"/>
              </a:xfrm>
            </p:grpSpPr>
            <p:sp>
              <p:nvSpPr>
                <p:cNvPr id="9" name="Rectangle 14926">
                  <a:extLst>
                    <a:ext uri="{FF2B5EF4-FFF2-40B4-BE49-F238E27FC236}">
                      <a16:creationId xmlns:a16="http://schemas.microsoft.com/office/drawing/2014/main" id="{24CF5F5C-DBE2-9693-A4D8-ADBFBED3D4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00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14927">
                  <a:extLst>
                    <a:ext uri="{FF2B5EF4-FFF2-40B4-BE49-F238E27FC236}">
                      <a16:creationId xmlns:a16="http://schemas.microsoft.com/office/drawing/2014/main" id="{61F873AC-9DE0-FA6E-F9EB-DD205B234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36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4928">
                  <a:extLst>
                    <a:ext uri="{FF2B5EF4-FFF2-40B4-BE49-F238E27FC236}">
                      <a16:creationId xmlns:a16="http://schemas.microsoft.com/office/drawing/2014/main" id="{00B8C76E-03DB-DD46-226B-A32344805C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971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14929">
                  <a:extLst>
                    <a:ext uri="{FF2B5EF4-FFF2-40B4-BE49-F238E27FC236}">
                      <a16:creationId xmlns:a16="http://schemas.microsoft.com/office/drawing/2014/main" id="{2D60EBE7-B1F3-ECB0-4F2C-56ECF0A8D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307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14930">
                  <a:extLst>
                    <a:ext uri="{FF2B5EF4-FFF2-40B4-BE49-F238E27FC236}">
                      <a16:creationId xmlns:a16="http://schemas.microsoft.com/office/drawing/2014/main" id="{A10D203C-0635-82E3-5118-E1C13DA10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642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4931">
                  <a:extLst>
                    <a:ext uri="{FF2B5EF4-FFF2-40B4-BE49-F238E27FC236}">
                      <a16:creationId xmlns:a16="http://schemas.microsoft.com/office/drawing/2014/main" id="{381D757F-38DF-5130-74CB-C21621807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978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4932">
                  <a:extLst>
                    <a:ext uri="{FF2B5EF4-FFF2-40B4-BE49-F238E27FC236}">
                      <a16:creationId xmlns:a16="http://schemas.microsoft.com/office/drawing/2014/main" id="{281935AD-1DE0-5EBD-BB73-40EE27498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313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4933">
                  <a:extLst>
                    <a:ext uri="{FF2B5EF4-FFF2-40B4-BE49-F238E27FC236}">
                      <a16:creationId xmlns:a16="http://schemas.microsoft.com/office/drawing/2014/main" id="{C44C3BA4-4D14-B4E4-0A6C-602715118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561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14934">
                  <a:extLst>
                    <a:ext uri="{FF2B5EF4-FFF2-40B4-BE49-F238E27FC236}">
                      <a16:creationId xmlns:a16="http://schemas.microsoft.com/office/drawing/2014/main" id="{C644DDE1-6242-CBF7-B0C1-2E06C7347C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896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14935">
                  <a:extLst>
                    <a:ext uri="{FF2B5EF4-FFF2-40B4-BE49-F238E27FC236}">
                      <a16:creationId xmlns:a16="http://schemas.microsoft.com/office/drawing/2014/main" id="{C8CD98AC-A36D-BFCD-523E-F7DCDDCD3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32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14936">
                  <a:extLst>
                    <a:ext uri="{FF2B5EF4-FFF2-40B4-BE49-F238E27FC236}">
                      <a16:creationId xmlns:a16="http://schemas.microsoft.com/office/drawing/2014/main" id="{895E211E-8B90-C0F3-0D48-4476BFEF7C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67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14937">
                  <a:extLst>
                    <a:ext uri="{FF2B5EF4-FFF2-40B4-BE49-F238E27FC236}">
                      <a16:creationId xmlns:a16="http://schemas.microsoft.com/office/drawing/2014/main" id="{69857232-A23B-3E4C-5EBD-64778F4885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903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14938">
                  <a:extLst>
                    <a:ext uri="{FF2B5EF4-FFF2-40B4-BE49-F238E27FC236}">
                      <a16:creationId xmlns:a16="http://schemas.microsoft.com/office/drawing/2014/main" id="{815242FE-30EA-EF13-9F67-AC00CC9EE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38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14939">
                  <a:extLst>
                    <a:ext uri="{FF2B5EF4-FFF2-40B4-BE49-F238E27FC236}">
                      <a16:creationId xmlns:a16="http://schemas.microsoft.com/office/drawing/2014/main" id="{05CC7B5C-8CBD-F717-2ADA-9C388902E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74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14940">
                  <a:extLst>
                    <a:ext uri="{FF2B5EF4-FFF2-40B4-BE49-F238E27FC236}">
                      <a16:creationId xmlns:a16="http://schemas.microsoft.com/office/drawing/2014/main" id="{6D2D36A8-0F0C-5155-1297-FA9B2FAF3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610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altLang="ko-KR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14941">
                  <a:extLst>
                    <a:ext uri="{FF2B5EF4-FFF2-40B4-BE49-F238E27FC236}">
                      <a16:creationId xmlns:a16="http://schemas.microsoft.com/office/drawing/2014/main" id="{0DA2DAEF-185E-C422-67DE-C199E2187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45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14942">
                  <a:extLst>
                    <a:ext uri="{FF2B5EF4-FFF2-40B4-BE49-F238E27FC236}">
                      <a16:creationId xmlns:a16="http://schemas.microsoft.com/office/drawing/2014/main" id="{D025416A-6507-1831-EE99-55F394402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81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14943">
                  <a:extLst>
                    <a:ext uri="{FF2B5EF4-FFF2-40B4-BE49-F238E27FC236}">
                      <a16:creationId xmlns:a16="http://schemas.microsoft.com/office/drawing/2014/main" id="{1FA9268E-EFF9-AF73-9823-9F637E851F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616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14944">
                  <a:extLst>
                    <a:ext uri="{FF2B5EF4-FFF2-40B4-BE49-F238E27FC236}">
                      <a16:creationId xmlns:a16="http://schemas.microsoft.com/office/drawing/2014/main" id="{A3F14ED5-0105-D603-8B29-526EA46A8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52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14945">
                  <a:extLst>
                    <a:ext uri="{FF2B5EF4-FFF2-40B4-BE49-F238E27FC236}">
                      <a16:creationId xmlns:a16="http://schemas.microsoft.com/office/drawing/2014/main" id="{4F20E145-6178-FAD7-D387-D25E89A1A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87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Rectangle 14946">
                  <a:extLst>
                    <a:ext uri="{FF2B5EF4-FFF2-40B4-BE49-F238E27FC236}">
                      <a16:creationId xmlns:a16="http://schemas.microsoft.com/office/drawing/2014/main" id="{3B3D2C7D-6AFD-7E8C-D9F4-A56173EE1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623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 dirty="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14947">
                  <a:extLst>
                    <a:ext uri="{FF2B5EF4-FFF2-40B4-BE49-F238E27FC236}">
                      <a16:creationId xmlns:a16="http://schemas.microsoft.com/office/drawing/2014/main" id="{432BC115-7627-00C3-19A1-FC5DB2A82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74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14949">
                  <a:extLst>
                    <a:ext uri="{FF2B5EF4-FFF2-40B4-BE49-F238E27FC236}">
                      <a16:creationId xmlns:a16="http://schemas.microsoft.com/office/drawing/2014/main" id="{3D06A230-B184-90ED-1AD2-CCAED97EE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652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14948">
                  <a:extLst>
                    <a:ext uri="{FF2B5EF4-FFF2-40B4-BE49-F238E27FC236}">
                      <a16:creationId xmlns:a16="http://schemas.microsoft.com/office/drawing/2014/main" id="{D83A95BB-066F-D393-642C-7BD296C28E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2257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14926">
                  <a:extLst>
                    <a:ext uri="{FF2B5EF4-FFF2-40B4-BE49-F238E27FC236}">
                      <a16:creationId xmlns:a16="http://schemas.microsoft.com/office/drawing/2014/main" id="{653E199F-9EC3-43C9-2A08-D2706DA8D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00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14927">
                  <a:extLst>
                    <a:ext uri="{FF2B5EF4-FFF2-40B4-BE49-F238E27FC236}">
                      <a16:creationId xmlns:a16="http://schemas.microsoft.com/office/drawing/2014/main" id="{4CD647AF-774B-372F-EC3F-E69A854978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36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14928">
                  <a:extLst>
                    <a:ext uri="{FF2B5EF4-FFF2-40B4-BE49-F238E27FC236}">
                      <a16:creationId xmlns:a16="http://schemas.microsoft.com/office/drawing/2014/main" id="{BF5231A5-2E72-6F0B-55EC-D59D07CE21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971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14929">
                  <a:extLst>
                    <a:ext uri="{FF2B5EF4-FFF2-40B4-BE49-F238E27FC236}">
                      <a16:creationId xmlns:a16="http://schemas.microsoft.com/office/drawing/2014/main" id="{B6EE8538-779F-9219-A0EF-DF3326120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307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14930">
                  <a:extLst>
                    <a:ext uri="{FF2B5EF4-FFF2-40B4-BE49-F238E27FC236}">
                      <a16:creationId xmlns:a16="http://schemas.microsoft.com/office/drawing/2014/main" id="{DCC27CD9-3BF7-C347-A82C-E84FE3583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642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14931">
                  <a:extLst>
                    <a:ext uri="{FF2B5EF4-FFF2-40B4-BE49-F238E27FC236}">
                      <a16:creationId xmlns:a16="http://schemas.microsoft.com/office/drawing/2014/main" id="{365CB015-E7EF-DAFA-DF04-087CF2668A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978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14932">
                  <a:extLst>
                    <a:ext uri="{FF2B5EF4-FFF2-40B4-BE49-F238E27FC236}">
                      <a16:creationId xmlns:a16="http://schemas.microsoft.com/office/drawing/2014/main" id="{0914AA7F-19D9-E791-5DD1-5E96FBF0C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313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14933">
                  <a:extLst>
                    <a:ext uri="{FF2B5EF4-FFF2-40B4-BE49-F238E27FC236}">
                      <a16:creationId xmlns:a16="http://schemas.microsoft.com/office/drawing/2014/main" id="{0EFC9FDA-5F6F-650A-D4E5-4A9F405C9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561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14934">
                  <a:extLst>
                    <a:ext uri="{FF2B5EF4-FFF2-40B4-BE49-F238E27FC236}">
                      <a16:creationId xmlns:a16="http://schemas.microsoft.com/office/drawing/2014/main" id="{43CC4E4B-F17E-28B8-8F98-5EF223C2B6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896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14935">
                  <a:extLst>
                    <a:ext uri="{FF2B5EF4-FFF2-40B4-BE49-F238E27FC236}">
                      <a16:creationId xmlns:a16="http://schemas.microsoft.com/office/drawing/2014/main" id="{4458E66D-3B1D-EBF8-3DAC-5267EBC101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32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14936">
                  <a:extLst>
                    <a:ext uri="{FF2B5EF4-FFF2-40B4-BE49-F238E27FC236}">
                      <a16:creationId xmlns:a16="http://schemas.microsoft.com/office/drawing/2014/main" id="{D3850DAC-CA72-1C3F-82E7-A9DD812DD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67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Rectangle 14937">
                  <a:extLst>
                    <a:ext uri="{FF2B5EF4-FFF2-40B4-BE49-F238E27FC236}">
                      <a16:creationId xmlns:a16="http://schemas.microsoft.com/office/drawing/2014/main" id="{B112A2BB-8759-D21A-2CDF-9E6539BF1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903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Rectangle 14938">
                  <a:extLst>
                    <a:ext uri="{FF2B5EF4-FFF2-40B4-BE49-F238E27FC236}">
                      <a16:creationId xmlns:a16="http://schemas.microsoft.com/office/drawing/2014/main" id="{45D00D7C-54F0-C657-130B-FD3A0D1892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38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14939">
                  <a:extLst>
                    <a:ext uri="{FF2B5EF4-FFF2-40B4-BE49-F238E27FC236}">
                      <a16:creationId xmlns:a16="http://schemas.microsoft.com/office/drawing/2014/main" id="{6201D139-B2C5-F550-DEA0-60BC19882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74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14940">
                  <a:extLst>
                    <a:ext uri="{FF2B5EF4-FFF2-40B4-BE49-F238E27FC236}">
                      <a16:creationId xmlns:a16="http://schemas.microsoft.com/office/drawing/2014/main" id="{D1E09CC0-7B9D-5759-CAE5-C8D959B79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610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14941">
                  <a:extLst>
                    <a:ext uri="{FF2B5EF4-FFF2-40B4-BE49-F238E27FC236}">
                      <a16:creationId xmlns:a16="http://schemas.microsoft.com/office/drawing/2014/main" id="{7061EB2C-6DF8-0BAD-965B-BBFF2497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45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14942">
                  <a:extLst>
                    <a:ext uri="{FF2B5EF4-FFF2-40B4-BE49-F238E27FC236}">
                      <a16:creationId xmlns:a16="http://schemas.microsoft.com/office/drawing/2014/main" id="{629D0F2A-71C6-9613-248F-B19E03271C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81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Rectangle 14943">
                  <a:extLst>
                    <a:ext uri="{FF2B5EF4-FFF2-40B4-BE49-F238E27FC236}">
                      <a16:creationId xmlns:a16="http://schemas.microsoft.com/office/drawing/2014/main" id="{992BC112-2436-97CC-DFF9-E8718857A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616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14944">
                  <a:extLst>
                    <a:ext uri="{FF2B5EF4-FFF2-40B4-BE49-F238E27FC236}">
                      <a16:creationId xmlns:a16="http://schemas.microsoft.com/office/drawing/2014/main" id="{D7F085C2-80A6-0769-DEF8-5785EA3491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52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14945">
                  <a:extLst>
                    <a:ext uri="{FF2B5EF4-FFF2-40B4-BE49-F238E27FC236}">
                      <a16:creationId xmlns:a16="http://schemas.microsoft.com/office/drawing/2014/main" id="{12F4DEFE-8CC4-B483-8AD9-F938851E6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87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14946">
                  <a:extLst>
                    <a:ext uri="{FF2B5EF4-FFF2-40B4-BE49-F238E27FC236}">
                      <a16:creationId xmlns:a16="http://schemas.microsoft.com/office/drawing/2014/main" id="{C403D2DE-C34E-8B0E-3B08-8F5CE85C7D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623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14947">
                  <a:extLst>
                    <a:ext uri="{FF2B5EF4-FFF2-40B4-BE49-F238E27FC236}">
                      <a16:creationId xmlns:a16="http://schemas.microsoft.com/office/drawing/2014/main" id="{FF8251A5-D3EC-141D-D887-E1CC6A2D0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74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14949">
                  <a:extLst>
                    <a:ext uri="{FF2B5EF4-FFF2-40B4-BE49-F238E27FC236}">
                      <a16:creationId xmlns:a16="http://schemas.microsoft.com/office/drawing/2014/main" id="{86CD0425-FEB8-E0E2-8FAB-8F2A9A18D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652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14948">
                  <a:extLst>
                    <a:ext uri="{FF2B5EF4-FFF2-40B4-BE49-F238E27FC236}">
                      <a16:creationId xmlns:a16="http://schemas.microsoft.com/office/drawing/2014/main" id="{AB16EBDB-98DF-E571-1A66-62501BBFC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2257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14926">
                  <a:extLst>
                    <a:ext uri="{FF2B5EF4-FFF2-40B4-BE49-F238E27FC236}">
                      <a16:creationId xmlns:a16="http://schemas.microsoft.com/office/drawing/2014/main" id="{E0DFAE1C-9036-FDC6-CC3B-1114082BFE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00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Rectangle 14927">
                  <a:extLst>
                    <a:ext uri="{FF2B5EF4-FFF2-40B4-BE49-F238E27FC236}">
                      <a16:creationId xmlns:a16="http://schemas.microsoft.com/office/drawing/2014/main" id="{0322D736-70A5-3015-A17F-BC4DA154B3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36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14928">
                  <a:extLst>
                    <a:ext uri="{FF2B5EF4-FFF2-40B4-BE49-F238E27FC236}">
                      <a16:creationId xmlns:a16="http://schemas.microsoft.com/office/drawing/2014/main" id="{A2993E86-943F-1515-78DB-94485EB4B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971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Rectangle 14929">
                  <a:extLst>
                    <a:ext uri="{FF2B5EF4-FFF2-40B4-BE49-F238E27FC236}">
                      <a16:creationId xmlns:a16="http://schemas.microsoft.com/office/drawing/2014/main" id="{C212F335-3310-0BAB-1D8B-3542535B1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307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Rectangle 14930">
                  <a:extLst>
                    <a:ext uri="{FF2B5EF4-FFF2-40B4-BE49-F238E27FC236}">
                      <a16:creationId xmlns:a16="http://schemas.microsoft.com/office/drawing/2014/main" id="{9DD69745-2218-E638-2095-F2AA4E58D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642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14931">
                  <a:extLst>
                    <a:ext uri="{FF2B5EF4-FFF2-40B4-BE49-F238E27FC236}">
                      <a16:creationId xmlns:a16="http://schemas.microsoft.com/office/drawing/2014/main" id="{FC53B14F-708C-32A1-FE89-83BD70D0A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978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14932">
                  <a:extLst>
                    <a:ext uri="{FF2B5EF4-FFF2-40B4-BE49-F238E27FC236}">
                      <a16:creationId xmlns:a16="http://schemas.microsoft.com/office/drawing/2014/main" id="{DFC03AAB-0250-19EA-0B94-B9ABC059C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313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14933">
                  <a:extLst>
                    <a:ext uri="{FF2B5EF4-FFF2-40B4-BE49-F238E27FC236}">
                      <a16:creationId xmlns:a16="http://schemas.microsoft.com/office/drawing/2014/main" id="{5C552993-00EA-1B24-7861-7AC039F53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561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14934">
                  <a:extLst>
                    <a:ext uri="{FF2B5EF4-FFF2-40B4-BE49-F238E27FC236}">
                      <a16:creationId xmlns:a16="http://schemas.microsoft.com/office/drawing/2014/main" id="{088805D4-575B-59DE-0A21-C46BBBDC15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896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Rectangle 14935">
                  <a:extLst>
                    <a:ext uri="{FF2B5EF4-FFF2-40B4-BE49-F238E27FC236}">
                      <a16:creationId xmlns:a16="http://schemas.microsoft.com/office/drawing/2014/main" id="{F22B2807-AFE3-DEB4-7756-EA05B47898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32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14936">
                  <a:extLst>
                    <a:ext uri="{FF2B5EF4-FFF2-40B4-BE49-F238E27FC236}">
                      <a16:creationId xmlns:a16="http://schemas.microsoft.com/office/drawing/2014/main" id="{9B38548E-F2BF-E71C-92DF-00E98EA48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67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Rectangle 14937">
                  <a:extLst>
                    <a:ext uri="{FF2B5EF4-FFF2-40B4-BE49-F238E27FC236}">
                      <a16:creationId xmlns:a16="http://schemas.microsoft.com/office/drawing/2014/main" id="{FCF66369-9E03-15B4-F8FA-4A2158129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903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14938">
                  <a:extLst>
                    <a:ext uri="{FF2B5EF4-FFF2-40B4-BE49-F238E27FC236}">
                      <a16:creationId xmlns:a16="http://schemas.microsoft.com/office/drawing/2014/main" id="{98FE24B4-E555-92B3-1552-6B13B6CC9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38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14939">
                  <a:extLst>
                    <a:ext uri="{FF2B5EF4-FFF2-40B4-BE49-F238E27FC236}">
                      <a16:creationId xmlns:a16="http://schemas.microsoft.com/office/drawing/2014/main" id="{890E6E1C-D5B5-F976-FB0B-9E0755E91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74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14940">
                  <a:extLst>
                    <a:ext uri="{FF2B5EF4-FFF2-40B4-BE49-F238E27FC236}">
                      <a16:creationId xmlns:a16="http://schemas.microsoft.com/office/drawing/2014/main" id="{90D712E7-AB37-E06E-6D21-AD55015CB6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610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14941">
                  <a:extLst>
                    <a:ext uri="{FF2B5EF4-FFF2-40B4-BE49-F238E27FC236}">
                      <a16:creationId xmlns:a16="http://schemas.microsoft.com/office/drawing/2014/main" id="{0BABF782-A359-C75A-F86E-AD4029D106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45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14942">
                  <a:extLst>
                    <a:ext uri="{FF2B5EF4-FFF2-40B4-BE49-F238E27FC236}">
                      <a16:creationId xmlns:a16="http://schemas.microsoft.com/office/drawing/2014/main" id="{E9BE721F-7275-1451-B24C-EF92D5DCDD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81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14943">
                  <a:extLst>
                    <a:ext uri="{FF2B5EF4-FFF2-40B4-BE49-F238E27FC236}">
                      <a16:creationId xmlns:a16="http://schemas.microsoft.com/office/drawing/2014/main" id="{978A5390-82C2-2958-6787-697A90DEC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616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Rectangle 14944">
                  <a:extLst>
                    <a:ext uri="{FF2B5EF4-FFF2-40B4-BE49-F238E27FC236}">
                      <a16:creationId xmlns:a16="http://schemas.microsoft.com/office/drawing/2014/main" id="{6AA3AD4C-E8F4-41BD-8B82-749D50A3A8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52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14945">
                  <a:extLst>
                    <a:ext uri="{FF2B5EF4-FFF2-40B4-BE49-F238E27FC236}">
                      <a16:creationId xmlns:a16="http://schemas.microsoft.com/office/drawing/2014/main" id="{04C30431-C1F2-0BB5-1862-F87EEC80B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87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Rectangle 14946">
                  <a:extLst>
                    <a:ext uri="{FF2B5EF4-FFF2-40B4-BE49-F238E27FC236}">
                      <a16:creationId xmlns:a16="http://schemas.microsoft.com/office/drawing/2014/main" id="{D634F904-EEE6-D018-677A-393BD3541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623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Rectangle 14947">
                  <a:extLst>
                    <a:ext uri="{FF2B5EF4-FFF2-40B4-BE49-F238E27FC236}">
                      <a16:creationId xmlns:a16="http://schemas.microsoft.com/office/drawing/2014/main" id="{263F4D79-D5DB-7960-B293-1F524E855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74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14949">
                  <a:extLst>
                    <a:ext uri="{FF2B5EF4-FFF2-40B4-BE49-F238E27FC236}">
                      <a16:creationId xmlns:a16="http://schemas.microsoft.com/office/drawing/2014/main" id="{078650B5-024B-C9C8-F07C-A5994A26B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652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14948">
                  <a:extLst>
                    <a:ext uri="{FF2B5EF4-FFF2-40B4-BE49-F238E27FC236}">
                      <a16:creationId xmlns:a16="http://schemas.microsoft.com/office/drawing/2014/main" id="{2D4D3497-E732-13ED-9A9C-65ECAE4A95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2257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14926">
                  <a:extLst>
                    <a:ext uri="{FF2B5EF4-FFF2-40B4-BE49-F238E27FC236}">
                      <a16:creationId xmlns:a16="http://schemas.microsoft.com/office/drawing/2014/main" id="{E8D292BC-FFD6-54F2-4572-919455A8D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00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14927">
                  <a:extLst>
                    <a:ext uri="{FF2B5EF4-FFF2-40B4-BE49-F238E27FC236}">
                      <a16:creationId xmlns:a16="http://schemas.microsoft.com/office/drawing/2014/main" id="{D855CFFA-2256-224A-BE0F-AFC7CC556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36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14928">
                  <a:extLst>
                    <a:ext uri="{FF2B5EF4-FFF2-40B4-BE49-F238E27FC236}">
                      <a16:creationId xmlns:a16="http://schemas.microsoft.com/office/drawing/2014/main" id="{A49E6FC7-6581-3B93-4E92-F4E71EB1E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971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Rectangle 14929">
                  <a:extLst>
                    <a:ext uri="{FF2B5EF4-FFF2-40B4-BE49-F238E27FC236}">
                      <a16:creationId xmlns:a16="http://schemas.microsoft.com/office/drawing/2014/main" id="{B72F13A7-8ADA-EAC4-98B2-0043C854B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307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14930">
                  <a:extLst>
                    <a:ext uri="{FF2B5EF4-FFF2-40B4-BE49-F238E27FC236}">
                      <a16:creationId xmlns:a16="http://schemas.microsoft.com/office/drawing/2014/main" id="{EAF081A7-48EE-0835-C74E-397FAFC74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642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Rectangle 14931">
                  <a:extLst>
                    <a:ext uri="{FF2B5EF4-FFF2-40B4-BE49-F238E27FC236}">
                      <a16:creationId xmlns:a16="http://schemas.microsoft.com/office/drawing/2014/main" id="{34A44BC7-4A1F-1C7E-19C3-15B24E8FA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978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Rectangle 14932">
                  <a:extLst>
                    <a:ext uri="{FF2B5EF4-FFF2-40B4-BE49-F238E27FC236}">
                      <a16:creationId xmlns:a16="http://schemas.microsoft.com/office/drawing/2014/main" id="{5B572C60-4C13-8FB0-8919-90AF53BFDA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313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14933">
                  <a:extLst>
                    <a:ext uri="{FF2B5EF4-FFF2-40B4-BE49-F238E27FC236}">
                      <a16:creationId xmlns:a16="http://schemas.microsoft.com/office/drawing/2014/main" id="{7098ED30-FCCF-58A3-1527-6DBBAD76C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561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14934">
                  <a:extLst>
                    <a:ext uri="{FF2B5EF4-FFF2-40B4-BE49-F238E27FC236}">
                      <a16:creationId xmlns:a16="http://schemas.microsoft.com/office/drawing/2014/main" id="{7AF2FDD6-6639-660F-BCFB-4DA71EA962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896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Rectangle 14935">
                  <a:extLst>
                    <a:ext uri="{FF2B5EF4-FFF2-40B4-BE49-F238E27FC236}">
                      <a16:creationId xmlns:a16="http://schemas.microsoft.com/office/drawing/2014/main" id="{9D078685-E2C2-6FD9-0EA1-2B623E141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32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14936">
                  <a:extLst>
                    <a:ext uri="{FF2B5EF4-FFF2-40B4-BE49-F238E27FC236}">
                      <a16:creationId xmlns:a16="http://schemas.microsoft.com/office/drawing/2014/main" id="{CD2234E0-E5AB-3714-604B-F23B22742F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67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14937">
                  <a:extLst>
                    <a:ext uri="{FF2B5EF4-FFF2-40B4-BE49-F238E27FC236}">
                      <a16:creationId xmlns:a16="http://schemas.microsoft.com/office/drawing/2014/main" id="{E9DB1498-F470-AE89-956F-CEBFF6F62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903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Rectangle 14938">
                  <a:extLst>
                    <a:ext uri="{FF2B5EF4-FFF2-40B4-BE49-F238E27FC236}">
                      <a16:creationId xmlns:a16="http://schemas.microsoft.com/office/drawing/2014/main" id="{820269F2-C1C1-ACC7-4900-ECFD3CB09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38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14939">
                  <a:extLst>
                    <a:ext uri="{FF2B5EF4-FFF2-40B4-BE49-F238E27FC236}">
                      <a16:creationId xmlns:a16="http://schemas.microsoft.com/office/drawing/2014/main" id="{B9D78126-F0F2-8392-21B9-0B2DC9531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74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Rectangle 14940">
                  <a:extLst>
                    <a:ext uri="{FF2B5EF4-FFF2-40B4-BE49-F238E27FC236}">
                      <a16:creationId xmlns:a16="http://schemas.microsoft.com/office/drawing/2014/main" id="{E775BEF8-C831-555F-476A-59114AB1E0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610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4941">
                  <a:extLst>
                    <a:ext uri="{FF2B5EF4-FFF2-40B4-BE49-F238E27FC236}">
                      <a16:creationId xmlns:a16="http://schemas.microsoft.com/office/drawing/2014/main" id="{61B5A1CE-8988-A537-7CEF-7F0EB6C569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45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Rectangle 14942">
                  <a:extLst>
                    <a:ext uri="{FF2B5EF4-FFF2-40B4-BE49-F238E27FC236}">
                      <a16:creationId xmlns:a16="http://schemas.microsoft.com/office/drawing/2014/main" id="{9FBD8C8F-E9FF-6DE4-8D4A-5FC70975B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81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Rectangle 14943">
                  <a:extLst>
                    <a:ext uri="{FF2B5EF4-FFF2-40B4-BE49-F238E27FC236}">
                      <a16:creationId xmlns:a16="http://schemas.microsoft.com/office/drawing/2014/main" id="{8BEFBCC2-264A-B5C1-B8F8-6BCCDD2B2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616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Rectangle 14944">
                  <a:extLst>
                    <a:ext uri="{FF2B5EF4-FFF2-40B4-BE49-F238E27FC236}">
                      <a16:creationId xmlns:a16="http://schemas.microsoft.com/office/drawing/2014/main" id="{4B70DFAB-C0BD-FF1D-2EDF-2C80ED0E8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52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Rectangle 14945">
                  <a:extLst>
                    <a:ext uri="{FF2B5EF4-FFF2-40B4-BE49-F238E27FC236}">
                      <a16:creationId xmlns:a16="http://schemas.microsoft.com/office/drawing/2014/main" id="{91ED829D-AD8E-CA59-979F-8AB477BDF6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87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Rectangle 14946">
                  <a:extLst>
                    <a:ext uri="{FF2B5EF4-FFF2-40B4-BE49-F238E27FC236}">
                      <a16:creationId xmlns:a16="http://schemas.microsoft.com/office/drawing/2014/main" id="{7398AE37-8295-39C8-CABF-2D4B89338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623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Rectangle 14947">
                  <a:extLst>
                    <a:ext uri="{FF2B5EF4-FFF2-40B4-BE49-F238E27FC236}">
                      <a16:creationId xmlns:a16="http://schemas.microsoft.com/office/drawing/2014/main" id="{3B0F40E5-5DD2-E7AF-687E-40A873F85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74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14949">
                  <a:extLst>
                    <a:ext uri="{FF2B5EF4-FFF2-40B4-BE49-F238E27FC236}">
                      <a16:creationId xmlns:a16="http://schemas.microsoft.com/office/drawing/2014/main" id="{8B7A43AE-15A2-EE67-170B-5A7EF72C3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652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Rectangle 14948">
                  <a:extLst>
                    <a:ext uri="{FF2B5EF4-FFF2-40B4-BE49-F238E27FC236}">
                      <a16:creationId xmlns:a16="http://schemas.microsoft.com/office/drawing/2014/main" id="{C7F779BD-C543-DF08-8841-12B82378D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2257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Rectangle 14926">
                  <a:extLst>
                    <a:ext uri="{FF2B5EF4-FFF2-40B4-BE49-F238E27FC236}">
                      <a16:creationId xmlns:a16="http://schemas.microsoft.com/office/drawing/2014/main" id="{DA25122C-BD76-7770-77D0-1D1C1B93A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00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14927">
                  <a:extLst>
                    <a:ext uri="{FF2B5EF4-FFF2-40B4-BE49-F238E27FC236}">
                      <a16:creationId xmlns:a16="http://schemas.microsoft.com/office/drawing/2014/main" id="{41A4364F-8BFB-376D-3401-7E6BF6F922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36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Rectangle 14928">
                  <a:extLst>
                    <a:ext uri="{FF2B5EF4-FFF2-40B4-BE49-F238E27FC236}">
                      <a16:creationId xmlns:a16="http://schemas.microsoft.com/office/drawing/2014/main" id="{2A0C1560-687F-5F86-BD39-51AB857C2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971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Rectangle 14929">
                  <a:extLst>
                    <a:ext uri="{FF2B5EF4-FFF2-40B4-BE49-F238E27FC236}">
                      <a16:creationId xmlns:a16="http://schemas.microsoft.com/office/drawing/2014/main" id="{362F8C72-DB0B-F2D6-5604-492212E419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307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Rectangle 14930">
                  <a:extLst>
                    <a:ext uri="{FF2B5EF4-FFF2-40B4-BE49-F238E27FC236}">
                      <a16:creationId xmlns:a16="http://schemas.microsoft.com/office/drawing/2014/main" id="{47FC584E-F2A6-9888-9C55-565B26C5B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642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Rectangle 14931">
                  <a:extLst>
                    <a:ext uri="{FF2B5EF4-FFF2-40B4-BE49-F238E27FC236}">
                      <a16:creationId xmlns:a16="http://schemas.microsoft.com/office/drawing/2014/main" id="{53B2F356-36FA-7251-6EB7-70B0C4584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978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Rectangle 14932">
                  <a:extLst>
                    <a:ext uri="{FF2B5EF4-FFF2-40B4-BE49-F238E27FC236}">
                      <a16:creationId xmlns:a16="http://schemas.microsoft.com/office/drawing/2014/main" id="{36709BF8-9641-8707-1ACD-7C9E8F41C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313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4933">
                  <a:extLst>
                    <a:ext uri="{FF2B5EF4-FFF2-40B4-BE49-F238E27FC236}">
                      <a16:creationId xmlns:a16="http://schemas.microsoft.com/office/drawing/2014/main" id="{559133CC-D493-9696-DA7E-A8A7C5580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561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4934">
                  <a:extLst>
                    <a:ext uri="{FF2B5EF4-FFF2-40B4-BE49-F238E27FC236}">
                      <a16:creationId xmlns:a16="http://schemas.microsoft.com/office/drawing/2014/main" id="{5ED1AFFD-E45E-DC06-B59B-F1EA0233D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896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14935">
                  <a:extLst>
                    <a:ext uri="{FF2B5EF4-FFF2-40B4-BE49-F238E27FC236}">
                      <a16:creationId xmlns:a16="http://schemas.microsoft.com/office/drawing/2014/main" id="{0917BA91-FDC7-7B7B-2F68-B9EDF10F9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32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Rectangle 14936">
                  <a:extLst>
                    <a:ext uri="{FF2B5EF4-FFF2-40B4-BE49-F238E27FC236}">
                      <a16:creationId xmlns:a16="http://schemas.microsoft.com/office/drawing/2014/main" id="{B0335127-37A9-C281-F44C-EFF5D2A0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67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Rectangle 14937">
                  <a:extLst>
                    <a:ext uri="{FF2B5EF4-FFF2-40B4-BE49-F238E27FC236}">
                      <a16:creationId xmlns:a16="http://schemas.microsoft.com/office/drawing/2014/main" id="{358536F0-3BEC-5563-6811-C587C89945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903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4938">
                  <a:extLst>
                    <a:ext uri="{FF2B5EF4-FFF2-40B4-BE49-F238E27FC236}">
                      <a16:creationId xmlns:a16="http://schemas.microsoft.com/office/drawing/2014/main" id="{7DA7A5F3-B455-7B04-E7C6-A2E2A5AE7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38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4939">
                  <a:extLst>
                    <a:ext uri="{FF2B5EF4-FFF2-40B4-BE49-F238E27FC236}">
                      <a16:creationId xmlns:a16="http://schemas.microsoft.com/office/drawing/2014/main" id="{C861EFF9-73BD-6624-6F6F-412804DAB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74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14940">
                  <a:extLst>
                    <a:ext uri="{FF2B5EF4-FFF2-40B4-BE49-F238E27FC236}">
                      <a16:creationId xmlns:a16="http://schemas.microsoft.com/office/drawing/2014/main" id="{DA87F869-DCD3-38FA-A31B-11A2620E4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610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Rectangle 14941">
                  <a:extLst>
                    <a:ext uri="{FF2B5EF4-FFF2-40B4-BE49-F238E27FC236}">
                      <a16:creationId xmlns:a16="http://schemas.microsoft.com/office/drawing/2014/main" id="{EDD0CDB1-12DD-23F3-C2B7-20A0113A8E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45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Rectangle 14942">
                  <a:extLst>
                    <a:ext uri="{FF2B5EF4-FFF2-40B4-BE49-F238E27FC236}">
                      <a16:creationId xmlns:a16="http://schemas.microsoft.com/office/drawing/2014/main" id="{18EC0119-F1DF-7EA4-FF72-99F75F95F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81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Rectangle 14943">
                  <a:extLst>
                    <a:ext uri="{FF2B5EF4-FFF2-40B4-BE49-F238E27FC236}">
                      <a16:creationId xmlns:a16="http://schemas.microsoft.com/office/drawing/2014/main" id="{B4C21DBB-7D49-DBDD-96AB-AAC1748A2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616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Rectangle 14944">
                  <a:extLst>
                    <a:ext uri="{FF2B5EF4-FFF2-40B4-BE49-F238E27FC236}">
                      <a16:creationId xmlns:a16="http://schemas.microsoft.com/office/drawing/2014/main" id="{F0069EA4-7CA1-0D1C-7383-B8A50D5F0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52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Rectangle 14945">
                  <a:extLst>
                    <a:ext uri="{FF2B5EF4-FFF2-40B4-BE49-F238E27FC236}">
                      <a16:creationId xmlns:a16="http://schemas.microsoft.com/office/drawing/2014/main" id="{4F39E141-51B2-32B6-BC96-1BC248D9B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87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Rectangle 14946">
                  <a:extLst>
                    <a:ext uri="{FF2B5EF4-FFF2-40B4-BE49-F238E27FC236}">
                      <a16:creationId xmlns:a16="http://schemas.microsoft.com/office/drawing/2014/main" id="{DCFC2282-ECA1-1A4D-0C0D-3E895E730F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623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Rectangle 14947">
                  <a:extLst>
                    <a:ext uri="{FF2B5EF4-FFF2-40B4-BE49-F238E27FC236}">
                      <a16:creationId xmlns:a16="http://schemas.microsoft.com/office/drawing/2014/main" id="{FE1C6922-038C-C8F0-6227-C8BBEDCBD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74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Rectangle 14949">
                  <a:extLst>
                    <a:ext uri="{FF2B5EF4-FFF2-40B4-BE49-F238E27FC236}">
                      <a16:creationId xmlns:a16="http://schemas.microsoft.com/office/drawing/2014/main" id="{C3A0FECA-5618-2C29-F3A0-1179A85DB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652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Rectangle 14948">
                  <a:extLst>
                    <a:ext uri="{FF2B5EF4-FFF2-40B4-BE49-F238E27FC236}">
                      <a16:creationId xmlns:a16="http://schemas.microsoft.com/office/drawing/2014/main" id="{1F087CA1-4347-C962-CD4A-F9E57FCCE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2257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Rectangle 14926">
                  <a:extLst>
                    <a:ext uri="{FF2B5EF4-FFF2-40B4-BE49-F238E27FC236}">
                      <a16:creationId xmlns:a16="http://schemas.microsoft.com/office/drawing/2014/main" id="{4C4720EF-3E9E-DE47-A7BD-BEFD6BE6D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00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Rectangle 14927">
                  <a:extLst>
                    <a:ext uri="{FF2B5EF4-FFF2-40B4-BE49-F238E27FC236}">
                      <a16:creationId xmlns:a16="http://schemas.microsoft.com/office/drawing/2014/main" id="{0519734B-1E5C-6B62-09FD-8938E85B5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36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Rectangle 14928">
                  <a:extLst>
                    <a:ext uri="{FF2B5EF4-FFF2-40B4-BE49-F238E27FC236}">
                      <a16:creationId xmlns:a16="http://schemas.microsoft.com/office/drawing/2014/main" id="{6163D246-F94B-78C0-CB95-2CE34703F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971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Rectangle 14929">
                  <a:extLst>
                    <a:ext uri="{FF2B5EF4-FFF2-40B4-BE49-F238E27FC236}">
                      <a16:creationId xmlns:a16="http://schemas.microsoft.com/office/drawing/2014/main" id="{867179D3-FA2D-5CF0-EFC3-2C5E3F365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307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Rectangle 14930">
                  <a:extLst>
                    <a:ext uri="{FF2B5EF4-FFF2-40B4-BE49-F238E27FC236}">
                      <a16:creationId xmlns:a16="http://schemas.microsoft.com/office/drawing/2014/main" id="{AD84EE12-B8B3-6E17-E5DB-4D88C99FE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642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Rectangle 14931">
                  <a:extLst>
                    <a:ext uri="{FF2B5EF4-FFF2-40B4-BE49-F238E27FC236}">
                      <a16:creationId xmlns:a16="http://schemas.microsoft.com/office/drawing/2014/main" id="{D3C974FE-EE05-BA3A-FCB1-CAE02655C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978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Rectangle 14932">
                  <a:extLst>
                    <a:ext uri="{FF2B5EF4-FFF2-40B4-BE49-F238E27FC236}">
                      <a16:creationId xmlns:a16="http://schemas.microsoft.com/office/drawing/2014/main" id="{1247FCA0-6479-5BD6-7BCF-AE086493E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313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Rectangle 14933">
                  <a:extLst>
                    <a:ext uri="{FF2B5EF4-FFF2-40B4-BE49-F238E27FC236}">
                      <a16:creationId xmlns:a16="http://schemas.microsoft.com/office/drawing/2014/main" id="{F5ADC350-F06E-1108-C779-B43C0691F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561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14934">
                  <a:extLst>
                    <a:ext uri="{FF2B5EF4-FFF2-40B4-BE49-F238E27FC236}">
                      <a16:creationId xmlns:a16="http://schemas.microsoft.com/office/drawing/2014/main" id="{D8C684AC-DCAE-9EA1-1A3A-3516490CF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896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Rectangle 14935">
                  <a:extLst>
                    <a:ext uri="{FF2B5EF4-FFF2-40B4-BE49-F238E27FC236}">
                      <a16:creationId xmlns:a16="http://schemas.microsoft.com/office/drawing/2014/main" id="{9D45D244-41CD-F36C-CCA1-C0E7B4D73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32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Rectangle 14936">
                  <a:extLst>
                    <a:ext uri="{FF2B5EF4-FFF2-40B4-BE49-F238E27FC236}">
                      <a16:creationId xmlns:a16="http://schemas.microsoft.com/office/drawing/2014/main" id="{B491E996-EAD7-052A-885F-7B59988BB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67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Rectangle 14937">
                  <a:extLst>
                    <a:ext uri="{FF2B5EF4-FFF2-40B4-BE49-F238E27FC236}">
                      <a16:creationId xmlns:a16="http://schemas.microsoft.com/office/drawing/2014/main" id="{03183C17-53B8-B0E1-ED8A-487F67E3E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903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14938">
                  <a:extLst>
                    <a:ext uri="{FF2B5EF4-FFF2-40B4-BE49-F238E27FC236}">
                      <a16:creationId xmlns:a16="http://schemas.microsoft.com/office/drawing/2014/main" id="{A48E3193-B78B-4473-E8AB-0DC170B53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38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Rectangle 14939">
                  <a:extLst>
                    <a:ext uri="{FF2B5EF4-FFF2-40B4-BE49-F238E27FC236}">
                      <a16:creationId xmlns:a16="http://schemas.microsoft.com/office/drawing/2014/main" id="{01437064-C1E8-FD2D-85A6-CAA32783F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74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Rectangle 14940">
                  <a:extLst>
                    <a:ext uri="{FF2B5EF4-FFF2-40B4-BE49-F238E27FC236}">
                      <a16:creationId xmlns:a16="http://schemas.microsoft.com/office/drawing/2014/main" id="{B443B07D-4D68-DACD-EFBA-CABE30C0A5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610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Rectangle 14941">
                  <a:extLst>
                    <a:ext uri="{FF2B5EF4-FFF2-40B4-BE49-F238E27FC236}">
                      <a16:creationId xmlns:a16="http://schemas.microsoft.com/office/drawing/2014/main" id="{D5B7716D-443F-BA6E-C6DD-FFA541B09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45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Rectangle 14942">
                  <a:extLst>
                    <a:ext uri="{FF2B5EF4-FFF2-40B4-BE49-F238E27FC236}">
                      <a16:creationId xmlns:a16="http://schemas.microsoft.com/office/drawing/2014/main" id="{8FBEB75D-E525-3DC4-1EA3-96FB395D5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81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Rectangle 14943">
                  <a:extLst>
                    <a:ext uri="{FF2B5EF4-FFF2-40B4-BE49-F238E27FC236}">
                      <a16:creationId xmlns:a16="http://schemas.microsoft.com/office/drawing/2014/main" id="{0288E812-2697-A5CB-152B-C1B377E5B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616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Rectangle 14944">
                  <a:extLst>
                    <a:ext uri="{FF2B5EF4-FFF2-40B4-BE49-F238E27FC236}">
                      <a16:creationId xmlns:a16="http://schemas.microsoft.com/office/drawing/2014/main" id="{4507B229-5C4A-02B7-0D4A-3A7D159B8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52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Rectangle 14945">
                  <a:extLst>
                    <a:ext uri="{FF2B5EF4-FFF2-40B4-BE49-F238E27FC236}">
                      <a16:creationId xmlns:a16="http://schemas.microsoft.com/office/drawing/2014/main" id="{19EDFBCD-8068-D990-2CFA-68D77E97F7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87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Rectangle 14946">
                  <a:extLst>
                    <a:ext uri="{FF2B5EF4-FFF2-40B4-BE49-F238E27FC236}">
                      <a16:creationId xmlns:a16="http://schemas.microsoft.com/office/drawing/2014/main" id="{09B43EF0-5891-53F8-F545-6F0939C675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623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Rectangle 14947">
                  <a:extLst>
                    <a:ext uri="{FF2B5EF4-FFF2-40B4-BE49-F238E27FC236}">
                      <a16:creationId xmlns:a16="http://schemas.microsoft.com/office/drawing/2014/main" id="{6D6FCCEB-6E3F-FAD4-3E2E-C06E8CBDF2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74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Rectangle 14949">
                  <a:extLst>
                    <a:ext uri="{FF2B5EF4-FFF2-40B4-BE49-F238E27FC236}">
                      <a16:creationId xmlns:a16="http://schemas.microsoft.com/office/drawing/2014/main" id="{A257C377-21B3-EF3F-7240-E7F0B95CA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652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Rectangle 14948">
                  <a:extLst>
                    <a:ext uri="{FF2B5EF4-FFF2-40B4-BE49-F238E27FC236}">
                      <a16:creationId xmlns:a16="http://schemas.microsoft.com/office/drawing/2014/main" id="{FA30F5F7-0A8D-E4DE-0AC3-1C9ADE2AF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2257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Rectangle 14926">
                  <a:extLst>
                    <a:ext uri="{FF2B5EF4-FFF2-40B4-BE49-F238E27FC236}">
                      <a16:creationId xmlns:a16="http://schemas.microsoft.com/office/drawing/2014/main" id="{DF463C9E-642D-AE07-DE7A-73E47240EA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00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Rectangle 14927">
                  <a:extLst>
                    <a:ext uri="{FF2B5EF4-FFF2-40B4-BE49-F238E27FC236}">
                      <a16:creationId xmlns:a16="http://schemas.microsoft.com/office/drawing/2014/main" id="{8D85FC2A-74A8-CAF4-9F8B-8508D08F7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36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Rectangle 14928">
                  <a:extLst>
                    <a:ext uri="{FF2B5EF4-FFF2-40B4-BE49-F238E27FC236}">
                      <a16:creationId xmlns:a16="http://schemas.microsoft.com/office/drawing/2014/main" id="{8D84F5E7-ADBB-A3E2-9FA3-4CD78C7634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971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Rectangle 14929">
                  <a:extLst>
                    <a:ext uri="{FF2B5EF4-FFF2-40B4-BE49-F238E27FC236}">
                      <a16:creationId xmlns:a16="http://schemas.microsoft.com/office/drawing/2014/main" id="{F2ABF9F9-4D99-4EE4-8642-6B2AED699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307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Rectangle 14930">
                  <a:extLst>
                    <a:ext uri="{FF2B5EF4-FFF2-40B4-BE49-F238E27FC236}">
                      <a16:creationId xmlns:a16="http://schemas.microsoft.com/office/drawing/2014/main" id="{99EBA6E2-086A-7ABC-D042-4F8AFEE57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642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Rectangle 14931">
                  <a:extLst>
                    <a:ext uri="{FF2B5EF4-FFF2-40B4-BE49-F238E27FC236}">
                      <a16:creationId xmlns:a16="http://schemas.microsoft.com/office/drawing/2014/main" id="{173BC4F1-C8F8-2898-DA04-976A7B9CE9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978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Rectangle 14932">
                  <a:extLst>
                    <a:ext uri="{FF2B5EF4-FFF2-40B4-BE49-F238E27FC236}">
                      <a16:creationId xmlns:a16="http://schemas.microsoft.com/office/drawing/2014/main" id="{C77D69F4-794E-8BBC-C906-36827F943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313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Rectangle 14933">
                  <a:extLst>
                    <a:ext uri="{FF2B5EF4-FFF2-40B4-BE49-F238E27FC236}">
                      <a16:creationId xmlns:a16="http://schemas.microsoft.com/office/drawing/2014/main" id="{06CDC37B-D612-69CE-775B-EE356C3678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561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Rectangle 14934">
                  <a:extLst>
                    <a:ext uri="{FF2B5EF4-FFF2-40B4-BE49-F238E27FC236}">
                      <a16:creationId xmlns:a16="http://schemas.microsoft.com/office/drawing/2014/main" id="{E3CCB202-C1D8-6B25-E98C-03BCE2C326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896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Rectangle 14935">
                  <a:extLst>
                    <a:ext uri="{FF2B5EF4-FFF2-40B4-BE49-F238E27FC236}">
                      <a16:creationId xmlns:a16="http://schemas.microsoft.com/office/drawing/2014/main" id="{516D39B5-4303-E9B8-1EFD-D6D8233E5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32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Rectangle 14936">
                  <a:extLst>
                    <a:ext uri="{FF2B5EF4-FFF2-40B4-BE49-F238E27FC236}">
                      <a16:creationId xmlns:a16="http://schemas.microsoft.com/office/drawing/2014/main" id="{601894D1-5A18-E664-B221-38CD868B1B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67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Rectangle 14937">
                  <a:extLst>
                    <a:ext uri="{FF2B5EF4-FFF2-40B4-BE49-F238E27FC236}">
                      <a16:creationId xmlns:a16="http://schemas.microsoft.com/office/drawing/2014/main" id="{254E3734-00E2-734E-A9EF-D29CAE52B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903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Rectangle 14938">
                  <a:extLst>
                    <a:ext uri="{FF2B5EF4-FFF2-40B4-BE49-F238E27FC236}">
                      <a16:creationId xmlns:a16="http://schemas.microsoft.com/office/drawing/2014/main" id="{E7DFA5E6-AD70-D1BB-E6BD-C5CF919898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38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Rectangle 14939">
                  <a:extLst>
                    <a:ext uri="{FF2B5EF4-FFF2-40B4-BE49-F238E27FC236}">
                      <a16:creationId xmlns:a16="http://schemas.microsoft.com/office/drawing/2014/main" id="{3592D696-D39A-5FD9-4EF1-D32053EB2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74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Rectangle 14940">
                  <a:extLst>
                    <a:ext uri="{FF2B5EF4-FFF2-40B4-BE49-F238E27FC236}">
                      <a16:creationId xmlns:a16="http://schemas.microsoft.com/office/drawing/2014/main" id="{87D430ED-79C0-4917-36C7-E26A09386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610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Rectangle 14941">
                  <a:extLst>
                    <a:ext uri="{FF2B5EF4-FFF2-40B4-BE49-F238E27FC236}">
                      <a16:creationId xmlns:a16="http://schemas.microsoft.com/office/drawing/2014/main" id="{BCB3C26C-B984-9832-A469-427EF1E68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45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Rectangle 14942">
                  <a:extLst>
                    <a:ext uri="{FF2B5EF4-FFF2-40B4-BE49-F238E27FC236}">
                      <a16:creationId xmlns:a16="http://schemas.microsoft.com/office/drawing/2014/main" id="{45E10012-968E-F065-010D-C79ED1537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81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Rectangle 14943">
                  <a:extLst>
                    <a:ext uri="{FF2B5EF4-FFF2-40B4-BE49-F238E27FC236}">
                      <a16:creationId xmlns:a16="http://schemas.microsoft.com/office/drawing/2014/main" id="{1D1CDE6A-9BB3-2E20-67AF-3BCA22A571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616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Rectangle 14944">
                  <a:extLst>
                    <a:ext uri="{FF2B5EF4-FFF2-40B4-BE49-F238E27FC236}">
                      <a16:creationId xmlns:a16="http://schemas.microsoft.com/office/drawing/2014/main" id="{C2FE1A98-A5E4-D895-A3B0-A21FC3003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52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Rectangle 14945">
                  <a:extLst>
                    <a:ext uri="{FF2B5EF4-FFF2-40B4-BE49-F238E27FC236}">
                      <a16:creationId xmlns:a16="http://schemas.microsoft.com/office/drawing/2014/main" id="{4AE88D74-3612-A50C-B6CB-5082D1439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87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Rectangle 14946">
                  <a:extLst>
                    <a:ext uri="{FF2B5EF4-FFF2-40B4-BE49-F238E27FC236}">
                      <a16:creationId xmlns:a16="http://schemas.microsoft.com/office/drawing/2014/main" id="{DB872A6A-D1AB-7E56-7E36-8BAA51133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623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Rectangle 14947">
                  <a:extLst>
                    <a:ext uri="{FF2B5EF4-FFF2-40B4-BE49-F238E27FC236}">
                      <a16:creationId xmlns:a16="http://schemas.microsoft.com/office/drawing/2014/main" id="{DFB3AA9B-369D-2D42-5E98-89E5B4780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74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Rectangle 14949">
                  <a:extLst>
                    <a:ext uri="{FF2B5EF4-FFF2-40B4-BE49-F238E27FC236}">
                      <a16:creationId xmlns:a16="http://schemas.microsoft.com/office/drawing/2014/main" id="{96CFD8C4-4491-D4A0-05A7-F681439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652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Rectangle 14948">
                  <a:extLst>
                    <a:ext uri="{FF2B5EF4-FFF2-40B4-BE49-F238E27FC236}">
                      <a16:creationId xmlns:a16="http://schemas.microsoft.com/office/drawing/2014/main" id="{5AC4F7A3-D419-9C9A-6E62-7B1158618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2257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Rectangle 14926">
                  <a:extLst>
                    <a:ext uri="{FF2B5EF4-FFF2-40B4-BE49-F238E27FC236}">
                      <a16:creationId xmlns:a16="http://schemas.microsoft.com/office/drawing/2014/main" id="{BF47C2EB-9603-C6A1-0576-58B1F26535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00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Rectangle 14927">
                  <a:extLst>
                    <a:ext uri="{FF2B5EF4-FFF2-40B4-BE49-F238E27FC236}">
                      <a16:creationId xmlns:a16="http://schemas.microsoft.com/office/drawing/2014/main" id="{3F6C9319-D9BD-2B22-814D-C44306F17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36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Rectangle 14928">
                  <a:extLst>
                    <a:ext uri="{FF2B5EF4-FFF2-40B4-BE49-F238E27FC236}">
                      <a16:creationId xmlns:a16="http://schemas.microsoft.com/office/drawing/2014/main" id="{E676C9AC-93F2-4379-7E99-E3ACEEEB1F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971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Rectangle 14929">
                  <a:extLst>
                    <a:ext uri="{FF2B5EF4-FFF2-40B4-BE49-F238E27FC236}">
                      <a16:creationId xmlns:a16="http://schemas.microsoft.com/office/drawing/2014/main" id="{E01BB94E-4322-A852-950D-F577AC13E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307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Rectangle 14930">
                  <a:extLst>
                    <a:ext uri="{FF2B5EF4-FFF2-40B4-BE49-F238E27FC236}">
                      <a16:creationId xmlns:a16="http://schemas.microsoft.com/office/drawing/2014/main" id="{45A04625-A2D9-DEB7-FECA-32717644CD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642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Rectangle 14931">
                  <a:extLst>
                    <a:ext uri="{FF2B5EF4-FFF2-40B4-BE49-F238E27FC236}">
                      <a16:creationId xmlns:a16="http://schemas.microsoft.com/office/drawing/2014/main" id="{E6313295-8D4F-28E7-278D-AB76E5297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978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Rectangle 14932">
                  <a:extLst>
                    <a:ext uri="{FF2B5EF4-FFF2-40B4-BE49-F238E27FC236}">
                      <a16:creationId xmlns:a16="http://schemas.microsoft.com/office/drawing/2014/main" id="{157D09D3-EC27-1A0A-171C-D2D2761FA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313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Rectangle 14933">
                  <a:extLst>
                    <a:ext uri="{FF2B5EF4-FFF2-40B4-BE49-F238E27FC236}">
                      <a16:creationId xmlns:a16="http://schemas.microsoft.com/office/drawing/2014/main" id="{988EC662-0B6B-9864-B6C2-2175AC0809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561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Rectangle 14934">
                  <a:extLst>
                    <a:ext uri="{FF2B5EF4-FFF2-40B4-BE49-F238E27FC236}">
                      <a16:creationId xmlns:a16="http://schemas.microsoft.com/office/drawing/2014/main" id="{032D6163-9949-AA43-6296-DA17F94E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896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Rectangle 14935">
                  <a:extLst>
                    <a:ext uri="{FF2B5EF4-FFF2-40B4-BE49-F238E27FC236}">
                      <a16:creationId xmlns:a16="http://schemas.microsoft.com/office/drawing/2014/main" id="{67A2B9B4-36E2-CED3-7DA3-329B3C6C8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32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Rectangle 14936">
                  <a:extLst>
                    <a:ext uri="{FF2B5EF4-FFF2-40B4-BE49-F238E27FC236}">
                      <a16:creationId xmlns:a16="http://schemas.microsoft.com/office/drawing/2014/main" id="{771E8C48-AC94-C885-8D2F-8B537C22F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67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Rectangle 14937">
                  <a:extLst>
                    <a:ext uri="{FF2B5EF4-FFF2-40B4-BE49-F238E27FC236}">
                      <a16:creationId xmlns:a16="http://schemas.microsoft.com/office/drawing/2014/main" id="{63C30896-7CB0-8EF2-FA37-50DCEDC08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903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Rectangle 14938">
                  <a:extLst>
                    <a:ext uri="{FF2B5EF4-FFF2-40B4-BE49-F238E27FC236}">
                      <a16:creationId xmlns:a16="http://schemas.microsoft.com/office/drawing/2014/main" id="{35A6D8B2-6196-7CBB-33D8-9902F1F15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38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Rectangle 14939">
                  <a:extLst>
                    <a:ext uri="{FF2B5EF4-FFF2-40B4-BE49-F238E27FC236}">
                      <a16:creationId xmlns:a16="http://schemas.microsoft.com/office/drawing/2014/main" id="{3A75DE5E-1318-07D6-A90D-F933396EC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74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Rectangle 14940">
                  <a:extLst>
                    <a:ext uri="{FF2B5EF4-FFF2-40B4-BE49-F238E27FC236}">
                      <a16:creationId xmlns:a16="http://schemas.microsoft.com/office/drawing/2014/main" id="{1F451B6D-C30F-128A-6890-B8EB38E3BE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610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Rectangle 14941">
                  <a:extLst>
                    <a:ext uri="{FF2B5EF4-FFF2-40B4-BE49-F238E27FC236}">
                      <a16:creationId xmlns:a16="http://schemas.microsoft.com/office/drawing/2014/main" id="{713D6A84-18BF-380D-1750-5CA004185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45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Rectangle 14942">
                  <a:extLst>
                    <a:ext uri="{FF2B5EF4-FFF2-40B4-BE49-F238E27FC236}">
                      <a16:creationId xmlns:a16="http://schemas.microsoft.com/office/drawing/2014/main" id="{01C43F49-47B0-835E-A61B-83A82DAD3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81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Rectangle 14943">
                  <a:extLst>
                    <a:ext uri="{FF2B5EF4-FFF2-40B4-BE49-F238E27FC236}">
                      <a16:creationId xmlns:a16="http://schemas.microsoft.com/office/drawing/2014/main" id="{E25A83C8-A380-AD85-262F-F56F6422E7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616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Rectangle 14944">
                  <a:extLst>
                    <a:ext uri="{FF2B5EF4-FFF2-40B4-BE49-F238E27FC236}">
                      <a16:creationId xmlns:a16="http://schemas.microsoft.com/office/drawing/2014/main" id="{170DB0B1-1789-6AFF-0B1A-516734FDC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52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Rectangle 14945">
                  <a:extLst>
                    <a:ext uri="{FF2B5EF4-FFF2-40B4-BE49-F238E27FC236}">
                      <a16:creationId xmlns:a16="http://schemas.microsoft.com/office/drawing/2014/main" id="{4C575CB4-60FA-803C-8B4F-F84C5A994B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87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Rectangle 14946">
                  <a:extLst>
                    <a:ext uri="{FF2B5EF4-FFF2-40B4-BE49-F238E27FC236}">
                      <a16:creationId xmlns:a16="http://schemas.microsoft.com/office/drawing/2014/main" id="{E89E6BCB-A65D-7FBD-EB20-79666C701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623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Rectangle 14947">
                  <a:extLst>
                    <a:ext uri="{FF2B5EF4-FFF2-40B4-BE49-F238E27FC236}">
                      <a16:creationId xmlns:a16="http://schemas.microsoft.com/office/drawing/2014/main" id="{A097546C-C9F9-A30C-6D3E-4B6E61C83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74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Rectangle 14949">
                  <a:extLst>
                    <a:ext uri="{FF2B5EF4-FFF2-40B4-BE49-F238E27FC236}">
                      <a16:creationId xmlns:a16="http://schemas.microsoft.com/office/drawing/2014/main" id="{E9D40C04-17AE-8A2F-840F-930BDF7F7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652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Rectangle 14948">
                  <a:extLst>
                    <a:ext uri="{FF2B5EF4-FFF2-40B4-BE49-F238E27FC236}">
                      <a16:creationId xmlns:a16="http://schemas.microsoft.com/office/drawing/2014/main" id="{63884525-1196-AF08-A0DC-CEA7AC2CD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2257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Rectangle 14926">
                  <a:extLst>
                    <a:ext uri="{FF2B5EF4-FFF2-40B4-BE49-F238E27FC236}">
                      <a16:creationId xmlns:a16="http://schemas.microsoft.com/office/drawing/2014/main" id="{B2283092-FBD9-2042-C5D6-7EA84AF8AF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9271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Rectangle 14927">
                  <a:extLst>
                    <a:ext uri="{FF2B5EF4-FFF2-40B4-BE49-F238E27FC236}">
                      <a16:creationId xmlns:a16="http://schemas.microsoft.com/office/drawing/2014/main" id="{EEB011B2-0CA9-AD95-1D02-817431B0F5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2626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Rectangle 14928">
                  <a:extLst>
                    <a:ext uri="{FF2B5EF4-FFF2-40B4-BE49-F238E27FC236}">
                      <a16:creationId xmlns:a16="http://schemas.microsoft.com/office/drawing/2014/main" id="{24DDC06E-B9D2-6A96-5961-4E7D7D1681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5981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Rectangle 14929">
                  <a:extLst>
                    <a:ext uri="{FF2B5EF4-FFF2-40B4-BE49-F238E27FC236}">
                      <a16:creationId xmlns:a16="http://schemas.microsoft.com/office/drawing/2014/main" id="{7483681C-9519-DA06-B0FB-D6F98638DD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9336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Rectangle 14930">
                  <a:extLst>
                    <a:ext uri="{FF2B5EF4-FFF2-40B4-BE49-F238E27FC236}">
                      <a16:creationId xmlns:a16="http://schemas.microsoft.com/office/drawing/2014/main" id="{E01C224D-E2D6-340C-5B37-A8A276021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2691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Rectangle 14931">
                  <a:extLst>
                    <a:ext uri="{FF2B5EF4-FFF2-40B4-BE49-F238E27FC236}">
                      <a16:creationId xmlns:a16="http://schemas.microsoft.com/office/drawing/2014/main" id="{88D62755-34DB-DC7E-CF4C-42BDDB0475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46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Rectangle 14932">
                  <a:extLst>
                    <a:ext uri="{FF2B5EF4-FFF2-40B4-BE49-F238E27FC236}">
                      <a16:creationId xmlns:a16="http://schemas.microsoft.com/office/drawing/2014/main" id="{A209AF27-2FCF-A262-DE81-78C1AD4E9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9401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Rectangle 14949">
                  <a:extLst>
                    <a:ext uri="{FF2B5EF4-FFF2-40B4-BE49-F238E27FC236}">
                      <a16:creationId xmlns:a16="http://schemas.microsoft.com/office/drawing/2014/main" id="{F8E2617B-75C5-9F1E-7B51-3C892D6A9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5916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Rectangle 14926">
                  <a:extLst>
                    <a:ext uri="{FF2B5EF4-FFF2-40B4-BE49-F238E27FC236}">
                      <a16:creationId xmlns:a16="http://schemas.microsoft.com/office/drawing/2014/main" id="{94049541-C522-D198-F22F-B55AA84C2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9271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Rectangle 14927">
                  <a:extLst>
                    <a:ext uri="{FF2B5EF4-FFF2-40B4-BE49-F238E27FC236}">
                      <a16:creationId xmlns:a16="http://schemas.microsoft.com/office/drawing/2014/main" id="{9199A0AB-260F-BB3D-3B60-1F2366948F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2626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Rectangle 14928">
                  <a:extLst>
                    <a:ext uri="{FF2B5EF4-FFF2-40B4-BE49-F238E27FC236}">
                      <a16:creationId xmlns:a16="http://schemas.microsoft.com/office/drawing/2014/main" id="{7358F636-6FD2-3EEF-BA7C-8E8B545B2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5981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Rectangle 14929">
                  <a:extLst>
                    <a:ext uri="{FF2B5EF4-FFF2-40B4-BE49-F238E27FC236}">
                      <a16:creationId xmlns:a16="http://schemas.microsoft.com/office/drawing/2014/main" id="{7949B7EA-D01E-79CB-730C-216748C9C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9336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Rectangle 14930">
                  <a:extLst>
                    <a:ext uri="{FF2B5EF4-FFF2-40B4-BE49-F238E27FC236}">
                      <a16:creationId xmlns:a16="http://schemas.microsoft.com/office/drawing/2014/main" id="{893098B4-D8E1-FDEB-2437-00C2BFC1A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2691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Rectangle 14931">
                  <a:extLst>
                    <a:ext uri="{FF2B5EF4-FFF2-40B4-BE49-F238E27FC236}">
                      <a16:creationId xmlns:a16="http://schemas.microsoft.com/office/drawing/2014/main" id="{7ED76552-FEE0-16C6-A183-A9A8677B7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46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Rectangle 14932">
                  <a:extLst>
                    <a:ext uri="{FF2B5EF4-FFF2-40B4-BE49-F238E27FC236}">
                      <a16:creationId xmlns:a16="http://schemas.microsoft.com/office/drawing/2014/main" id="{0C3E3C25-0B83-24EB-1763-2085F7DA3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9401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Rectangle 14949">
                  <a:extLst>
                    <a:ext uri="{FF2B5EF4-FFF2-40B4-BE49-F238E27FC236}">
                      <a16:creationId xmlns:a16="http://schemas.microsoft.com/office/drawing/2014/main" id="{7450889D-7042-1171-31B5-D38B7EE83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5916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Rectangle 14926">
                  <a:extLst>
                    <a:ext uri="{FF2B5EF4-FFF2-40B4-BE49-F238E27FC236}">
                      <a16:creationId xmlns:a16="http://schemas.microsoft.com/office/drawing/2014/main" id="{D3730E0C-3992-D95F-6315-0175FB439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9271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" name="Rectangle 14927">
                  <a:extLst>
                    <a:ext uri="{FF2B5EF4-FFF2-40B4-BE49-F238E27FC236}">
                      <a16:creationId xmlns:a16="http://schemas.microsoft.com/office/drawing/2014/main" id="{1059266D-9E04-ECB0-CDB2-1FA33C192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2626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Rectangle 14928">
                  <a:extLst>
                    <a:ext uri="{FF2B5EF4-FFF2-40B4-BE49-F238E27FC236}">
                      <a16:creationId xmlns:a16="http://schemas.microsoft.com/office/drawing/2014/main" id="{C765C40E-84EC-DE42-F2AA-7FA8A76D2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5981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" name="Rectangle 14929">
                  <a:extLst>
                    <a:ext uri="{FF2B5EF4-FFF2-40B4-BE49-F238E27FC236}">
                      <a16:creationId xmlns:a16="http://schemas.microsoft.com/office/drawing/2014/main" id="{8DC02C12-7135-1B27-1C84-B3C7B7BF3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9336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" name="Rectangle 14930">
                  <a:extLst>
                    <a:ext uri="{FF2B5EF4-FFF2-40B4-BE49-F238E27FC236}">
                      <a16:creationId xmlns:a16="http://schemas.microsoft.com/office/drawing/2014/main" id="{AE9A8D41-3027-08C7-9C73-D2E033FC4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2691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Rectangle 14931">
                  <a:extLst>
                    <a:ext uri="{FF2B5EF4-FFF2-40B4-BE49-F238E27FC236}">
                      <a16:creationId xmlns:a16="http://schemas.microsoft.com/office/drawing/2014/main" id="{0EB617B6-D117-DCFA-58C0-0CDE0161B5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46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" name="Rectangle 14932">
                  <a:extLst>
                    <a:ext uri="{FF2B5EF4-FFF2-40B4-BE49-F238E27FC236}">
                      <a16:creationId xmlns:a16="http://schemas.microsoft.com/office/drawing/2014/main" id="{1B603FA4-FA26-93CA-6D8D-D55197523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9401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Rectangle 14949">
                  <a:extLst>
                    <a:ext uri="{FF2B5EF4-FFF2-40B4-BE49-F238E27FC236}">
                      <a16:creationId xmlns:a16="http://schemas.microsoft.com/office/drawing/2014/main" id="{5ECACC8A-52E9-DDEA-00CC-A108FEB6D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5916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" name="Rectangle 14926">
                  <a:extLst>
                    <a:ext uri="{FF2B5EF4-FFF2-40B4-BE49-F238E27FC236}">
                      <a16:creationId xmlns:a16="http://schemas.microsoft.com/office/drawing/2014/main" id="{E33D860E-AF03-4902-3A40-8267E8740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9271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" name="Rectangle 14927">
                  <a:extLst>
                    <a:ext uri="{FF2B5EF4-FFF2-40B4-BE49-F238E27FC236}">
                      <a16:creationId xmlns:a16="http://schemas.microsoft.com/office/drawing/2014/main" id="{00BDA05C-F7FF-D01F-3063-A4739487DD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2626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" name="Rectangle 14928">
                  <a:extLst>
                    <a:ext uri="{FF2B5EF4-FFF2-40B4-BE49-F238E27FC236}">
                      <a16:creationId xmlns:a16="http://schemas.microsoft.com/office/drawing/2014/main" id="{29200E9E-852F-06D6-BDD8-72A8CFC24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5981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" name="Rectangle 14929">
                  <a:extLst>
                    <a:ext uri="{FF2B5EF4-FFF2-40B4-BE49-F238E27FC236}">
                      <a16:creationId xmlns:a16="http://schemas.microsoft.com/office/drawing/2014/main" id="{FF659E0B-D9AC-73F6-DBC6-B69AA1FD8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9336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Rectangle 14930">
                  <a:extLst>
                    <a:ext uri="{FF2B5EF4-FFF2-40B4-BE49-F238E27FC236}">
                      <a16:creationId xmlns:a16="http://schemas.microsoft.com/office/drawing/2014/main" id="{7120F6CF-3446-9AF5-7F84-FC2C736E3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2691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Rectangle 14931">
                  <a:extLst>
                    <a:ext uri="{FF2B5EF4-FFF2-40B4-BE49-F238E27FC236}">
                      <a16:creationId xmlns:a16="http://schemas.microsoft.com/office/drawing/2014/main" id="{8AD265C3-A28C-B344-EA87-EE316E32A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46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Rectangle 14932">
                  <a:extLst>
                    <a:ext uri="{FF2B5EF4-FFF2-40B4-BE49-F238E27FC236}">
                      <a16:creationId xmlns:a16="http://schemas.microsoft.com/office/drawing/2014/main" id="{135F47DD-CFEE-A265-1693-D6A5B71598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9401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" name="Rectangle 14949">
                  <a:extLst>
                    <a:ext uri="{FF2B5EF4-FFF2-40B4-BE49-F238E27FC236}">
                      <a16:creationId xmlns:a16="http://schemas.microsoft.com/office/drawing/2014/main" id="{661F7A1A-656E-1851-6AF8-222BA010B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5916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" name="Rectangle 14926">
                  <a:extLst>
                    <a:ext uri="{FF2B5EF4-FFF2-40B4-BE49-F238E27FC236}">
                      <a16:creationId xmlns:a16="http://schemas.microsoft.com/office/drawing/2014/main" id="{193A8926-6256-EB94-D7AA-D242E00DAE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9271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Rectangle 14927">
                  <a:extLst>
                    <a:ext uri="{FF2B5EF4-FFF2-40B4-BE49-F238E27FC236}">
                      <a16:creationId xmlns:a16="http://schemas.microsoft.com/office/drawing/2014/main" id="{AB20D429-499E-6590-B44D-E188B17C7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2626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Rectangle 14928">
                  <a:extLst>
                    <a:ext uri="{FF2B5EF4-FFF2-40B4-BE49-F238E27FC236}">
                      <a16:creationId xmlns:a16="http://schemas.microsoft.com/office/drawing/2014/main" id="{B13BFB23-89BE-9663-5A0F-DD79B817C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5981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Rectangle 14929">
                  <a:extLst>
                    <a:ext uri="{FF2B5EF4-FFF2-40B4-BE49-F238E27FC236}">
                      <a16:creationId xmlns:a16="http://schemas.microsoft.com/office/drawing/2014/main" id="{4D6F12EC-8142-8AC2-32F7-F9BF0B630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9336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" name="Rectangle 14930">
                  <a:extLst>
                    <a:ext uri="{FF2B5EF4-FFF2-40B4-BE49-F238E27FC236}">
                      <a16:creationId xmlns:a16="http://schemas.microsoft.com/office/drawing/2014/main" id="{10DFF4A7-F9A3-415D-5AE5-B26176A86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2691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Rectangle 14931">
                  <a:extLst>
                    <a:ext uri="{FF2B5EF4-FFF2-40B4-BE49-F238E27FC236}">
                      <a16:creationId xmlns:a16="http://schemas.microsoft.com/office/drawing/2014/main" id="{45AE161B-56ED-15F6-D7BD-B8511167A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46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Rectangle 14932">
                  <a:extLst>
                    <a:ext uri="{FF2B5EF4-FFF2-40B4-BE49-F238E27FC236}">
                      <a16:creationId xmlns:a16="http://schemas.microsoft.com/office/drawing/2014/main" id="{DA947CAD-B9F4-B9D8-D034-B06FE627A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9401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Rectangle 14949">
                  <a:extLst>
                    <a:ext uri="{FF2B5EF4-FFF2-40B4-BE49-F238E27FC236}">
                      <a16:creationId xmlns:a16="http://schemas.microsoft.com/office/drawing/2014/main" id="{5E8E65C8-E34D-CAC1-5D03-BC7ABCE06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5916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Rectangle 14926">
                  <a:extLst>
                    <a:ext uri="{FF2B5EF4-FFF2-40B4-BE49-F238E27FC236}">
                      <a16:creationId xmlns:a16="http://schemas.microsoft.com/office/drawing/2014/main" id="{B6EB01F4-E1F8-9DAF-032C-0056326D5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9271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Rectangle 14927">
                  <a:extLst>
                    <a:ext uri="{FF2B5EF4-FFF2-40B4-BE49-F238E27FC236}">
                      <a16:creationId xmlns:a16="http://schemas.microsoft.com/office/drawing/2014/main" id="{B148E8F6-B931-8F7E-B3BB-D868708BF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2626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" name="Rectangle 14928">
                  <a:extLst>
                    <a:ext uri="{FF2B5EF4-FFF2-40B4-BE49-F238E27FC236}">
                      <a16:creationId xmlns:a16="http://schemas.microsoft.com/office/drawing/2014/main" id="{316D657E-DC3E-E87C-AE0A-53C80FF0F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5981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Rectangle 14929">
                  <a:extLst>
                    <a:ext uri="{FF2B5EF4-FFF2-40B4-BE49-F238E27FC236}">
                      <a16:creationId xmlns:a16="http://schemas.microsoft.com/office/drawing/2014/main" id="{4659949C-9687-152F-E743-16655347C4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9336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Rectangle 14930">
                  <a:extLst>
                    <a:ext uri="{FF2B5EF4-FFF2-40B4-BE49-F238E27FC236}">
                      <a16:creationId xmlns:a16="http://schemas.microsoft.com/office/drawing/2014/main" id="{04465C39-E622-7437-FBC5-5E356065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2691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" name="Rectangle 14931">
                  <a:extLst>
                    <a:ext uri="{FF2B5EF4-FFF2-40B4-BE49-F238E27FC236}">
                      <a16:creationId xmlns:a16="http://schemas.microsoft.com/office/drawing/2014/main" id="{B8F22FBB-D7A1-AA55-A9FD-AC07CC02A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46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Rectangle 14932">
                  <a:extLst>
                    <a:ext uri="{FF2B5EF4-FFF2-40B4-BE49-F238E27FC236}">
                      <a16:creationId xmlns:a16="http://schemas.microsoft.com/office/drawing/2014/main" id="{3CE07005-8AF7-01A5-63BE-7B73258BF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9401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" name="Rectangle 14949">
                  <a:extLst>
                    <a:ext uri="{FF2B5EF4-FFF2-40B4-BE49-F238E27FC236}">
                      <a16:creationId xmlns:a16="http://schemas.microsoft.com/office/drawing/2014/main" id="{9B1A31E9-C019-61B2-9418-D1687AA13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5916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" name="Rectangle 14926">
                  <a:extLst>
                    <a:ext uri="{FF2B5EF4-FFF2-40B4-BE49-F238E27FC236}">
                      <a16:creationId xmlns:a16="http://schemas.microsoft.com/office/drawing/2014/main" id="{7E7BB369-C9C6-40C6-625B-0B0D788A1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9271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" name="Rectangle 14927">
                  <a:extLst>
                    <a:ext uri="{FF2B5EF4-FFF2-40B4-BE49-F238E27FC236}">
                      <a16:creationId xmlns:a16="http://schemas.microsoft.com/office/drawing/2014/main" id="{A09C96ED-3A1B-0881-19FF-809187D71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2626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Rectangle 14928">
                  <a:extLst>
                    <a:ext uri="{FF2B5EF4-FFF2-40B4-BE49-F238E27FC236}">
                      <a16:creationId xmlns:a16="http://schemas.microsoft.com/office/drawing/2014/main" id="{63F1524D-17C5-5012-912F-87C4C9A1B5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5981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Rectangle 14929">
                  <a:extLst>
                    <a:ext uri="{FF2B5EF4-FFF2-40B4-BE49-F238E27FC236}">
                      <a16:creationId xmlns:a16="http://schemas.microsoft.com/office/drawing/2014/main" id="{A40CADD2-6948-C9FE-0E07-D1031126A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9336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Rectangle 14930">
                  <a:extLst>
                    <a:ext uri="{FF2B5EF4-FFF2-40B4-BE49-F238E27FC236}">
                      <a16:creationId xmlns:a16="http://schemas.microsoft.com/office/drawing/2014/main" id="{A2ADC803-9EF1-5D4F-78E1-2DF67F1255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2691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Rectangle 14931">
                  <a:extLst>
                    <a:ext uri="{FF2B5EF4-FFF2-40B4-BE49-F238E27FC236}">
                      <a16:creationId xmlns:a16="http://schemas.microsoft.com/office/drawing/2014/main" id="{90BFF232-B0E9-2EE2-94EC-C894C5AA1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46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0" name="Rectangle 14932">
                  <a:extLst>
                    <a:ext uri="{FF2B5EF4-FFF2-40B4-BE49-F238E27FC236}">
                      <a16:creationId xmlns:a16="http://schemas.microsoft.com/office/drawing/2014/main" id="{66525266-6102-9F55-FE69-B097568F3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9401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Rectangle 14949">
                  <a:extLst>
                    <a:ext uri="{FF2B5EF4-FFF2-40B4-BE49-F238E27FC236}">
                      <a16:creationId xmlns:a16="http://schemas.microsoft.com/office/drawing/2014/main" id="{DBBCC2B1-BA99-1037-FAB1-B81F54653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5916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Rectangle 14926">
                  <a:extLst>
                    <a:ext uri="{FF2B5EF4-FFF2-40B4-BE49-F238E27FC236}">
                      <a16:creationId xmlns:a16="http://schemas.microsoft.com/office/drawing/2014/main" id="{8A31110F-A666-A885-E57F-4FBD94AF4C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9271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Rectangle 14927">
                  <a:extLst>
                    <a:ext uri="{FF2B5EF4-FFF2-40B4-BE49-F238E27FC236}">
                      <a16:creationId xmlns:a16="http://schemas.microsoft.com/office/drawing/2014/main" id="{F53658B7-02C9-A93F-C755-DDDAECFF3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2626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Rectangle 14928">
                  <a:extLst>
                    <a:ext uri="{FF2B5EF4-FFF2-40B4-BE49-F238E27FC236}">
                      <a16:creationId xmlns:a16="http://schemas.microsoft.com/office/drawing/2014/main" id="{6FA2B368-C351-DA6C-5328-5D037FF5BD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5981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" name="Rectangle 14929">
                  <a:extLst>
                    <a:ext uri="{FF2B5EF4-FFF2-40B4-BE49-F238E27FC236}">
                      <a16:creationId xmlns:a16="http://schemas.microsoft.com/office/drawing/2014/main" id="{AA3B63C1-C053-CDAA-E6BB-933DADB23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9336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" name="Rectangle 14930">
                  <a:extLst>
                    <a:ext uri="{FF2B5EF4-FFF2-40B4-BE49-F238E27FC236}">
                      <a16:creationId xmlns:a16="http://schemas.microsoft.com/office/drawing/2014/main" id="{FBCBB7A3-1384-089D-5AA7-BCF26A5EA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2691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" name="Rectangle 14931">
                  <a:extLst>
                    <a:ext uri="{FF2B5EF4-FFF2-40B4-BE49-F238E27FC236}">
                      <a16:creationId xmlns:a16="http://schemas.microsoft.com/office/drawing/2014/main" id="{795C1964-745F-7B15-9000-1AC0C8CB9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46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Rectangle 14932">
                  <a:extLst>
                    <a:ext uri="{FF2B5EF4-FFF2-40B4-BE49-F238E27FC236}">
                      <a16:creationId xmlns:a16="http://schemas.microsoft.com/office/drawing/2014/main" id="{D24B82E6-660B-D72C-A5C8-8634182AC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9401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" name="Rectangle 14949">
                  <a:extLst>
                    <a:ext uri="{FF2B5EF4-FFF2-40B4-BE49-F238E27FC236}">
                      <a16:creationId xmlns:a16="http://schemas.microsoft.com/office/drawing/2014/main" id="{E4EB3957-EBB9-EA3C-651A-E4A383AD67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5916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Rectangle 14926">
                  <a:extLst>
                    <a:ext uri="{FF2B5EF4-FFF2-40B4-BE49-F238E27FC236}">
                      <a16:creationId xmlns:a16="http://schemas.microsoft.com/office/drawing/2014/main" id="{5096CE6A-C527-F705-574C-B9E7EC0FFF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6636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Rectangle 14927">
                  <a:extLst>
                    <a:ext uri="{FF2B5EF4-FFF2-40B4-BE49-F238E27FC236}">
                      <a16:creationId xmlns:a16="http://schemas.microsoft.com/office/drawing/2014/main" id="{54A7104B-A38F-054F-66BC-18EF42078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9991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" name="Rectangle 14928">
                  <a:extLst>
                    <a:ext uri="{FF2B5EF4-FFF2-40B4-BE49-F238E27FC236}">
                      <a16:creationId xmlns:a16="http://schemas.microsoft.com/office/drawing/2014/main" id="{DC981315-1E1A-FE2F-3F56-58B94758A9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346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Rectangle 14929">
                  <a:extLst>
                    <a:ext uri="{FF2B5EF4-FFF2-40B4-BE49-F238E27FC236}">
                      <a16:creationId xmlns:a16="http://schemas.microsoft.com/office/drawing/2014/main" id="{02CFF942-7D9B-AF31-2B1C-17CA0B31C2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6701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Rectangle 14930">
                  <a:extLst>
                    <a:ext uri="{FF2B5EF4-FFF2-40B4-BE49-F238E27FC236}">
                      <a16:creationId xmlns:a16="http://schemas.microsoft.com/office/drawing/2014/main" id="{70F5B306-D722-7072-AEE3-FFC27E263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30056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5" name="Rectangle 14931">
                  <a:extLst>
                    <a:ext uri="{FF2B5EF4-FFF2-40B4-BE49-F238E27FC236}">
                      <a16:creationId xmlns:a16="http://schemas.microsoft.com/office/drawing/2014/main" id="{3C1C292F-4EA3-B0C7-FCE3-B3258D0AB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3411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Rectangle 14932">
                  <a:extLst>
                    <a:ext uri="{FF2B5EF4-FFF2-40B4-BE49-F238E27FC236}">
                      <a16:creationId xmlns:a16="http://schemas.microsoft.com/office/drawing/2014/main" id="{0D2EF261-A637-32A5-0FC0-A7F7CE38E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6766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" name="Rectangle 14949">
                  <a:extLst>
                    <a:ext uri="{FF2B5EF4-FFF2-40B4-BE49-F238E27FC236}">
                      <a16:creationId xmlns:a16="http://schemas.microsoft.com/office/drawing/2014/main" id="{22AB9820-72C6-39E8-0DBE-43B8A49AF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3281" y="454592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Rectangle 14926">
                  <a:extLst>
                    <a:ext uri="{FF2B5EF4-FFF2-40B4-BE49-F238E27FC236}">
                      <a16:creationId xmlns:a16="http://schemas.microsoft.com/office/drawing/2014/main" id="{E1A14044-80C5-A894-0620-7FC15190F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6636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Rectangle 14927">
                  <a:extLst>
                    <a:ext uri="{FF2B5EF4-FFF2-40B4-BE49-F238E27FC236}">
                      <a16:creationId xmlns:a16="http://schemas.microsoft.com/office/drawing/2014/main" id="{F93FB4D0-CBA6-A777-391F-D700F6895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9991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Rectangle 14928">
                  <a:extLst>
                    <a:ext uri="{FF2B5EF4-FFF2-40B4-BE49-F238E27FC236}">
                      <a16:creationId xmlns:a16="http://schemas.microsoft.com/office/drawing/2014/main" id="{CDCF1D57-B040-87CE-9AC5-CD8A11713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346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1" name="Rectangle 14929">
                  <a:extLst>
                    <a:ext uri="{FF2B5EF4-FFF2-40B4-BE49-F238E27FC236}">
                      <a16:creationId xmlns:a16="http://schemas.microsoft.com/office/drawing/2014/main" id="{A95B38B8-C224-2CDC-AB92-965A0E0DC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6701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Rectangle 14930">
                  <a:extLst>
                    <a:ext uri="{FF2B5EF4-FFF2-40B4-BE49-F238E27FC236}">
                      <a16:creationId xmlns:a16="http://schemas.microsoft.com/office/drawing/2014/main" id="{17DF46C2-9F69-7DDC-EC2F-C5AEA686B8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30056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3" name="Rectangle 14931">
                  <a:extLst>
                    <a:ext uri="{FF2B5EF4-FFF2-40B4-BE49-F238E27FC236}">
                      <a16:creationId xmlns:a16="http://schemas.microsoft.com/office/drawing/2014/main" id="{BF9F321C-A796-3D71-0B29-9B8AA9121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3411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4" name="Rectangle 14932">
                  <a:extLst>
                    <a:ext uri="{FF2B5EF4-FFF2-40B4-BE49-F238E27FC236}">
                      <a16:creationId xmlns:a16="http://schemas.microsoft.com/office/drawing/2014/main" id="{E64EE468-FD7B-4CB8-D308-B4B1759460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6766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Rectangle 14949">
                  <a:extLst>
                    <a:ext uri="{FF2B5EF4-FFF2-40B4-BE49-F238E27FC236}">
                      <a16:creationId xmlns:a16="http://schemas.microsoft.com/office/drawing/2014/main" id="{A622C4BB-5CBD-8E4A-BA9C-2BA64838B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3281" y="474023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Rectangle 14926">
                  <a:extLst>
                    <a:ext uri="{FF2B5EF4-FFF2-40B4-BE49-F238E27FC236}">
                      <a16:creationId xmlns:a16="http://schemas.microsoft.com/office/drawing/2014/main" id="{8E560E62-580A-607C-52C2-C384CF1A27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6636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7" name="Rectangle 14927">
                  <a:extLst>
                    <a:ext uri="{FF2B5EF4-FFF2-40B4-BE49-F238E27FC236}">
                      <a16:creationId xmlns:a16="http://schemas.microsoft.com/office/drawing/2014/main" id="{4034D7A3-DB9A-4ED1-9377-F146D62E3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9991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Rectangle 14928">
                  <a:extLst>
                    <a:ext uri="{FF2B5EF4-FFF2-40B4-BE49-F238E27FC236}">
                      <a16:creationId xmlns:a16="http://schemas.microsoft.com/office/drawing/2014/main" id="{76B67398-2221-8219-50FE-D269A267E6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346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" name="Rectangle 14929">
                  <a:extLst>
                    <a:ext uri="{FF2B5EF4-FFF2-40B4-BE49-F238E27FC236}">
                      <a16:creationId xmlns:a16="http://schemas.microsoft.com/office/drawing/2014/main" id="{47FD4975-D941-8DEB-582B-9021F9EA9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6701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" name="Rectangle 14930">
                  <a:extLst>
                    <a:ext uri="{FF2B5EF4-FFF2-40B4-BE49-F238E27FC236}">
                      <a16:creationId xmlns:a16="http://schemas.microsoft.com/office/drawing/2014/main" id="{0D971051-F13F-E022-0FF7-58BAC5E65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30056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" name="Rectangle 14931">
                  <a:extLst>
                    <a:ext uri="{FF2B5EF4-FFF2-40B4-BE49-F238E27FC236}">
                      <a16:creationId xmlns:a16="http://schemas.microsoft.com/office/drawing/2014/main" id="{35749CAF-13DE-443D-BF73-3D3A76C3C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3411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" name="Rectangle 14932">
                  <a:extLst>
                    <a:ext uri="{FF2B5EF4-FFF2-40B4-BE49-F238E27FC236}">
                      <a16:creationId xmlns:a16="http://schemas.microsoft.com/office/drawing/2014/main" id="{89791DEE-D53C-457E-7751-9AAB58B24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6766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" name="Rectangle 14949">
                  <a:extLst>
                    <a:ext uri="{FF2B5EF4-FFF2-40B4-BE49-F238E27FC236}">
                      <a16:creationId xmlns:a16="http://schemas.microsoft.com/office/drawing/2014/main" id="{99930E37-021B-4E5D-017F-09AD5E0AA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3281" y="493454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" name="Rectangle 14926">
                  <a:extLst>
                    <a:ext uri="{FF2B5EF4-FFF2-40B4-BE49-F238E27FC236}">
                      <a16:creationId xmlns:a16="http://schemas.microsoft.com/office/drawing/2014/main" id="{2C691669-3E69-3E80-997C-DF8B430D0C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6636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" name="Rectangle 14927">
                  <a:extLst>
                    <a:ext uri="{FF2B5EF4-FFF2-40B4-BE49-F238E27FC236}">
                      <a16:creationId xmlns:a16="http://schemas.microsoft.com/office/drawing/2014/main" id="{CEBA1FCA-96D8-781B-06D4-FA83EF1D2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9991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" name="Rectangle 14928">
                  <a:extLst>
                    <a:ext uri="{FF2B5EF4-FFF2-40B4-BE49-F238E27FC236}">
                      <a16:creationId xmlns:a16="http://schemas.microsoft.com/office/drawing/2014/main" id="{F0378055-1A76-0655-F5D5-E02D91620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346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Rectangle 14929">
                  <a:extLst>
                    <a:ext uri="{FF2B5EF4-FFF2-40B4-BE49-F238E27FC236}">
                      <a16:creationId xmlns:a16="http://schemas.microsoft.com/office/drawing/2014/main" id="{89420748-94BB-45AB-0E7E-2F7FE1893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6701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Rectangle 14930">
                  <a:extLst>
                    <a:ext uri="{FF2B5EF4-FFF2-40B4-BE49-F238E27FC236}">
                      <a16:creationId xmlns:a16="http://schemas.microsoft.com/office/drawing/2014/main" id="{C47C3A99-90B5-EACF-D857-AA867EA3C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30056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" name="Rectangle 14931">
                  <a:extLst>
                    <a:ext uri="{FF2B5EF4-FFF2-40B4-BE49-F238E27FC236}">
                      <a16:creationId xmlns:a16="http://schemas.microsoft.com/office/drawing/2014/main" id="{F95E5898-1E9E-773F-711A-EAD6E5E5F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3411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Rectangle 14932">
                  <a:extLst>
                    <a:ext uri="{FF2B5EF4-FFF2-40B4-BE49-F238E27FC236}">
                      <a16:creationId xmlns:a16="http://schemas.microsoft.com/office/drawing/2014/main" id="{11EABC5A-6777-18BB-0039-75556EBA1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6766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Rectangle 14949">
                  <a:extLst>
                    <a:ext uri="{FF2B5EF4-FFF2-40B4-BE49-F238E27FC236}">
                      <a16:creationId xmlns:a16="http://schemas.microsoft.com/office/drawing/2014/main" id="{263E0865-02B2-4F74-D419-96E258A6B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3281" y="5128857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" name="Rectangle 14926">
                  <a:extLst>
                    <a:ext uri="{FF2B5EF4-FFF2-40B4-BE49-F238E27FC236}">
                      <a16:creationId xmlns:a16="http://schemas.microsoft.com/office/drawing/2014/main" id="{B9D4418C-A976-868D-0676-C2FCF9167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6636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Rectangle 14927">
                  <a:extLst>
                    <a:ext uri="{FF2B5EF4-FFF2-40B4-BE49-F238E27FC236}">
                      <a16:creationId xmlns:a16="http://schemas.microsoft.com/office/drawing/2014/main" id="{84069AC5-7BAA-D366-88F4-4F213FD96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9991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" name="Rectangle 14928">
                  <a:extLst>
                    <a:ext uri="{FF2B5EF4-FFF2-40B4-BE49-F238E27FC236}">
                      <a16:creationId xmlns:a16="http://schemas.microsoft.com/office/drawing/2014/main" id="{8DA0476C-42D5-8E98-E9C5-13240637C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346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Rectangle 14929">
                  <a:extLst>
                    <a:ext uri="{FF2B5EF4-FFF2-40B4-BE49-F238E27FC236}">
                      <a16:creationId xmlns:a16="http://schemas.microsoft.com/office/drawing/2014/main" id="{B9D39DE9-B35F-FF0A-4EC0-B8CC08C3F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6701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Rectangle 14930">
                  <a:extLst>
                    <a:ext uri="{FF2B5EF4-FFF2-40B4-BE49-F238E27FC236}">
                      <a16:creationId xmlns:a16="http://schemas.microsoft.com/office/drawing/2014/main" id="{10F6151C-298B-D081-B22E-04DCCCA9D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30056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Rectangle 14931">
                  <a:extLst>
                    <a:ext uri="{FF2B5EF4-FFF2-40B4-BE49-F238E27FC236}">
                      <a16:creationId xmlns:a16="http://schemas.microsoft.com/office/drawing/2014/main" id="{8FCBC8A4-F7B6-C1EF-AEBB-36B48CC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3411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Rectangle 14932">
                  <a:extLst>
                    <a:ext uri="{FF2B5EF4-FFF2-40B4-BE49-F238E27FC236}">
                      <a16:creationId xmlns:a16="http://schemas.microsoft.com/office/drawing/2014/main" id="{FD62F1F4-7FEB-E58A-16AF-5D4C3B7EB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6766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Rectangle 14949">
                  <a:extLst>
                    <a:ext uri="{FF2B5EF4-FFF2-40B4-BE49-F238E27FC236}">
                      <a16:creationId xmlns:a16="http://schemas.microsoft.com/office/drawing/2014/main" id="{37D35E69-04A1-BB88-670A-E770B0984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3281" y="531876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" name="Rectangle 14926">
                  <a:extLst>
                    <a:ext uri="{FF2B5EF4-FFF2-40B4-BE49-F238E27FC236}">
                      <a16:creationId xmlns:a16="http://schemas.microsoft.com/office/drawing/2014/main" id="{1CBAD920-0AFA-4934-4DE1-9FA2468FA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6636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" name="Rectangle 14927">
                  <a:extLst>
                    <a:ext uri="{FF2B5EF4-FFF2-40B4-BE49-F238E27FC236}">
                      <a16:creationId xmlns:a16="http://schemas.microsoft.com/office/drawing/2014/main" id="{CE0032CE-4853-DA80-EF30-1EC4D2E39B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9991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Rectangle 14928">
                  <a:extLst>
                    <a:ext uri="{FF2B5EF4-FFF2-40B4-BE49-F238E27FC236}">
                      <a16:creationId xmlns:a16="http://schemas.microsoft.com/office/drawing/2014/main" id="{E0D863E8-B2EB-95C7-6A4B-D4A831AED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346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Rectangle 14929">
                  <a:extLst>
                    <a:ext uri="{FF2B5EF4-FFF2-40B4-BE49-F238E27FC236}">
                      <a16:creationId xmlns:a16="http://schemas.microsoft.com/office/drawing/2014/main" id="{5774D3F3-4172-0BF4-4E2E-D1729DD49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6701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" name="Rectangle 14930">
                  <a:extLst>
                    <a:ext uri="{FF2B5EF4-FFF2-40B4-BE49-F238E27FC236}">
                      <a16:creationId xmlns:a16="http://schemas.microsoft.com/office/drawing/2014/main" id="{89531FEF-EFAC-8683-EC7D-4CDA05FD9A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30056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Rectangle 14931">
                  <a:extLst>
                    <a:ext uri="{FF2B5EF4-FFF2-40B4-BE49-F238E27FC236}">
                      <a16:creationId xmlns:a16="http://schemas.microsoft.com/office/drawing/2014/main" id="{2BB84106-178F-AD37-A426-7470B84FCE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3411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" name="Rectangle 14932">
                  <a:extLst>
                    <a:ext uri="{FF2B5EF4-FFF2-40B4-BE49-F238E27FC236}">
                      <a16:creationId xmlns:a16="http://schemas.microsoft.com/office/drawing/2014/main" id="{A627ED8C-5E3F-70B8-70D6-114C371109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6766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" name="Rectangle 14949">
                  <a:extLst>
                    <a:ext uri="{FF2B5EF4-FFF2-40B4-BE49-F238E27FC236}">
                      <a16:creationId xmlns:a16="http://schemas.microsoft.com/office/drawing/2014/main" id="{FB80E545-CDCE-9592-8542-EF6F54642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3281" y="551307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" name="Rectangle 14926">
                  <a:extLst>
                    <a:ext uri="{FF2B5EF4-FFF2-40B4-BE49-F238E27FC236}">
                      <a16:creationId xmlns:a16="http://schemas.microsoft.com/office/drawing/2014/main" id="{B3C4087D-D782-63C6-82C6-BD642E963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6636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" name="Rectangle 14927">
                  <a:extLst>
                    <a:ext uri="{FF2B5EF4-FFF2-40B4-BE49-F238E27FC236}">
                      <a16:creationId xmlns:a16="http://schemas.microsoft.com/office/drawing/2014/main" id="{6AC133A4-DDC0-426A-EA5E-6D66D3BF58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9991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0" name="Rectangle 14928">
                  <a:extLst>
                    <a:ext uri="{FF2B5EF4-FFF2-40B4-BE49-F238E27FC236}">
                      <a16:creationId xmlns:a16="http://schemas.microsoft.com/office/drawing/2014/main" id="{79AA52C7-C9E9-4AB1-0BBB-1223992C86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346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1" name="Rectangle 14929">
                  <a:extLst>
                    <a:ext uri="{FF2B5EF4-FFF2-40B4-BE49-F238E27FC236}">
                      <a16:creationId xmlns:a16="http://schemas.microsoft.com/office/drawing/2014/main" id="{A575E12A-B7AE-0DD3-6C9D-35E4E53C84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6701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" name="Rectangle 14930">
                  <a:extLst>
                    <a:ext uri="{FF2B5EF4-FFF2-40B4-BE49-F238E27FC236}">
                      <a16:creationId xmlns:a16="http://schemas.microsoft.com/office/drawing/2014/main" id="{49F854A9-CC1B-A5B2-806E-AF3CA3396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30056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3" name="Rectangle 14931">
                  <a:extLst>
                    <a:ext uri="{FF2B5EF4-FFF2-40B4-BE49-F238E27FC236}">
                      <a16:creationId xmlns:a16="http://schemas.microsoft.com/office/drawing/2014/main" id="{3D4E3961-0267-5C90-D424-9E73F6686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3411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4" name="Rectangle 14932">
                  <a:extLst>
                    <a:ext uri="{FF2B5EF4-FFF2-40B4-BE49-F238E27FC236}">
                      <a16:creationId xmlns:a16="http://schemas.microsoft.com/office/drawing/2014/main" id="{3F8DD55E-BAFD-A20C-17F4-FA7387BFB6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6766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5" name="Rectangle 14949">
                  <a:extLst>
                    <a:ext uri="{FF2B5EF4-FFF2-40B4-BE49-F238E27FC236}">
                      <a16:creationId xmlns:a16="http://schemas.microsoft.com/office/drawing/2014/main" id="{51621A74-7DB9-7760-6287-2C4FBC884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3281" y="570738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Rectangle 14926">
                  <a:extLst>
                    <a:ext uri="{FF2B5EF4-FFF2-40B4-BE49-F238E27FC236}">
                      <a16:creationId xmlns:a16="http://schemas.microsoft.com/office/drawing/2014/main" id="{31F9FB90-4B33-2DEE-6C96-EA72CED92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6636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" name="Rectangle 14927">
                  <a:extLst>
                    <a:ext uri="{FF2B5EF4-FFF2-40B4-BE49-F238E27FC236}">
                      <a16:creationId xmlns:a16="http://schemas.microsoft.com/office/drawing/2014/main" id="{02F22AF4-66F2-D48A-A82F-0B02813A7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9991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Rectangle 14928">
                  <a:extLst>
                    <a:ext uri="{FF2B5EF4-FFF2-40B4-BE49-F238E27FC236}">
                      <a16:creationId xmlns:a16="http://schemas.microsoft.com/office/drawing/2014/main" id="{0019BF23-FA00-8123-4B6C-3B76143F7B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346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Rectangle 14929">
                  <a:extLst>
                    <a:ext uri="{FF2B5EF4-FFF2-40B4-BE49-F238E27FC236}">
                      <a16:creationId xmlns:a16="http://schemas.microsoft.com/office/drawing/2014/main" id="{22219F00-C939-C193-2200-59275C6B0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6701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Rectangle 14930">
                  <a:extLst>
                    <a:ext uri="{FF2B5EF4-FFF2-40B4-BE49-F238E27FC236}">
                      <a16:creationId xmlns:a16="http://schemas.microsoft.com/office/drawing/2014/main" id="{C6CE159C-FC19-C86D-5919-B75D50CD91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30056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Rectangle 14931">
                  <a:extLst>
                    <a:ext uri="{FF2B5EF4-FFF2-40B4-BE49-F238E27FC236}">
                      <a16:creationId xmlns:a16="http://schemas.microsoft.com/office/drawing/2014/main" id="{5672F1B1-5816-D373-07F0-3437F4066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3411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2" name="Rectangle 14932">
                  <a:extLst>
                    <a:ext uri="{FF2B5EF4-FFF2-40B4-BE49-F238E27FC236}">
                      <a16:creationId xmlns:a16="http://schemas.microsoft.com/office/drawing/2014/main" id="{1C660AEF-220B-00A9-7D2C-BE838CDDD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6766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3" name="Rectangle 14949">
                  <a:extLst>
                    <a:ext uri="{FF2B5EF4-FFF2-40B4-BE49-F238E27FC236}">
                      <a16:creationId xmlns:a16="http://schemas.microsoft.com/office/drawing/2014/main" id="{6AF8D5FB-9F59-F0A2-95E7-F49903531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3281" y="5901690"/>
                  <a:ext cx="173355" cy="19431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334" name="Picture 4" descr="C:\Users\yongkwon\AppData\Local\Temp\SNAGHTML176f91a.PNG">
              <a:extLst>
                <a:ext uri="{FF2B5EF4-FFF2-40B4-BE49-F238E27FC236}">
                  <a16:creationId xmlns:a16="http://schemas.microsoft.com/office/drawing/2014/main" id="{010AA5BB-DA44-E2D8-AF21-6AF47F770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52" y="2416566"/>
              <a:ext cx="7610475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5" name="그림 334">
              <a:extLst>
                <a:ext uri="{FF2B5EF4-FFF2-40B4-BE49-F238E27FC236}">
                  <a16:creationId xmlns:a16="http://schemas.microsoft.com/office/drawing/2014/main" id="{AAA0CD92-1990-5C5D-02BE-B9676305B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546" y="2858541"/>
              <a:ext cx="7476190" cy="361905"/>
            </a:xfrm>
            <a:prstGeom prst="rect">
              <a:avLst/>
            </a:prstGeom>
          </p:spPr>
        </p:pic>
        <p:pic>
          <p:nvPicPr>
            <p:cNvPr id="336" name="그림 335">
              <a:extLst>
                <a:ext uri="{FF2B5EF4-FFF2-40B4-BE49-F238E27FC236}">
                  <a16:creationId xmlns:a16="http://schemas.microsoft.com/office/drawing/2014/main" id="{B3F55754-A067-8A4C-1CB0-C2613662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199" y="3228332"/>
              <a:ext cx="7466667" cy="333333"/>
            </a:xfrm>
            <a:prstGeom prst="rect">
              <a:avLst/>
            </a:prstGeom>
          </p:spPr>
        </p:pic>
        <p:pic>
          <p:nvPicPr>
            <p:cNvPr id="337" name="그림 336">
              <a:extLst>
                <a:ext uri="{FF2B5EF4-FFF2-40B4-BE49-F238E27FC236}">
                  <a16:creationId xmlns:a16="http://schemas.microsoft.com/office/drawing/2014/main" id="{15D3C56B-0B43-6769-C46C-6FF47AF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679" y="3560022"/>
              <a:ext cx="7495238" cy="342857"/>
            </a:xfrm>
            <a:prstGeom prst="rect">
              <a:avLst/>
            </a:prstGeom>
          </p:spPr>
        </p:pic>
        <p:pic>
          <p:nvPicPr>
            <p:cNvPr id="338" name="그림 337">
              <a:extLst>
                <a:ext uri="{FF2B5EF4-FFF2-40B4-BE49-F238E27FC236}">
                  <a16:creationId xmlns:a16="http://schemas.microsoft.com/office/drawing/2014/main" id="{E3059B07-B7A7-85CA-645B-60541E9C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719" y="3900291"/>
              <a:ext cx="7504762" cy="361905"/>
            </a:xfrm>
            <a:prstGeom prst="rect">
              <a:avLst/>
            </a:prstGeom>
          </p:spPr>
        </p:pic>
        <p:pic>
          <p:nvPicPr>
            <p:cNvPr id="339" name="Picture 2" descr="C:\Users\yongkwon\AppData\Local\Temp\SNAGHTML1763770.PNG">
              <a:extLst>
                <a:ext uri="{FF2B5EF4-FFF2-40B4-BE49-F238E27FC236}">
                  <a16:creationId xmlns:a16="http://schemas.microsoft.com/office/drawing/2014/main" id="{01620B9F-9509-D9D3-C5A9-85E3F000A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31" y="4254657"/>
              <a:ext cx="7486650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0" name="Rectangle 14948">
              <a:extLst>
                <a:ext uri="{FF2B5EF4-FFF2-40B4-BE49-F238E27FC236}">
                  <a16:creationId xmlns:a16="http://schemas.microsoft.com/office/drawing/2014/main" id="{60B9FB4D-2E76-EFC4-74B6-44C6E218C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46" y="5454849"/>
              <a:ext cx="1386840" cy="194310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ko-KR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Byte </a:t>
              </a:r>
              <a:r>
                <a:rPr lang="ko-KR" altLang="en-US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타입 변수</a:t>
              </a:r>
              <a:endParaRPr lang="ko-KR" sz="10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41" name="Rectangle 14947">
              <a:extLst>
                <a:ext uri="{FF2B5EF4-FFF2-40B4-BE49-F238E27FC236}">
                  <a16:creationId xmlns:a16="http://schemas.microsoft.com/office/drawing/2014/main" id="{6D603A18-ABF2-E13C-B74B-E03CCAC1A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46" y="5063363"/>
              <a:ext cx="173355" cy="19431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endParaRPr lang="ko-KR" sz="10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42" name="Rectangle 14947">
              <a:extLst>
                <a:ext uri="{FF2B5EF4-FFF2-40B4-BE49-F238E27FC236}">
                  <a16:creationId xmlns:a16="http://schemas.microsoft.com/office/drawing/2014/main" id="{483EB91E-B93F-349D-08C2-8163B306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69" y="5066815"/>
              <a:ext cx="173355" cy="19431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43" name="Rectangle 14948">
              <a:extLst>
                <a:ext uri="{FF2B5EF4-FFF2-40B4-BE49-F238E27FC236}">
                  <a16:creationId xmlns:a16="http://schemas.microsoft.com/office/drawing/2014/main" id="{294702EC-FDDB-1788-1A3C-B86F0DE5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71" y="6030506"/>
              <a:ext cx="5612942" cy="194310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int</a:t>
              </a:r>
              <a:r>
                <a:rPr lang="en-US" altLang="ko-KR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타입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endParaRPr lang="ko-KR" sz="10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344" name="그룹 343">
              <a:extLst>
                <a:ext uri="{FF2B5EF4-FFF2-40B4-BE49-F238E27FC236}">
                  <a16:creationId xmlns:a16="http://schemas.microsoft.com/office/drawing/2014/main" id="{8AD8F33D-6F73-8F4A-7050-B317D3505DC4}"/>
                </a:ext>
              </a:extLst>
            </p:cNvPr>
            <p:cNvGrpSpPr/>
            <p:nvPr/>
          </p:nvGrpSpPr>
          <p:grpSpPr>
            <a:xfrm>
              <a:off x="553585" y="5647017"/>
              <a:ext cx="1386840" cy="194310"/>
              <a:chOff x="2839474" y="4227325"/>
              <a:chExt cx="1386840" cy="194310"/>
            </a:xfrm>
            <a:solidFill>
              <a:srgbClr val="92D050"/>
            </a:solidFill>
          </p:grpSpPr>
          <p:sp>
            <p:nvSpPr>
              <p:cNvPr id="345" name="Rectangle 14933">
                <a:extLst>
                  <a:ext uri="{FF2B5EF4-FFF2-40B4-BE49-F238E27FC236}">
                    <a16:creationId xmlns:a16="http://schemas.microsoft.com/office/drawing/2014/main" id="{CCFE8F21-86D3-D54F-655C-E4771BDCF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829" y="4227325"/>
                <a:ext cx="173355" cy="19431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8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endParaRPr lang="ko-KR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6" name="Rectangle 14934">
                <a:extLst>
                  <a:ext uri="{FF2B5EF4-FFF2-40B4-BE49-F238E27FC236}">
                    <a16:creationId xmlns:a16="http://schemas.microsoft.com/office/drawing/2014/main" id="{8238F05C-B0C5-89F1-E72C-C461A24D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184" y="4227325"/>
                <a:ext cx="173355" cy="19431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8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endParaRPr lang="ko-KR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7" name="Rectangle 14935">
                <a:extLst>
                  <a:ext uri="{FF2B5EF4-FFF2-40B4-BE49-F238E27FC236}">
                    <a16:creationId xmlns:a16="http://schemas.microsoft.com/office/drawing/2014/main" id="{8758D384-F9D1-AB51-03F4-98AEDF5BC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539" y="4227325"/>
                <a:ext cx="173355" cy="19431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8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endParaRPr lang="ko-KR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" name="Rectangle 14936">
                <a:extLst>
                  <a:ext uri="{FF2B5EF4-FFF2-40B4-BE49-F238E27FC236}">
                    <a16:creationId xmlns:a16="http://schemas.microsoft.com/office/drawing/2014/main" id="{ADD28988-2BC9-DB43-31D4-7C472E2C8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894" y="4227325"/>
                <a:ext cx="173355" cy="19431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8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endParaRPr lang="ko-KR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9" name="Rectangle 14937">
                <a:extLst>
                  <a:ext uri="{FF2B5EF4-FFF2-40B4-BE49-F238E27FC236}">
                    <a16:creationId xmlns:a16="http://schemas.microsoft.com/office/drawing/2014/main" id="{D3E297AB-F932-06C6-AAC0-B0DD92B92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249" y="4227325"/>
                <a:ext cx="173355" cy="19431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8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endParaRPr lang="ko-KR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Rectangle 14938">
                <a:extLst>
                  <a:ext uri="{FF2B5EF4-FFF2-40B4-BE49-F238E27FC236}">
                    <a16:creationId xmlns:a16="http://schemas.microsoft.com/office/drawing/2014/main" id="{101F82F2-09C8-724F-3C97-4EF41695C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604" y="4227325"/>
                <a:ext cx="173355" cy="19431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8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endParaRPr lang="ko-KR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1" name="Rectangle 14939">
                <a:extLst>
                  <a:ext uri="{FF2B5EF4-FFF2-40B4-BE49-F238E27FC236}">
                    <a16:creationId xmlns:a16="http://schemas.microsoft.com/office/drawing/2014/main" id="{EA0CD530-D68D-A14A-DC8D-3BF78E273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959" y="4227325"/>
                <a:ext cx="173355" cy="19431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8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endParaRPr lang="ko-KR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Rectangle 14948">
                <a:extLst>
                  <a:ext uri="{FF2B5EF4-FFF2-40B4-BE49-F238E27FC236}">
                    <a16:creationId xmlns:a16="http://schemas.microsoft.com/office/drawing/2014/main" id="{860D3AA2-2C5F-C956-CCCA-73F943B21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474" y="4227325"/>
                <a:ext cx="173355" cy="19431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8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endParaRPr lang="ko-KR" sz="10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373FB5E1-B39F-111D-FCB0-F005781FB803}"/>
                </a:ext>
              </a:extLst>
            </p:cNvPr>
            <p:cNvGrpSpPr/>
            <p:nvPr/>
          </p:nvGrpSpPr>
          <p:grpSpPr>
            <a:xfrm>
              <a:off x="560205" y="6224816"/>
              <a:ext cx="5602986" cy="194310"/>
              <a:chOff x="830245" y="5713274"/>
              <a:chExt cx="5602986" cy="194310"/>
            </a:xfrm>
            <a:solidFill>
              <a:srgbClr val="92D050"/>
            </a:solidFill>
          </p:grpSpPr>
          <p:grpSp>
            <p:nvGrpSpPr>
              <p:cNvPr id="354" name="그룹 353">
                <a:extLst>
                  <a:ext uri="{FF2B5EF4-FFF2-40B4-BE49-F238E27FC236}">
                    <a16:creationId xmlns:a16="http://schemas.microsoft.com/office/drawing/2014/main" id="{A117EA45-05D6-583B-BECA-AE5247336A44}"/>
                  </a:ext>
                </a:extLst>
              </p:cNvPr>
              <p:cNvGrpSpPr/>
              <p:nvPr/>
            </p:nvGrpSpPr>
            <p:grpSpPr>
              <a:xfrm>
                <a:off x="830245" y="5713274"/>
                <a:ext cx="1386840" cy="194310"/>
                <a:chOff x="2839474" y="4227325"/>
                <a:chExt cx="1386840" cy="194310"/>
              </a:xfrm>
              <a:grpFill/>
            </p:grpSpPr>
            <p:sp>
              <p:nvSpPr>
                <p:cNvPr id="382" name="Rectangle 14933">
                  <a:extLst>
                    <a:ext uri="{FF2B5EF4-FFF2-40B4-BE49-F238E27FC236}">
                      <a16:creationId xmlns:a16="http://schemas.microsoft.com/office/drawing/2014/main" id="{5614DA49-6BA6-79C9-B799-4B30D07CD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82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Rectangle 14934">
                  <a:extLst>
                    <a:ext uri="{FF2B5EF4-FFF2-40B4-BE49-F238E27FC236}">
                      <a16:creationId xmlns:a16="http://schemas.microsoft.com/office/drawing/2014/main" id="{42CF655C-773D-D562-843D-3F754A8FC7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618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Rectangle 14935">
                  <a:extLst>
                    <a:ext uri="{FF2B5EF4-FFF2-40B4-BE49-F238E27FC236}">
                      <a16:creationId xmlns:a16="http://schemas.microsoft.com/office/drawing/2014/main" id="{7124BAD6-29F7-8159-E845-3DA8B4DBC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953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5" name="Rectangle 14936">
                  <a:extLst>
                    <a:ext uri="{FF2B5EF4-FFF2-40B4-BE49-F238E27FC236}">
                      <a16:creationId xmlns:a16="http://schemas.microsoft.com/office/drawing/2014/main" id="{482B4018-5047-58EB-727D-06005EB36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289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Rectangle 14937">
                  <a:extLst>
                    <a:ext uri="{FF2B5EF4-FFF2-40B4-BE49-F238E27FC236}">
                      <a16:creationId xmlns:a16="http://schemas.microsoft.com/office/drawing/2014/main" id="{268F6BF9-D354-3873-3348-A6246ABF15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624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Rectangle 14938">
                  <a:extLst>
                    <a:ext uri="{FF2B5EF4-FFF2-40B4-BE49-F238E27FC236}">
                      <a16:creationId xmlns:a16="http://schemas.microsoft.com/office/drawing/2014/main" id="{0A8AF4D8-662D-ACBA-8C19-774B4280CF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60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Rectangle 14939">
                  <a:extLst>
                    <a:ext uri="{FF2B5EF4-FFF2-40B4-BE49-F238E27FC236}">
                      <a16:creationId xmlns:a16="http://schemas.microsoft.com/office/drawing/2014/main" id="{D01F3975-6B1A-2D05-E869-0F94579F6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95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Rectangle 14948">
                  <a:extLst>
                    <a:ext uri="{FF2B5EF4-FFF2-40B4-BE49-F238E27FC236}">
                      <a16:creationId xmlns:a16="http://schemas.microsoft.com/office/drawing/2014/main" id="{754E5F00-EAFC-F802-D3D1-8246D83E1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947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5" name="그룹 354">
                <a:extLst>
                  <a:ext uri="{FF2B5EF4-FFF2-40B4-BE49-F238E27FC236}">
                    <a16:creationId xmlns:a16="http://schemas.microsoft.com/office/drawing/2014/main" id="{0C826305-B033-8C45-638D-16D2B32B04C7}"/>
                  </a:ext>
                </a:extLst>
              </p:cNvPr>
              <p:cNvGrpSpPr/>
              <p:nvPr/>
            </p:nvGrpSpPr>
            <p:grpSpPr>
              <a:xfrm>
                <a:off x="2235423" y="5713274"/>
                <a:ext cx="1386840" cy="194310"/>
                <a:chOff x="2839474" y="4227325"/>
                <a:chExt cx="1386840" cy="194310"/>
              </a:xfrm>
              <a:grpFill/>
            </p:grpSpPr>
            <p:sp>
              <p:nvSpPr>
                <p:cNvPr id="374" name="Rectangle 14933">
                  <a:extLst>
                    <a:ext uri="{FF2B5EF4-FFF2-40B4-BE49-F238E27FC236}">
                      <a16:creationId xmlns:a16="http://schemas.microsoft.com/office/drawing/2014/main" id="{AD4420C3-F8FB-9D0B-8C59-1B1F7354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82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5" name="Rectangle 14934">
                  <a:extLst>
                    <a:ext uri="{FF2B5EF4-FFF2-40B4-BE49-F238E27FC236}">
                      <a16:creationId xmlns:a16="http://schemas.microsoft.com/office/drawing/2014/main" id="{6DBE6DD4-E113-797C-CC90-0D7E1E866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618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Rectangle 14935">
                  <a:extLst>
                    <a:ext uri="{FF2B5EF4-FFF2-40B4-BE49-F238E27FC236}">
                      <a16:creationId xmlns:a16="http://schemas.microsoft.com/office/drawing/2014/main" id="{A6FA5EE3-1DEB-0558-6C27-282AA169A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953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7" name="Rectangle 14936">
                  <a:extLst>
                    <a:ext uri="{FF2B5EF4-FFF2-40B4-BE49-F238E27FC236}">
                      <a16:creationId xmlns:a16="http://schemas.microsoft.com/office/drawing/2014/main" id="{4C9D09AB-6E26-A923-60AC-505C911D2E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289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Rectangle 14937">
                  <a:extLst>
                    <a:ext uri="{FF2B5EF4-FFF2-40B4-BE49-F238E27FC236}">
                      <a16:creationId xmlns:a16="http://schemas.microsoft.com/office/drawing/2014/main" id="{3512D948-EE6B-CC7D-59BF-FED22F45C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624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Rectangle 14938">
                  <a:extLst>
                    <a:ext uri="{FF2B5EF4-FFF2-40B4-BE49-F238E27FC236}">
                      <a16:creationId xmlns:a16="http://schemas.microsoft.com/office/drawing/2014/main" id="{E6D8B944-5EA5-DCD4-6D1E-FF98A50F0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60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Rectangle 14939">
                  <a:extLst>
                    <a:ext uri="{FF2B5EF4-FFF2-40B4-BE49-F238E27FC236}">
                      <a16:creationId xmlns:a16="http://schemas.microsoft.com/office/drawing/2014/main" id="{1CB08408-28E1-69EF-8082-65846FC815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95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Rectangle 14948">
                  <a:extLst>
                    <a:ext uri="{FF2B5EF4-FFF2-40B4-BE49-F238E27FC236}">
                      <a16:creationId xmlns:a16="http://schemas.microsoft.com/office/drawing/2014/main" id="{EFA22A85-C820-3516-BF6E-73F3544680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947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6" name="그룹 355">
                <a:extLst>
                  <a:ext uri="{FF2B5EF4-FFF2-40B4-BE49-F238E27FC236}">
                    <a16:creationId xmlns:a16="http://schemas.microsoft.com/office/drawing/2014/main" id="{24FF8DC4-3EE9-3DA6-8E8C-C43D8838CA6F}"/>
                  </a:ext>
                </a:extLst>
              </p:cNvPr>
              <p:cNvGrpSpPr/>
              <p:nvPr/>
            </p:nvGrpSpPr>
            <p:grpSpPr>
              <a:xfrm>
                <a:off x="3640577" y="5713274"/>
                <a:ext cx="1386840" cy="194310"/>
                <a:chOff x="2839474" y="4227325"/>
                <a:chExt cx="1386840" cy="194310"/>
              </a:xfrm>
              <a:grpFill/>
            </p:grpSpPr>
            <p:sp>
              <p:nvSpPr>
                <p:cNvPr id="366" name="Rectangle 14933">
                  <a:extLst>
                    <a:ext uri="{FF2B5EF4-FFF2-40B4-BE49-F238E27FC236}">
                      <a16:creationId xmlns:a16="http://schemas.microsoft.com/office/drawing/2014/main" id="{C84E4037-F3E7-FE5E-18F9-0920698DF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82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7" name="Rectangle 14934">
                  <a:extLst>
                    <a:ext uri="{FF2B5EF4-FFF2-40B4-BE49-F238E27FC236}">
                      <a16:creationId xmlns:a16="http://schemas.microsoft.com/office/drawing/2014/main" id="{8DA0ADD8-2A70-4FFF-A15A-D9C0210CA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618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8" name="Rectangle 14935">
                  <a:extLst>
                    <a:ext uri="{FF2B5EF4-FFF2-40B4-BE49-F238E27FC236}">
                      <a16:creationId xmlns:a16="http://schemas.microsoft.com/office/drawing/2014/main" id="{126FAA47-29A1-0254-7CB1-0560981087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953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9" name="Rectangle 14936">
                  <a:extLst>
                    <a:ext uri="{FF2B5EF4-FFF2-40B4-BE49-F238E27FC236}">
                      <a16:creationId xmlns:a16="http://schemas.microsoft.com/office/drawing/2014/main" id="{5BA0490F-1351-E52C-7C2B-25F655427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289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0" name="Rectangle 14937">
                  <a:extLst>
                    <a:ext uri="{FF2B5EF4-FFF2-40B4-BE49-F238E27FC236}">
                      <a16:creationId xmlns:a16="http://schemas.microsoft.com/office/drawing/2014/main" id="{484090CE-1E16-4B33-EBE1-5238B83DB5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624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1" name="Rectangle 14938">
                  <a:extLst>
                    <a:ext uri="{FF2B5EF4-FFF2-40B4-BE49-F238E27FC236}">
                      <a16:creationId xmlns:a16="http://schemas.microsoft.com/office/drawing/2014/main" id="{98E80374-DA02-6A19-A32F-B93057404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60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2" name="Rectangle 14939">
                  <a:extLst>
                    <a:ext uri="{FF2B5EF4-FFF2-40B4-BE49-F238E27FC236}">
                      <a16:creationId xmlns:a16="http://schemas.microsoft.com/office/drawing/2014/main" id="{6319BFE2-2E53-6ABD-FE4A-4294F7FA69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95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Rectangle 14948">
                  <a:extLst>
                    <a:ext uri="{FF2B5EF4-FFF2-40B4-BE49-F238E27FC236}">
                      <a16:creationId xmlns:a16="http://schemas.microsoft.com/office/drawing/2014/main" id="{BE3D59BF-DAF5-0770-CBAE-964F05371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947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770367C9-9C89-069E-A829-9A3CDAFE44B0}"/>
                  </a:ext>
                </a:extLst>
              </p:cNvPr>
              <p:cNvGrpSpPr/>
              <p:nvPr/>
            </p:nvGrpSpPr>
            <p:grpSpPr>
              <a:xfrm>
                <a:off x="5046391" y="5713274"/>
                <a:ext cx="1386840" cy="194310"/>
                <a:chOff x="2839474" y="4227325"/>
                <a:chExt cx="1386840" cy="194310"/>
              </a:xfrm>
              <a:grpFill/>
            </p:grpSpPr>
            <p:sp>
              <p:nvSpPr>
                <p:cNvPr id="358" name="Rectangle 14933">
                  <a:extLst>
                    <a:ext uri="{FF2B5EF4-FFF2-40B4-BE49-F238E27FC236}">
                      <a16:creationId xmlns:a16="http://schemas.microsoft.com/office/drawing/2014/main" id="{D36AC551-016C-1F02-1CDD-6120A450E6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82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" name="Rectangle 14934">
                  <a:extLst>
                    <a:ext uri="{FF2B5EF4-FFF2-40B4-BE49-F238E27FC236}">
                      <a16:creationId xmlns:a16="http://schemas.microsoft.com/office/drawing/2014/main" id="{3362127A-A58B-2341-084F-E2B5EAC4B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618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0" name="Rectangle 14935">
                  <a:extLst>
                    <a:ext uri="{FF2B5EF4-FFF2-40B4-BE49-F238E27FC236}">
                      <a16:creationId xmlns:a16="http://schemas.microsoft.com/office/drawing/2014/main" id="{4A8FF81A-E23F-FD7D-9880-A4F6462CC3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953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1" name="Rectangle 14936">
                  <a:extLst>
                    <a:ext uri="{FF2B5EF4-FFF2-40B4-BE49-F238E27FC236}">
                      <a16:creationId xmlns:a16="http://schemas.microsoft.com/office/drawing/2014/main" id="{DD65B6C1-F151-ACC9-81EE-E303D55B9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289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2" name="Rectangle 14937">
                  <a:extLst>
                    <a:ext uri="{FF2B5EF4-FFF2-40B4-BE49-F238E27FC236}">
                      <a16:creationId xmlns:a16="http://schemas.microsoft.com/office/drawing/2014/main" id="{D75494BE-B5FB-AE67-DDC1-C49DB4A33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624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3" name="Rectangle 14938">
                  <a:extLst>
                    <a:ext uri="{FF2B5EF4-FFF2-40B4-BE49-F238E27FC236}">
                      <a16:creationId xmlns:a16="http://schemas.microsoft.com/office/drawing/2014/main" id="{C19396CA-E42D-338A-9126-62B76A1B6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60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4" name="Rectangle 14939">
                  <a:extLst>
                    <a:ext uri="{FF2B5EF4-FFF2-40B4-BE49-F238E27FC236}">
                      <a16:creationId xmlns:a16="http://schemas.microsoft.com/office/drawing/2014/main" id="{D8573B2B-9177-6A33-2D3A-C3ECE650E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959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Rectangle 14948">
                  <a:extLst>
                    <a:ext uri="{FF2B5EF4-FFF2-40B4-BE49-F238E27FC236}">
                      <a16:creationId xmlns:a16="http://schemas.microsoft.com/office/drawing/2014/main" id="{B2B82B49-0F3A-24D9-341A-4BA07CFADD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9474" y="4227325"/>
                  <a:ext cx="173355" cy="19431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80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sz="10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344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50715"/>
            <a:chOff x="5203632" y="2171892"/>
            <a:chExt cx="5277678" cy="17507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 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메모리 사용 크기와 저장되는 값의 허용 범위 각기 다름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8" name="Picture 2">
            <a:extLst>
              <a:ext uri="{FF2B5EF4-FFF2-40B4-BE49-F238E27FC236}">
                <a16:creationId xmlns:a16="http://schemas.microsoft.com/office/drawing/2014/main" id="{CEB1F58E-1298-C33F-F239-4506CAFA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3" y="2419852"/>
            <a:ext cx="7239000" cy="127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" name="Picture 3">
            <a:extLst>
              <a:ext uri="{FF2B5EF4-FFF2-40B4-BE49-F238E27FC236}">
                <a16:creationId xmlns:a16="http://schemas.microsoft.com/office/drawing/2014/main" id="{76AF8AF1-5C2E-FE07-DA12-6D079E99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1" y="3891932"/>
            <a:ext cx="6248400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" name="그림 391">
            <a:extLst>
              <a:ext uri="{FF2B5EF4-FFF2-40B4-BE49-F238E27FC236}">
                <a16:creationId xmlns:a16="http://schemas.microsoft.com/office/drawing/2014/main" id="{C712CFDD-0C4A-34E1-67C4-66F790DD2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91" y="3513847"/>
            <a:ext cx="1976228" cy="10416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22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196717"/>
            <a:chOff x="5203632" y="2171892"/>
            <a:chExt cx="5277678" cy="11967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논리 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참과 거짓에 해당하는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true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false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값을 저장하는 타입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가지 상태 값에 따라 제어문의 실행 흐름을 변경하는데 사용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8" name="Picture 2">
            <a:extLst>
              <a:ext uri="{FF2B5EF4-FFF2-40B4-BE49-F238E27FC236}">
                <a16:creationId xmlns:a16="http://schemas.microsoft.com/office/drawing/2014/main" id="{A7FA241D-011A-60C5-4484-3FCA49B77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5755" b="7937"/>
          <a:stretch/>
        </p:blipFill>
        <p:spPr bwMode="auto">
          <a:xfrm>
            <a:off x="578499" y="2970835"/>
            <a:ext cx="4289124" cy="59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1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376994"/>
            <a:chOff x="5203632" y="2171892"/>
            <a:chExt cx="5277678" cy="3376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변환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 변환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826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변환이란 데이터 타입을 다른 데이터 타입으로 변환하는 것을 말한다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값을 다른 타입의 변수에 저장할 때 타입 변환이 발생할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	byte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int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	int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byte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	double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int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	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String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int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Picture 7">
            <a:extLst>
              <a:ext uri="{FF2B5EF4-FFF2-40B4-BE49-F238E27FC236}">
                <a16:creationId xmlns:a16="http://schemas.microsoft.com/office/drawing/2014/main" id="{32A91722-8166-52B2-E0E8-00982F4AF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2" y="4954853"/>
            <a:ext cx="669112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74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22996"/>
            <a:chOff x="5203632" y="2171892"/>
            <a:chExt cx="5277678" cy="2822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379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 타입 변환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묵시적 형 변환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272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값의 허용 범위가 작은 타입이 큰 타입으로 저장될 경우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메모리 기준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타입의 허용 범위 순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E86F396-C1A7-564B-8280-ABC26BBED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5" y="2339232"/>
            <a:ext cx="4097122" cy="124326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EB734EE-11CB-2F14-531F-ECAAA1C5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5" y="4235669"/>
            <a:ext cx="6076950" cy="54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7CE6CBA5-15E5-F812-CB60-37AC437D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6" y="4782913"/>
            <a:ext cx="60769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428DCD8-8205-CE13-4AF8-47E7C11A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5" y="5546057"/>
            <a:ext cx="60769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BF57C0-179B-76D8-7E00-C39A52027922}"/>
              </a:ext>
            </a:extLst>
          </p:cNvPr>
          <p:cNvSpPr/>
          <p:nvPr/>
        </p:nvSpPr>
        <p:spPr>
          <a:xfrm>
            <a:off x="7225575" y="2098364"/>
            <a:ext cx="470925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char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타입의 경우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자동 변환되면 유니코드 값이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타입에 저장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8309FB7-34A1-48F7-D8EE-2C1DCE13F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t="11504" r="36012" b="11140"/>
          <a:stretch/>
        </p:blipFill>
        <p:spPr bwMode="auto">
          <a:xfrm>
            <a:off x="7566145" y="2904172"/>
            <a:ext cx="3816220" cy="60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42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5592985"/>
            <a:chOff x="5203632" y="2171892"/>
            <a:chExt cx="5277678" cy="559298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2803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강제 타입 변환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(Casting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캐스팅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42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허용 범위 타입을 작은 허용 범위 타입으로 강제로 나누어 한 조각만 저장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캐스팅 연산자 괄호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괄호 안이 나누는 단위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ex) int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타입을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char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타입으로 강제 변환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 출력 위함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 타입을 정수 타입으로 강제 변환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소수점 이하 부분 버려지고 정수 부분만 저장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8D8772AF-6093-BF11-0CED-B31B7F49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3" y="3953224"/>
            <a:ext cx="6335889" cy="71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E12C1B-D6FA-6694-E467-47AE6436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6" y="2360205"/>
            <a:ext cx="4508936" cy="990599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4F97A16-3474-E2FC-4017-55C3291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20525"/>
            <a:ext cx="55626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B7DEB735-BE28-DF17-B60C-2F67D68F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996933"/>
            <a:ext cx="556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35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782</Words>
  <Application>Microsoft Office PowerPoint</Application>
  <PresentationFormat>와이드스크린</PresentationFormat>
  <Paragraphs>492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338</cp:revision>
  <dcterms:created xsi:type="dcterms:W3CDTF">2017-11-16T00:50:54Z</dcterms:created>
  <dcterms:modified xsi:type="dcterms:W3CDTF">2024-06-19T20:03:50Z</dcterms:modified>
</cp:coreProperties>
</file>