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62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49659"/>
            <a:ext cx="32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복습 퀴즈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복습 퀴즈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336038"/>
            <a:chOff x="5203632" y="2171892"/>
            <a:chExt cx="5277678" cy="433603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4371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 소개 클래스 만들기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원하는 프로젝트에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exam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패키지 생성하기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exam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패키지에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Ex01_Myintro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생성하기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자기소개에 필요한 변수 정의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표현해야 할 값에 알맞는 변수로 지정할 것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아래의 변수를 선언하여 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빨간색으로 표시된 부분에 넣어주세요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사는 지역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사는 지역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나이는 숫자일 뿐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나이일 필요 없음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대충 적어주세요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소수점 두자리까지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몸무게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(48.5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통일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할게요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좋아하는 술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알쓰도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아무 술이나 적어주세요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소주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주량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좋아하는 음식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하고 싶은 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없으면 없음이라고 적어 주셔도 좋아요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7EB63-7EA5-7F76-F384-F0E09E6DFEEB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C80115-FFBD-952A-7363-F710BFF2E8A0}"/>
              </a:ext>
            </a:extLst>
          </p:cNvPr>
          <p:cNvSpPr/>
          <p:nvPr/>
        </p:nvSpPr>
        <p:spPr>
          <a:xfrm>
            <a:off x="4721290" y="3163078"/>
            <a:ext cx="7147249" cy="34243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[ </a:t>
            </a:r>
            <a:r>
              <a:rPr lang="ko-KR" altLang="en-US" sz="1400" b="1" dirty="0">
                <a:solidFill>
                  <a:schemeClr val="tx1"/>
                </a:solidFill>
              </a:rPr>
              <a:t>결과값 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나는 </a:t>
            </a:r>
            <a:r>
              <a:rPr lang="ko-KR" altLang="en-US" sz="1400" b="1" dirty="0">
                <a:solidFill>
                  <a:srgbClr val="C00000"/>
                </a:solidFill>
              </a:rPr>
              <a:t>이름</a:t>
            </a:r>
            <a:r>
              <a:rPr lang="ko-KR" altLang="en-US" sz="1400" b="1" dirty="0">
                <a:solidFill>
                  <a:schemeClr val="tx1"/>
                </a:solidFill>
              </a:rPr>
              <a:t> 입니다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나는 </a:t>
            </a:r>
            <a:r>
              <a:rPr lang="ko-KR" altLang="en-US" sz="1400" b="1" dirty="0">
                <a:solidFill>
                  <a:srgbClr val="C00000"/>
                </a:solidFill>
              </a:rPr>
              <a:t>지역</a:t>
            </a:r>
            <a:r>
              <a:rPr lang="en-US" altLang="ko-KR" sz="1400" b="1" dirty="0">
                <a:solidFill>
                  <a:srgbClr val="C00000"/>
                </a:solidFill>
              </a:rPr>
              <a:t>(</a:t>
            </a:r>
            <a:r>
              <a:rPr lang="ko-KR" altLang="en-US" sz="1400" b="1" dirty="0">
                <a:solidFill>
                  <a:srgbClr val="C00000"/>
                </a:solidFill>
              </a:rPr>
              <a:t>시</a:t>
            </a:r>
            <a:r>
              <a:rPr lang="en-US" altLang="ko-KR" sz="1400" b="1" dirty="0">
                <a:solidFill>
                  <a:srgbClr val="C00000"/>
                </a:solidFill>
              </a:rPr>
              <a:t>) </a:t>
            </a:r>
            <a:r>
              <a:rPr lang="ko-KR" altLang="en-US" sz="1400" b="1" dirty="0">
                <a:solidFill>
                  <a:srgbClr val="C00000"/>
                </a:solidFill>
              </a:rPr>
              <a:t>지역</a:t>
            </a:r>
            <a:r>
              <a:rPr lang="en-US" altLang="ko-KR" sz="1400" b="1" dirty="0">
                <a:solidFill>
                  <a:srgbClr val="C00000"/>
                </a:solidFill>
              </a:rPr>
              <a:t>(</a:t>
            </a:r>
            <a:r>
              <a:rPr lang="ko-KR" altLang="en-US" sz="1400" b="1" dirty="0">
                <a:solidFill>
                  <a:srgbClr val="C00000"/>
                </a:solidFill>
              </a:rPr>
              <a:t>구</a:t>
            </a:r>
            <a:r>
              <a:rPr lang="en-US" altLang="ko-KR" sz="1400" b="1" dirty="0">
                <a:solidFill>
                  <a:srgbClr val="C00000"/>
                </a:solidFill>
              </a:rPr>
              <a:t>)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에 살고 있어요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내 나이는 </a:t>
            </a:r>
            <a:r>
              <a:rPr lang="ko-KR" altLang="en-US" sz="1400" b="1" dirty="0">
                <a:solidFill>
                  <a:srgbClr val="C00000"/>
                </a:solidFill>
              </a:rPr>
              <a:t>나이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살 이에요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키는 </a:t>
            </a:r>
            <a:r>
              <a:rPr lang="ko-KR" altLang="en-US" sz="1400" b="1" dirty="0">
                <a:solidFill>
                  <a:srgbClr val="C00000"/>
                </a:solidFill>
              </a:rPr>
              <a:t>소수점 두자리의 키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이고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몸무게는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48.5 </a:t>
            </a:r>
            <a:r>
              <a:rPr lang="ko-KR" altLang="en-US" sz="1400" b="1" dirty="0">
                <a:solidFill>
                  <a:schemeClr val="tx1"/>
                </a:solidFill>
              </a:rPr>
              <a:t>랍니다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평소에 </a:t>
            </a:r>
            <a:r>
              <a:rPr lang="ko-KR" altLang="en-US" sz="1400" b="1" dirty="0">
                <a:solidFill>
                  <a:srgbClr val="C00000"/>
                </a:solidFill>
              </a:rPr>
              <a:t>술 이름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이란 술을 좋아하고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rgbClr val="C00000"/>
                </a:solidFill>
              </a:rPr>
              <a:t>주량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병 정도 마셔요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좋아하는 음식 </a:t>
            </a:r>
            <a:r>
              <a:rPr lang="ko-KR" altLang="en-US" sz="1400" b="1" dirty="0">
                <a:solidFill>
                  <a:schemeClr val="tx1"/>
                </a:solidFill>
              </a:rPr>
              <a:t>과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와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 같이 먹는 걸 좋아합니다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하고 싶은 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복습 퀴즈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120046"/>
            <a:chOff x="5203632" y="2171892"/>
            <a:chExt cx="5277678" cy="21200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4371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변수를 활용하여 결과값 출력하기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exam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패키지에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Ex02_PrintExam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생성하기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결과값을 화면에 출력하기 위해 적절한 변수를 사용하여 문장 완성하기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빨간색으로 표시된 부분은 변수로 넣어주세요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파란색으로 표시된 부분은 계산 또는 변환이 된 값으로 넣어주세요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7EB63-7EA5-7F76-F384-F0E09E6DFEEB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C80115-FFBD-952A-7363-F710BFF2E8A0}"/>
              </a:ext>
            </a:extLst>
          </p:cNvPr>
          <p:cNvSpPr/>
          <p:nvPr/>
        </p:nvSpPr>
        <p:spPr>
          <a:xfrm>
            <a:off x="519175" y="3429000"/>
            <a:ext cx="8914074" cy="3142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[ </a:t>
            </a:r>
            <a:r>
              <a:rPr lang="ko-KR" altLang="en-US" sz="1400" b="1" dirty="0">
                <a:solidFill>
                  <a:schemeClr val="tx1"/>
                </a:solidFill>
              </a:rPr>
              <a:t>결과값 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12</a:t>
            </a:r>
            <a:r>
              <a:rPr lang="ko-KR" altLang="en-US" sz="1400" b="1" dirty="0">
                <a:solidFill>
                  <a:schemeClr val="tx1"/>
                </a:solidFill>
              </a:rPr>
              <a:t>월 </a:t>
            </a:r>
            <a:r>
              <a:rPr lang="en-US" altLang="ko-KR" sz="1400" b="1" dirty="0">
                <a:solidFill>
                  <a:srgbClr val="C00000"/>
                </a:solidFill>
              </a:rPr>
              <a:t>25</a:t>
            </a:r>
            <a:r>
              <a:rPr lang="ko-KR" altLang="en-US" sz="1400" b="1" dirty="0">
                <a:solidFill>
                  <a:schemeClr val="tx1"/>
                </a:solidFill>
              </a:rPr>
              <a:t>일은 </a:t>
            </a:r>
            <a:r>
              <a:rPr lang="ko-KR" altLang="en-US" sz="1400" b="1" dirty="0">
                <a:solidFill>
                  <a:srgbClr val="C00000"/>
                </a:solidFill>
              </a:rPr>
              <a:t>크리스마스</a:t>
            </a:r>
            <a:r>
              <a:rPr lang="ko-KR" altLang="en-US" sz="1400" b="1" dirty="0">
                <a:solidFill>
                  <a:schemeClr val="tx1"/>
                </a:solidFill>
              </a:rPr>
              <a:t> 입니다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작년 </a:t>
            </a:r>
            <a:r>
              <a:rPr lang="en-US" altLang="ko-KR" sz="1400" b="1" dirty="0">
                <a:solidFill>
                  <a:schemeClr val="accent1"/>
                </a:solidFill>
              </a:rPr>
              <a:t>2023</a:t>
            </a:r>
            <a:r>
              <a:rPr lang="ko-KR" altLang="en-US" sz="1400" b="1" dirty="0">
                <a:solidFill>
                  <a:schemeClr val="tx1"/>
                </a:solidFill>
              </a:rPr>
              <a:t>년도 대학 합격률은 </a:t>
            </a:r>
            <a:r>
              <a:rPr lang="en-US" altLang="ko-KR" sz="1400" b="1" dirty="0">
                <a:solidFill>
                  <a:srgbClr val="C00000"/>
                </a:solidFill>
              </a:rPr>
              <a:t>72.893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퍼센트 였습니다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100</a:t>
            </a:r>
            <a:r>
              <a:rPr lang="ko-KR" altLang="en-US" sz="1400" b="1" dirty="0">
                <a:solidFill>
                  <a:schemeClr val="tx1"/>
                </a:solidFill>
              </a:rPr>
              <a:t>이라는 숫자에 </a:t>
            </a:r>
            <a:r>
              <a:rPr lang="en-US" altLang="ko-KR" sz="1400" b="1" dirty="0">
                <a:solidFill>
                  <a:srgbClr val="C00000"/>
                </a:solidFill>
              </a:rPr>
              <a:t>10</a:t>
            </a:r>
            <a:r>
              <a:rPr lang="ko-KR" altLang="en-US" sz="1400" b="1" dirty="0">
                <a:solidFill>
                  <a:schemeClr val="tx1"/>
                </a:solidFill>
              </a:rPr>
              <a:t>을 더하면 </a:t>
            </a:r>
            <a:r>
              <a:rPr lang="en-US" altLang="ko-KR" sz="1400" b="1" dirty="0">
                <a:solidFill>
                  <a:schemeClr val="accent1"/>
                </a:solidFill>
              </a:rPr>
              <a:t>110</a:t>
            </a:r>
            <a:r>
              <a:rPr lang="ko-KR" altLang="en-US" sz="1400" b="1" dirty="0">
                <a:solidFill>
                  <a:schemeClr val="tx1"/>
                </a:solidFill>
              </a:rPr>
              <a:t>이 됩니다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원주율은 </a:t>
            </a:r>
            <a:r>
              <a:rPr lang="en-US" altLang="ko-KR" sz="1400" b="1" dirty="0">
                <a:solidFill>
                  <a:srgbClr val="C00000"/>
                </a:solidFill>
              </a:rPr>
              <a:t>3.141592653589793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이고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반지름이 </a:t>
            </a:r>
            <a:r>
              <a:rPr lang="en-US" altLang="ko-KR" sz="1400" b="1" dirty="0">
                <a:solidFill>
                  <a:srgbClr val="C00000"/>
                </a:solidFill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</a:rPr>
              <a:t>인 원의 둘레는 </a:t>
            </a:r>
            <a:r>
              <a:rPr lang="en-US" altLang="ko-KR" sz="1400" b="1" dirty="0">
                <a:solidFill>
                  <a:schemeClr val="accent1"/>
                </a:solidFill>
              </a:rPr>
              <a:t>31.41592653589793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입니다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반지름이 </a:t>
            </a:r>
            <a:r>
              <a:rPr lang="en-US" altLang="ko-KR" sz="1400" b="1" dirty="0">
                <a:solidFill>
                  <a:srgbClr val="C00000"/>
                </a:solidFill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</a:rPr>
              <a:t>인 원의 넓이는 </a:t>
            </a:r>
            <a:r>
              <a:rPr lang="en-US" altLang="ko-KR" sz="1400" b="1" dirty="0">
                <a:solidFill>
                  <a:schemeClr val="accent1"/>
                </a:solidFill>
              </a:rPr>
              <a:t>78.53981633974483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입니다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뷁</a:t>
            </a:r>
            <a:r>
              <a:rPr lang="ko-KR" altLang="en-US" sz="1400" b="1" dirty="0">
                <a:solidFill>
                  <a:schemeClr val="tx1"/>
                </a:solidFill>
              </a:rPr>
              <a:t>의 문자번호는 </a:t>
            </a:r>
            <a:r>
              <a:rPr lang="en-US" altLang="ko-KR" sz="1400" b="1" dirty="0">
                <a:solidFill>
                  <a:schemeClr val="accent1"/>
                </a:solidFill>
              </a:rPr>
              <a:t>48577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입니다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58.78945</a:t>
            </a:r>
            <a:r>
              <a:rPr lang="ko-KR" altLang="en-US" sz="1400" b="1" dirty="0">
                <a:solidFill>
                  <a:schemeClr val="tx1"/>
                </a:solidFill>
              </a:rPr>
              <a:t>를 버림 하면 </a:t>
            </a:r>
            <a:r>
              <a:rPr lang="en-US" altLang="ko-KR" sz="1400" b="1" dirty="0">
                <a:solidFill>
                  <a:schemeClr val="accent1"/>
                </a:solidFill>
              </a:rPr>
              <a:t>58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입니다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A22948-18A8-0DFE-7FC3-8FB84FF21FBE}"/>
              </a:ext>
            </a:extLst>
          </p:cNvPr>
          <p:cNvSpPr/>
          <p:nvPr/>
        </p:nvSpPr>
        <p:spPr>
          <a:xfrm>
            <a:off x="7315200" y="596930"/>
            <a:ext cx="4518956" cy="2491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[ </a:t>
            </a:r>
            <a:r>
              <a:rPr lang="ko-KR" altLang="en-US" sz="1400" b="1" dirty="0">
                <a:solidFill>
                  <a:schemeClr val="tx1"/>
                </a:solidFill>
              </a:rPr>
              <a:t>참고 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원의 둘레 </a:t>
            </a:r>
            <a:r>
              <a:rPr lang="en-US" altLang="ko-KR" sz="1400" b="1" dirty="0">
                <a:solidFill>
                  <a:schemeClr val="tx1"/>
                </a:solidFill>
              </a:rPr>
              <a:t>= </a:t>
            </a:r>
            <a:r>
              <a:rPr lang="ko-KR" altLang="en-US" sz="1400" b="1" dirty="0">
                <a:solidFill>
                  <a:schemeClr val="tx1"/>
                </a:solidFill>
              </a:rPr>
              <a:t>원주율 </a:t>
            </a:r>
            <a:r>
              <a:rPr lang="en-US" altLang="ko-KR" sz="1400" b="1" dirty="0">
                <a:solidFill>
                  <a:schemeClr val="tx1"/>
                </a:solidFill>
              </a:rPr>
              <a:t>* </a:t>
            </a:r>
            <a:r>
              <a:rPr lang="ko-KR" altLang="en-US" sz="1400" b="1" dirty="0">
                <a:solidFill>
                  <a:schemeClr val="tx1"/>
                </a:solidFill>
              </a:rPr>
              <a:t>반지름 </a:t>
            </a:r>
            <a:r>
              <a:rPr lang="en-US" altLang="ko-KR" sz="1400" b="1" dirty="0">
                <a:solidFill>
                  <a:schemeClr val="tx1"/>
                </a:solidFill>
              </a:rPr>
              <a:t>* 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원의 넓이 </a:t>
            </a:r>
            <a:r>
              <a:rPr lang="en-US" altLang="ko-KR" sz="1400" b="1" dirty="0">
                <a:solidFill>
                  <a:schemeClr val="tx1"/>
                </a:solidFill>
              </a:rPr>
              <a:t>= </a:t>
            </a:r>
            <a:r>
              <a:rPr lang="ko-KR" altLang="en-US" sz="1400" b="1" dirty="0">
                <a:solidFill>
                  <a:schemeClr val="tx1"/>
                </a:solidFill>
              </a:rPr>
              <a:t>원주율 </a:t>
            </a:r>
            <a:r>
              <a:rPr lang="en-US" altLang="ko-KR" sz="1400" b="1" dirty="0">
                <a:solidFill>
                  <a:schemeClr val="tx1"/>
                </a:solidFill>
              </a:rPr>
              <a:t>* </a:t>
            </a:r>
            <a:r>
              <a:rPr lang="ko-KR" altLang="en-US" sz="1400" b="1" dirty="0">
                <a:solidFill>
                  <a:schemeClr val="tx1"/>
                </a:solidFill>
              </a:rPr>
              <a:t>반지름 </a:t>
            </a:r>
            <a:r>
              <a:rPr lang="en-US" altLang="ko-KR" sz="1400" b="1" dirty="0">
                <a:solidFill>
                  <a:schemeClr val="tx1"/>
                </a:solidFill>
              </a:rPr>
              <a:t>* </a:t>
            </a:r>
            <a:r>
              <a:rPr lang="ko-KR" altLang="en-US" sz="1400" b="1" dirty="0">
                <a:solidFill>
                  <a:schemeClr val="tx1"/>
                </a:solidFill>
              </a:rPr>
              <a:t>반지름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char</a:t>
            </a:r>
            <a:r>
              <a:rPr lang="ko-KR" altLang="en-US" sz="1400" b="1" dirty="0">
                <a:solidFill>
                  <a:schemeClr val="tx1"/>
                </a:solidFill>
              </a:rPr>
              <a:t>형을 숫자로 표기하면 문자 번호를 알 수 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8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복습 퀴즈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120046"/>
            <a:chOff x="5203632" y="2171892"/>
            <a:chExt cx="5277678" cy="21200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4371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변수를 활용하여 결과값 출력하기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exam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패키지에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Ex03_PrintExam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생성하기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결과값을 화면에 출력하기 위해 적절한 변수를 사용하여 문장 완성하기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빨간색으로 표시된 부분은 변수로 넣어주세요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파란색으로 표시된 부분은 계산 또는 변환이 된 값으로 넣어주세요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7EB63-7EA5-7F76-F384-F0E09E6DFEEB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C80115-FFBD-952A-7363-F710BFF2E8A0}"/>
              </a:ext>
            </a:extLst>
          </p:cNvPr>
          <p:cNvSpPr/>
          <p:nvPr/>
        </p:nvSpPr>
        <p:spPr>
          <a:xfrm>
            <a:off x="519175" y="3429000"/>
            <a:ext cx="8914074" cy="3142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[ </a:t>
            </a:r>
            <a:r>
              <a:rPr lang="ko-KR" altLang="en-US" sz="1400" b="1" dirty="0">
                <a:solidFill>
                  <a:schemeClr val="tx1"/>
                </a:solidFill>
              </a:rPr>
              <a:t>결과값 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/>
                </a:solidFill>
              </a:rPr>
              <a:t>푸바오</a:t>
            </a:r>
            <a:r>
              <a:rPr lang="ko-KR" altLang="en-US" sz="1400" b="1" dirty="0" err="1">
                <a:solidFill>
                  <a:srgbClr val="C00000"/>
                </a:solidFill>
              </a:rPr>
              <a:t>는</a:t>
            </a:r>
            <a:r>
              <a:rPr lang="ko-KR" altLang="en-US" sz="1400" b="1" dirty="0">
                <a:solidFill>
                  <a:schemeClr val="tx1"/>
                </a:solidFill>
              </a:rPr>
              <a:t> 자이언트 </a:t>
            </a:r>
            <a:r>
              <a:rPr lang="ko-KR" altLang="en-US" sz="1400" b="1" dirty="0" err="1">
                <a:solidFill>
                  <a:schemeClr val="tx1"/>
                </a:solidFill>
              </a:rPr>
              <a:t>판다</a:t>
            </a:r>
            <a:r>
              <a:rPr lang="ko-KR" altLang="en-US" sz="1400" b="1" dirty="0" err="1">
                <a:solidFill>
                  <a:srgbClr val="C00000"/>
                </a:solidFill>
              </a:rPr>
              <a:t>이다</a:t>
            </a:r>
            <a:r>
              <a:rPr lang="en-US" altLang="ko-KR" sz="1400" b="1" dirty="0">
                <a:solidFill>
                  <a:schemeClr val="tx1"/>
                </a:solidFill>
              </a:rPr>
              <a:t> [ </a:t>
            </a:r>
            <a:r>
              <a:rPr lang="en-US" altLang="ko-KR" sz="1400" b="1" dirty="0">
                <a:solidFill>
                  <a:srgbClr val="C00000"/>
                </a:solidFill>
              </a:rPr>
              <a:t>true</a:t>
            </a:r>
            <a:r>
              <a:rPr lang="en-US" altLang="ko-KR" sz="1400" b="1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원숭이 엉덩이</a:t>
            </a:r>
            <a:r>
              <a:rPr lang="ko-KR" altLang="en-US" sz="1400" b="1" dirty="0">
                <a:solidFill>
                  <a:srgbClr val="C00000"/>
                </a:solidFill>
              </a:rPr>
              <a:t>는</a:t>
            </a:r>
            <a:r>
              <a:rPr lang="ko-KR" altLang="en-US" sz="1400" b="1" dirty="0">
                <a:solidFill>
                  <a:schemeClr val="tx1"/>
                </a:solidFill>
              </a:rPr>
              <a:t> 노랗다</a:t>
            </a:r>
            <a:r>
              <a:rPr lang="en-US" altLang="ko-KR" sz="1400" b="1" dirty="0">
                <a:solidFill>
                  <a:schemeClr val="tx1"/>
                </a:solidFill>
              </a:rPr>
              <a:t> [ </a:t>
            </a:r>
            <a:r>
              <a:rPr lang="en-US" altLang="ko-KR" sz="1400" b="1" dirty="0">
                <a:solidFill>
                  <a:srgbClr val="C00000"/>
                </a:solidFill>
              </a:rPr>
              <a:t>false</a:t>
            </a:r>
            <a:r>
              <a:rPr lang="en-US" altLang="ko-KR" sz="1400" b="1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나</a:t>
            </a:r>
            <a:r>
              <a:rPr lang="ko-KR" altLang="en-US" sz="1400" b="1" dirty="0">
                <a:solidFill>
                  <a:srgbClr val="C00000"/>
                </a:solidFill>
              </a:rPr>
              <a:t>는</a:t>
            </a:r>
            <a:r>
              <a:rPr lang="ko-KR" altLang="en-US" sz="1400" b="1" dirty="0">
                <a:solidFill>
                  <a:schemeClr val="tx1"/>
                </a:solidFill>
              </a:rPr>
              <a:t> 여자다</a:t>
            </a:r>
            <a:r>
              <a:rPr lang="en-US" altLang="ko-KR" sz="1400" b="1" dirty="0">
                <a:solidFill>
                  <a:schemeClr val="tx1"/>
                </a:solidFill>
              </a:rPr>
              <a:t> [ </a:t>
            </a:r>
            <a:r>
              <a:rPr lang="en-US" altLang="ko-KR" sz="1400" b="1" dirty="0">
                <a:solidFill>
                  <a:srgbClr val="C00000"/>
                </a:solidFill>
              </a:rPr>
              <a:t>true</a:t>
            </a:r>
            <a:r>
              <a:rPr lang="en-US" altLang="ko-KR" sz="1400" b="1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나</a:t>
            </a:r>
            <a:r>
              <a:rPr lang="ko-KR" altLang="en-US" sz="1400" b="1" dirty="0">
                <a:solidFill>
                  <a:srgbClr val="C00000"/>
                </a:solidFill>
              </a:rPr>
              <a:t>는</a:t>
            </a:r>
            <a:r>
              <a:rPr lang="ko-KR" altLang="en-US" sz="1400" b="1" dirty="0">
                <a:solidFill>
                  <a:schemeClr val="tx1"/>
                </a:solidFill>
              </a:rPr>
              <a:t> 열살</a:t>
            </a:r>
            <a:r>
              <a:rPr lang="ko-KR" altLang="en-US" sz="1400" b="1" dirty="0">
                <a:solidFill>
                  <a:srgbClr val="C00000"/>
                </a:solidFill>
              </a:rPr>
              <a:t>이다</a:t>
            </a:r>
            <a:r>
              <a:rPr lang="en-US" altLang="ko-KR" sz="1400" b="1" dirty="0">
                <a:solidFill>
                  <a:schemeClr val="tx1"/>
                </a:solidFill>
              </a:rPr>
              <a:t> [ </a:t>
            </a:r>
            <a:r>
              <a:rPr lang="en-US" altLang="ko-KR" sz="1400" b="1" dirty="0">
                <a:solidFill>
                  <a:srgbClr val="C00000"/>
                </a:solidFill>
              </a:rPr>
              <a:t>false</a:t>
            </a:r>
            <a:r>
              <a:rPr lang="en-US" altLang="ko-KR" sz="1400" b="1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사람의 다리</a:t>
            </a:r>
            <a:r>
              <a:rPr lang="ko-KR" altLang="en-US" sz="1400" b="1" dirty="0">
                <a:solidFill>
                  <a:srgbClr val="C00000"/>
                </a:solidFill>
              </a:rPr>
              <a:t>는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r>
              <a:rPr lang="ko-KR" altLang="en-US" sz="1400" b="1" dirty="0">
                <a:solidFill>
                  <a:schemeClr val="tx1"/>
                </a:solidFill>
              </a:rPr>
              <a:t>개다</a:t>
            </a:r>
            <a:r>
              <a:rPr lang="en-US" altLang="ko-KR" sz="1400" b="1" dirty="0">
                <a:solidFill>
                  <a:schemeClr val="tx1"/>
                </a:solidFill>
              </a:rPr>
              <a:t> [ </a:t>
            </a:r>
            <a:r>
              <a:rPr lang="en-US" altLang="ko-KR" sz="1400" b="1" dirty="0">
                <a:solidFill>
                  <a:srgbClr val="C00000"/>
                </a:solidFill>
              </a:rPr>
              <a:t>false</a:t>
            </a:r>
            <a:r>
              <a:rPr lang="en-US" altLang="ko-KR" sz="1400" b="1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현재 시간은 오전 </a:t>
            </a:r>
            <a:r>
              <a:rPr lang="en-US" altLang="ko-KR" sz="1400" b="1" dirty="0">
                <a:solidFill>
                  <a:schemeClr val="tx1"/>
                </a:solidFill>
              </a:rPr>
              <a:t>9</a:t>
            </a:r>
            <a:r>
              <a:rPr lang="ko-KR" altLang="en-US" sz="1400" b="1" dirty="0">
                <a:solidFill>
                  <a:schemeClr val="tx1"/>
                </a:solidFill>
              </a:rPr>
              <a:t>시</a:t>
            </a:r>
            <a:r>
              <a:rPr lang="ko-KR" altLang="en-US" sz="1400" b="1" dirty="0">
                <a:solidFill>
                  <a:srgbClr val="C00000"/>
                </a:solidFill>
              </a:rPr>
              <a:t>이다</a:t>
            </a:r>
            <a:r>
              <a:rPr lang="en-US" altLang="ko-KR" sz="1400" b="1" dirty="0">
                <a:solidFill>
                  <a:schemeClr val="tx1"/>
                </a:solidFill>
              </a:rPr>
              <a:t> [ </a:t>
            </a:r>
            <a:r>
              <a:rPr lang="en-US" altLang="ko-KR" sz="1400" b="1" dirty="0">
                <a:solidFill>
                  <a:srgbClr val="C00000"/>
                </a:solidFill>
              </a:rPr>
              <a:t>false</a:t>
            </a:r>
            <a:r>
              <a:rPr lang="en-US" altLang="ko-KR" sz="1400" b="1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나</a:t>
            </a:r>
            <a:r>
              <a:rPr lang="ko-KR" altLang="en-US" sz="1400" b="1" dirty="0">
                <a:solidFill>
                  <a:srgbClr val="C00000"/>
                </a:solidFill>
              </a:rPr>
              <a:t>는</a:t>
            </a:r>
            <a:r>
              <a:rPr lang="ko-KR" altLang="en-US" sz="1400" b="1" dirty="0">
                <a:solidFill>
                  <a:schemeClr val="tx1"/>
                </a:solidFill>
              </a:rPr>
              <a:t> 프로그래밍이 재밌다</a:t>
            </a:r>
            <a:r>
              <a:rPr lang="en-US" altLang="ko-KR" sz="1400" b="1" dirty="0">
                <a:solidFill>
                  <a:schemeClr val="tx1"/>
                </a:solidFill>
              </a:rPr>
              <a:t> [ </a:t>
            </a:r>
            <a:r>
              <a:rPr lang="en-US" altLang="ko-KR" sz="1400" b="1" dirty="0">
                <a:solidFill>
                  <a:srgbClr val="C00000"/>
                </a:solidFill>
              </a:rPr>
              <a:t>true</a:t>
            </a:r>
            <a:r>
              <a:rPr lang="en-US" altLang="ko-KR" sz="1400" b="1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6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428</Words>
  <Application>Microsoft Office PowerPoint</Application>
  <PresentationFormat>와이드스크린</PresentationFormat>
  <Paragraphs>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391</cp:revision>
  <dcterms:created xsi:type="dcterms:W3CDTF">2017-11-16T00:50:54Z</dcterms:created>
  <dcterms:modified xsi:type="dcterms:W3CDTF">2024-06-19T19:54:55Z</dcterms:modified>
</cp:coreProperties>
</file>