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2" r:id="rId18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제어의 흐름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while / do-while ) 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횟수만큼 반복하고 싶을 경우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중 가장 많이 사용하는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증감식을 한꺼번에 작성 가능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FE4418-E229-D58D-493F-B9F94A4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04" y="2358231"/>
            <a:ext cx="65151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ED187-5161-9F46-9C42-CA01B26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50" y="5074443"/>
            <a:ext cx="65151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3">
            <a:extLst>
              <a:ext uri="{FF2B5EF4-FFF2-40B4-BE49-F238E27FC236}">
                <a16:creationId xmlns:a16="http://schemas.microsoft.com/office/drawing/2014/main" id="{973B2B74-6E31-D152-CE4D-EC74730C6179}"/>
              </a:ext>
            </a:extLst>
          </p:cNvPr>
          <p:cNvSpPr/>
          <p:nvPr/>
        </p:nvSpPr>
        <p:spPr>
          <a:xfrm>
            <a:off x="8183131" y="4545806"/>
            <a:ext cx="857250" cy="4826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3ED9029-F183-33C1-9608-D12A3CB0D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300" y="3273559"/>
            <a:ext cx="4189740" cy="30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96717"/>
            <a:chOff x="5203632" y="2171892"/>
            <a:chExt cx="5277678" cy="11967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while / do-while ) 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예제로 보는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for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 수행 과정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num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값이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에서 부터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5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 때 까지 하나씩 증가하면서 출력하는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for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BB830D4-C47E-5865-B5AC-7FE0583C6980}"/>
              </a:ext>
            </a:extLst>
          </p:cNvPr>
          <p:cNvSpPr/>
          <p:nvPr/>
        </p:nvSpPr>
        <p:spPr>
          <a:xfrm>
            <a:off x="810124" y="2759665"/>
            <a:ext cx="3736091" cy="176304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</a:rPr>
              <a:t> = 0;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(num=1; num&lt;=5; num++) {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B548A3-FCF0-1694-D998-9B37E900F1A8}"/>
              </a:ext>
            </a:extLst>
          </p:cNvPr>
          <p:cNvSpPr/>
          <p:nvPr/>
        </p:nvSpPr>
        <p:spPr>
          <a:xfrm>
            <a:off x="7732741" y="2034987"/>
            <a:ext cx="3736091" cy="428229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pPr marL="342900" indent="-342900">
              <a:buAutoNum type="arabicParenR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 err="1">
                <a:solidFill>
                  <a:schemeClr val="tx1"/>
                </a:solidFill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변수에 값을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로 넣어 초기화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 err="1">
                <a:solidFill>
                  <a:schemeClr val="tx1"/>
                </a:solidFill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보다 작거나 같다는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err="1">
                <a:solidFill>
                  <a:schemeClr val="tx1"/>
                </a:solidFill>
              </a:rPr>
              <a:t>조건식을</a:t>
            </a:r>
            <a:r>
              <a:rPr lang="ko-KR" altLang="en-US" sz="1400" dirty="0">
                <a:solidFill>
                  <a:schemeClr val="tx1"/>
                </a:solidFill>
              </a:rPr>
              <a:t> 만족할 경우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400" dirty="0" err="1">
                <a:solidFill>
                  <a:schemeClr val="tx1"/>
                </a:solidFill>
              </a:rPr>
              <a:t>수행문을</a:t>
            </a:r>
            <a:r>
              <a:rPr lang="ko-KR" altLang="en-US" sz="1400" dirty="0">
                <a:solidFill>
                  <a:schemeClr val="tx1"/>
                </a:solidFill>
              </a:rPr>
              <a:t> 수행한다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solidFill>
                  <a:schemeClr val="tx1"/>
                </a:solidFill>
              </a:rPr>
              <a:t>Scope</a:t>
            </a:r>
            <a:r>
              <a:rPr lang="ko-KR" altLang="en-US" sz="1400" dirty="0">
                <a:solidFill>
                  <a:schemeClr val="tx1"/>
                </a:solidFill>
              </a:rPr>
              <a:t>가 끝날 경우 </a:t>
            </a:r>
            <a:r>
              <a:rPr lang="ko-KR" altLang="en-US" sz="1400" dirty="0" err="1">
                <a:solidFill>
                  <a:schemeClr val="tx1"/>
                </a:solidFill>
              </a:rPr>
              <a:t>증감식을</a:t>
            </a:r>
            <a:r>
              <a:rPr lang="ko-KR" altLang="en-US" sz="1400" dirty="0">
                <a:solidFill>
                  <a:schemeClr val="tx1"/>
                </a:solidFill>
              </a:rPr>
              <a:t> 수행한다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 </a:t>
            </a:r>
            <a:r>
              <a:rPr lang="ko-KR" altLang="en-US" sz="1400" dirty="0" err="1">
                <a:solidFill>
                  <a:schemeClr val="tx1"/>
                </a:solidFill>
              </a:rPr>
              <a:t>조건식에</a:t>
            </a:r>
            <a:r>
              <a:rPr lang="ko-KR" altLang="en-US" sz="1400" dirty="0">
                <a:solidFill>
                  <a:schemeClr val="tx1"/>
                </a:solidFill>
              </a:rPr>
              <a:t> 부합하는지 체크한다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400" dirty="0" err="1">
                <a:solidFill>
                  <a:schemeClr val="tx1"/>
                </a:solidFill>
              </a:rPr>
              <a:t>조건식에</a:t>
            </a:r>
            <a:r>
              <a:rPr lang="ko-KR" altLang="en-US" sz="1400" dirty="0">
                <a:solidFill>
                  <a:schemeClr val="tx1"/>
                </a:solidFill>
              </a:rPr>
              <a:t> 부합하면 </a:t>
            </a:r>
            <a:r>
              <a:rPr lang="ko-KR" altLang="en-US" sz="1400" dirty="0" err="1">
                <a:solidFill>
                  <a:schemeClr val="tx1"/>
                </a:solidFill>
              </a:rPr>
              <a:t>수행문을</a:t>
            </a:r>
            <a:r>
              <a:rPr lang="ko-KR" altLang="en-US" sz="1400" dirty="0">
                <a:solidFill>
                  <a:schemeClr val="tx1"/>
                </a:solidFill>
              </a:rPr>
              <a:t> 수행한다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400" dirty="0" err="1">
                <a:solidFill>
                  <a:schemeClr val="tx1"/>
                </a:solidFill>
              </a:rPr>
              <a:t>조건식에</a:t>
            </a:r>
            <a:r>
              <a:rPr lang="ko-KR" altLang="en-US" sz="1400" dirty="0">
                <a:solidFill>
                  <a:schemeClr val="tx1"/>
                </a:solidFill>
              </a:rPr>
              <a:t> 만족하지 않으면 </a:t>
            </a:r>
            <a:r>
              <a:rPr lang="en-US" altLang="ko-KR" sz="1400" dirty="0">
                <a:solidFill>
                  <a:schemeClr val="tx1"/>
                </a:solidFill>
              </a:rPr>
              <a:t>for</a:t>
            </a:r>
            <a:r>
              <a:rPr lang="ko-KR" altLang="en-US" sz="1400" dirty="0">
                <a:solidFill>
                  <a:schemeClr val="tx1"/>
                </a:solidFill>
              </a:rPr>
              <a:t>문을 종료한다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780E3C9-CE04-2554-F01A-C6215CDDB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3319"/>
              </p:ext>
            </p:extLst>
          </p:nvPr>
        </p:nvGraphicFramePr>
        <p:xfrm>
          <a:off x="802003" y="4737399"/>
          <a:ext cx="6662488" cy="1579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초기화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조건식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&lt;=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5)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출력 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출력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(for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문 종료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증감식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9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566049"/>
            <a:chOff x="5203632" y="2171892"/>
            <a:chExt cx="5277678" cy="1566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for /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while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do-while ) 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조건식에 따라 반복 여부를 결정할 경우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  -  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 경우 계속해서 반복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  -  false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일 경우 반복 종료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조건식이 참인 동안 수행문을 반복해서 수행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26D1DE0-CF98-3967-F1CD-69C65C53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09" y="3077080"/>
            <a:ext cx="56007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5D410D27-FD4C-AA84-C714-B6723C1B00FB}"/>
              </a:ext>
            </a:extLst>
          </p:cNvPr>
          <p:cNvSpPr/>
          <p:nvPr/>
        </p:nvSpPr>
        <p:spPr>
          <a:xfrm>
            <a:off x="271555" y="3248212"/>
            <a:ext cx="5931426" cy="3154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public class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WhileAddNum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1;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sum = 0;</a:t>
            </a:r>
          </a:p>
          <a:p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while (num &lt;= 5) { // num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작거나 같을 때까지</a:t>
            </a:r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sum +=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     // sum 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변수에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 </a:t>
            </a:r>
            <a:r>
              <a:rPr lang="ko-KR" altLang="en-US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변수값을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더한다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++;            //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값을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 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증가시킨다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}</a:t>
            </a:r>
          </a:p>
          <a:p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(“1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부터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까지의 합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 + sum);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60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96717"/>
            <a:chOff x="5203632" y="2171892"/>
            <a:chExt cx="5277678" cy="11967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for / while /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do-while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) 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조건식에 의해 반복 실행하는 점에서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while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문과 동일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블록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내부 실행문을 우선 실행하고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그 결과에 따라 반복 실행 여부를 결정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8AE88962-48FB-26AB-1501-D5B1937D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45" y="2783393"/>
            <a:ext cx="5143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41806EB1-F772-6C2F-F708-71E27B5B2DB5}"/>
              </a:ext>
            </a:extLst>
          </p:cNvPr>
          <p:cNvSpPr/>
          <p:nvPr/>
        </p:nvSpPr>
        <p:spPr>
          <a:xfrm>
            <a:off x="271555" y="3248212"/>
            <a:ext cx="5931426" cy="3154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public class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DoWhileAddNum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1;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sum = 0;</a:t>
            </a:r>
          </a:p>
          <a:p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do { // num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작거나 같을 때까지</a:t>
            </a:r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sum +=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     // sum 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변수에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 </a:t>
            </a:r>
            <a:r>
              <a:rPr lang="ko-KR" altLang="en-US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변수값을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더한다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++;            //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num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값을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 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증가시킨다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} while (num &lt;= 5);</a:t>
            </a:r>
          </a:p>
          <a:p>
            <a:endParaRPr lang="en-US" altLang="ko-KR" sz="14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(“1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부터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까지의 합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 + sum);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77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81711"/>
            <a:chOff x="5203632" y="2171892"/>
            <a:chExt cx="5277678" cy="25817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무한 루프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반복문에서 조건식이 항상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를 반환할 경우 해당 반복문을 무한으로 수행하게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반복문에서 가장 주의할 것은 무한 반복에 빠지는 오류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입니다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특히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, do while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반복문은 조건을 충족시키지 않아도 최소한 한 번은 반복됩니다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따라서 조건을 신중하게 설정하지 않으면 무한 루프에 빠질 수 있습니다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*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아래 코드는 오류 없이 정상적으로 작성되는 구문이지만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시스템 구동 시 무한 루프 오류 발생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10">
            <a:extLst>
              <a:ext uri="{FF2B5EF4-FFF2-40B4-BE49-F238E27FC236}">
                <a16:creationId xmlns:a16="http://schemas.microsoft.com/office/drawing/2014/main" id="{D1617F57-FC8C-65E8-0C5C-5F9477872AD2}"/>
              </a:ext>
            </a:extLst>
          </p:cNvPr>
          <p:cNvSpPr/>
          <p:nvPr/>
        </p:nvSpPr>
        <p:spPr>
          <a:xfrm>
            <a:off x="950985" y="4285765"/>
            <a:ext cx="1787535" cy="11595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while (true)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 err="1">
                <a:solidFill>
                  <a:schemeClr val="tx1"/>
                </a:solidFill>
              </a:rPr>
              <a:t>수행문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BBE5E757-36BF-AB4F-B3F4-D5F8C5003B7C}"/>
              </a:ext>
            </a:extLst>
          </p:cNvPr>
          <p:cNvSpPr/>
          <p:nvPr/>
        </p:nvSpPr>
        <p:spPr>
          <a:xfrm>
            <a:off x="3029385" y="4285763"/>
            <a:ext cx="1787535" cy="11595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do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 err="1">
                <a:solidFill>
                  <a:schemeClr val="tx1"/>
                </a:solidFill>
              </a:rPr>
              <a:t>수행문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 while (true);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264530B9-F90B-D4D9-1532-F517741FD58A}"/>
              </a:ext>
            </a:extLst>
          </p:cNvPr>
          <p:cNvSpPr/>
          <p:nvPr/>
        </p:nvSpPr>
        <p:spPr>
          <a:xfrm>
            <a:off x="5107788" y="4285764"/>
            <a:ext cx="1787535" cy="11595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for(;;)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</a:rPr>
              <a:t>수행문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48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120046"/>
            <a:chOff x="5203632" y="2171892"/>
            <a:chExt cx="5277678" cy="2120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분기문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break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continue 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for, while, do-while, switch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문의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실행을 중지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할 때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반복문에서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break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문을 만나면 더 이상 반복을 수행하지 않고 반복문을 빠져 나온다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중첩된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내부에 있는 경우 가장 가까운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하나만 빠져 나온다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break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가 명시되어 있는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Scope(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범위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기준으로 빠져 나온다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2CEAEE71-5CA4-2C14-C629-83A0A3216772}"/>
              </a:ext>
            </a:extLst>
          </p:cNvPr>
          <p:cNvSpPr/>
          <p:nvPr/>
        </p:nvSpPr>
        <p:spPr>
          <a:xfrm>
            <a:off x="884738" y="3682994"/>
            <a:ext cx="3841217" cy="23026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ko-KR" altLang="en-US" sz="1400" dirty="0" err="1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1) {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while (</a:t>
            </a:r>
            <a:r>
              <a:rPr lang="ko-KR" altLang="en-US" sz="1400" dirty="0" err="1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2) {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if (</a:t>
            </a:r>
            <a:r>
              <a:rPr lang="ko-KR" altLang="en-US" sz="1400" dirty="0" err="1">
                <a:solidFill>
                  <a:schemeClr val="tx1"/>
                </a:solidFill>
              </a:rPr>
              <a:t>조건식</a:t>
            </a:r>
            <a:r>
              <a:rPr lang="en-US" altLang="ko-KR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break; // </a:t>
            </a:r>
            <a:r>
              <a:rPr lang="ko-KR" altLang="en-US" sz="1400" dirty="0" err="1">
                <a:solidFill>
                  <a:schemeClr val="tx1"/>
                </a:solidFill>
              </a:rPr>
              <a:t>반복문을</a:t>
            </a:r>
            <a:r>
              <a:rPr lang="ko-KR" altLang="en-US" sz="1400" dirty="0">
                <a:solidFill>
                  <a:schemeClr val="tx1"/>
                </a:solidFill>
              </a:rPr>
              <a:t> 빠져 나온다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F29D4F-5476-3042-7BF8-CB66727223AD}"/>
              </a:ext>
            </a:extLst>
          </p:cNvPr>
          <p:cNvSpPr/>
          <p:nvPr/>
        </p:nvSpPr>
        <p:spPr>
          <a:xfrm>
            <a:off x="1110343" y="4264292"/>
            <a:ext cx="3341292" cy="1371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3F92B249-B3E4-2623-A826-5D6E78346C8C}"/>
              </a:ext>
            </a:extLst>
          </p:cNvPr>
          <p:cNvSpPr/>
          <p:nvPr/>
        </p:nvSpPr>
        <p:spPr>
          <a:xfrm>
            <a:off x="5099534" y="4400307"/>
            <a:ext cx="1423851" cy="10995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3">
            <a:extLst>
              <a:ext uri="{FF2B5EF4-FFF2-40B4-BE49-F238E27FC236}">
                <a16:creationId xmlns:a16="http://schemas.microsoft.com/office/drawing/2014/main" id="{0CB75259-1B54-B40D-E8B0-33910A1587EE}"/>
              </a:ext>
            </a:extLst>
          </p:cNvPr>
          <p:cNvSpPr/>
          <p:nvPr/>
        </p:nvSpPr>
        <p:spPr>
          <a:xfrm>
            <a:off x="7067671" y="4400307"/>
            <a:ext cx="1423851" cy="109956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반복문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4ED1D7-9C7C-4BF4-55DF-437007DDC79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451635" y="4950091"/>
            <a:ext cx="64789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5">
            <a:extLst>
              <a:ext uri="{FF2B5EF4-FFF2-40B4-BE49-F238E27FC236}">
                <a16:creationId xmlns:a16="http://schemas.microsoft.com/office/drawing/2014/main" id="{3849A4B6-1327-766B-77E2-193D75BA6A20}"/>
              </a:ext>
            </a:extLst>
          </p:cNvPr>
          <p:cNvCxnSpPr>
            <a:endCxn id="17" idx="1"/>
          </p:cNvCxnSpPr>
          <p:nvPr/>
        </p:nvCxnSpPr>
        <p:spPr>
          <a:xfrm rot="5400000" flipH="1" flipV="1">
            <a:off x="4418710" y="3336728"/>
            <a:ext cx="1035597" cy="4262324"/>
          </a:xfrm>
          <a:prstGeom prst="bentConnector4">
            <a:avLst>
              <a:gd name="adj1" fmla="val -22074"/>
              <a:gd name="adj2" fmla="val 92604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6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50715"/>
            <a:chOff x="5203632" y="2171892"/>
            <a:chExt cx="5277678" cy="17507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분기문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break /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continue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for, while, do-while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문에서만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반복문과 함께 쓰이며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,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내부에서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continue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문을 만나면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  이후 반복되는 실행문을 수행하지 않고 반복문의 조건식이나 증감식을 수행함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부터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100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까지 중 홀 수만 더하는 예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BDA8B5-9264-42B1-16A9-8E95D189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54" y="3166707"/>
            <a:ext cx="5750203" cy="301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6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제어문이란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프로그램은 메소드의 시작인 중괄호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{ }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사이의 코드가 위에서부터 아래로 실행하는 흐름을 가지고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이러한 실행의 흐름을 원하는 방향으로 흘러갈 수 있도록 통제하는 수단을 제어문이라고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제어문의 종류에는 조건문과 반복문이 있고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반복문을 컨트롤하는 분기문이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조건을 제시한 후 결과에 따라 흐름을 제어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en-US" altLang="ko-KR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if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2) switch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특정 코드를 원하는 횟수만큼 반복 제어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en-US" altLang="ko-KR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for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2) while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3) do while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			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분기문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또는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내에서 코드의 흐름을 원하는 곳으로 이동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</a:t>
              </a:r>
              <a:r>
                <a:rPr lang="en-US" altLang="ko-KR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break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	2) continue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2FF8B1C5-C577-9660-8BE1-50D1B311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2971413"/>
            <a:ext cx="6695202" cy="38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887740"/>
            <a:chOff x="5203632" y="2171892"/>
            <a:chExt cx="5277678" cy="1887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337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조건식에 따라 다른 실행문을 실행하기 위해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 결과의 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 / false 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여부에 따라 </a:t>
              </a:r>
              <a:r>
                <a:rPr lang="ko-KR" altLang="en-US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실행문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결정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값에 따라 </a:t>
              </a:r>
              <a:r>
                <a:rPr lang="ko-KR" altLang="en-US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실행문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결정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24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545997"/>
            <a:chOff x="5203632" y="2171892"/>
            <a:chExt cx="5277678" cy="2545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if-else / if-else if 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 결과에 따라 블록 실행 여부가 결정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조건식에 올 수 있는 요소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true / false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값을 산출하는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연산식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boolean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변수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중괄호 블록은 조건식이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될 때 실행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실행할 문장 하나뿐인 경우 생략 가능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EEFC7B-DA89-3DC9-DBFB-27D2185AE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25" y="1963059"/>
            <a:ext cx="411819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C6F84-70CD-B71B-36C8-16658CF10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3"/>
          <a:stretch/>
        </p:blipFill>
        <p:spPr bwMode="auto">
          <a:xfrm>
            <a:off x="609601" y="4343400"/>
            <a:ext cx="346787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D94FB88B-BEE1-CBA0-6F4D-BEC3C712B1C7}"/>
              </a:ext>
            </a:extLst>
          </p:cNvPr>
          <p:cNvSpPr/>
          <p:nvPr/>
        </p:nvSpPr>
        <p:spPr>
          <a:xfrm>
            <a:off x="4353331" y="4427109"/>
            <a:ext cx="3876270" cy="1787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if (money &gt;= 1000)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</a:t>
            </a:r>
            <a:r>
              <a:rPr lang="ko-KR" altLang="en-US" sz="1400" dirty="0">
                <a:solidFill>
                  <a:schemeClr val="tx1"/>
                </a:solidFill>
              </a:rPr>
              <a:t>구입 가능”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0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if /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if-else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if-else if 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블록과 함께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조건식의 결과에 따라 실행 블록 선택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조건식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블록 실행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조건식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 실행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C7396108-3FDA-2629-2F98-1E2BBFAE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05" y="2545366"/>
            <a:ext cx="4495800" cy="34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2C5201AA-13CD-7943-ABB1-E994667E854E}"/>
              </a:ext>
            </a:extLst>
          </p:cNvPr>
          <p:cNvSpPr/>
          <p:nvPr/>
        </p:nvSpPr>
        <p:spPr>
          <a:xfrm>
            <a:off x="700995" y="3850136"/>
            <a:ext cx="5755789" cy="2177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if (age &gt;= 19)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</a:t>
            </a:r>
            <a:r>
              <a:rPr lang="ko-KR" altLang="en-US" sz="1400" dirty="0">
                <a:solidFill>
                  <a:schemeClr val="tx1"/>
                </a:solidFill>
              </a:rPr>
              <a:t>성인”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</a:t>
            </a:r>
            <a:r>
              <a:rPr lang="ko-KR" altLang="en-US" sz="1400" dirty="0">
                <a:solidFill>
                  <a:schemeClr val="tx1"/>
                </a:solidFill>
              </a:rPr>
              <a:t>미성년자”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32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if / if-else /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if-else if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조건식이 여러 개인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조건식이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경우 다른 조건식의 결과에 따라 실행 블록 선택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if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블록 끝에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추가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else 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개수는 제한 없음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2C5201AA-13CD-7943-ABB1-E994667E854E}"/>
              </a:ext>
            </a:extLst>
          </p:cNvPr>
          <p:cNvSpPr/>
          <p:nvPr/>
        </p:nvSpPr>
        <p:spPr>
          <a:xfrm>
            <a:off x="700995" y="3850135"/>
            <a:ext cx="5755789" cy="274660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if (blood = ‘a’)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(“A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if (blood == ‘b’)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(“B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if (blood == ‘o’)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(“O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r>
              <a:rPr lang="en-US" altLang="ko-KR" sz="1400" dirty="0">
                <a:solidFill>
                  <a:schemeClr val="tx1"/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BAA12-CFDE-1AB2-1864-F9E9849D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58" y="2212894"/>
            <a:ext cx="4706536" cy="417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lang="en-US" altLang="ko-KR" sz="20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변수가 어떤 값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(value)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갖는가에 따라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선택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조건식의 결과가 </a:t>
              </a:r>
              <a:r>
                <a:rPr lang="ko-KR" altLang="en-US" sz="12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정수 또는 문자열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값이고 그 값에 따라 수행문이 결정될 때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다중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 (if-else)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문을 대신하여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switch-case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문을 사용할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break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통하여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Scope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빠져 나온다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A7E2F2A-8172-855B-FA90-440C678E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069" y="1412673"/>
            <a:ext cx="5029200" cy="509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9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61002"/>
            <a:chOff x="5203632" y="2171892"/>
            <a:chExt cx="5277678" cy="11610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조건문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 if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rank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변수에 정수를 입력 받는다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 ~ 4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숫자에 따라 메달 종류를 결정한다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10">
            <a:extLst>
              <a:ext uri="{FF2B5EF4-FFF2-40B4-BE49-F238E27FC236}">
                <a16:creationId xmlns:a16="http://schemas.microsoft.com/office/drawing/2014/main" id="{AE27A660-6AEA-771E-4F05-B269D09F4330}"/>
              </a:ext>
            </a:extLst>
          </p:cNvPr>
          <p:cNvSpPr/>
          <p:nvPr/>
        </p:nvSpPr>
        <p:spPr>
          <a:xfrm>
            <a:off x="3493253" y="2646515"/>
            <a:ext cx="2991522" cy="38091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24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if (rank == 1)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금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if (rank == 2)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if (rank == 3)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동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없음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F3B178EF-76B8-1722-9AF6-590B8D22EFB9}"/>
              </a:ext>
            </a:extLst>
          </p:cNvPr>
          <p:cNvSpPr/>
          <p:nvPr/>
        </p:nvSpPr>
        <p:spPr>
          <a:xfrm>
            <a:off x="8580887" y="2296676"/>
            <a:ext cx="2991521" cy="4263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2400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switch (rank)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금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break;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break;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case 3: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동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break;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</a:rPr>
              <a:t>medalColor</a:t>
            </a:r>
            <a:r>
              <a:rPr lang="en-US" altLang="ko-KR" sz="1400" dirty="0">
                <a:solidFill>
                  <a:schemeClr val="tx1"/>
                </a:solidFill>
              </a:rPr>
              <a:t> = “</a:t>
            </a:r>
            <a:r>
              <a:rPr lang="ko-KR" altLang="en-US" sz="1400" dirty="0">
                <a:solidFill>
                  <a:schemeClr val="tx1"/>
                </a:solidFill>
              </a:rPr>
              <a:t>없음</a:t>
            </a:r>
            <a:r>
              <a:rPr lang="en-US" altLang="ko-KR" sz="1400" dirty="0">
                <a:solidFill>
                  <a:schemeClr val="tx1"/>
                </a:solidFill>
              </a:rPr>
              <a:t>”;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E7E8C-32C9-1842-5762-08BF08400C2F}"/>
              </a:ext>
            </a:extLst>
          </p:cNvPr>
          <p:cNvSpPr/>
          <p:nvPr/>
        </p:nvSpPr>
        <p:spPr>
          <a:xfrm>
            <a:off x="7258511" y="4164483"/>
            <a:ext cx="548640" cy="731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CDBFB3-93DD-229B-A825-975B6C3E58EF}"/>
              </a:ext>
            </a:extLst>
          </p:cNvPr>
          <p:cNvSpPr/>
          <p:nvPr/>
        </p:nvSpPr>
        <p:spPr>
          <a:xfrm>
            <a:off x="7258511" y="4322756"/>
            <a:ext cx="548640" cy="731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제어의 흐름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77322"/>
            <a:chOff x="5203632" y="2171892"/>
            <a:chExt cx="5277678" cy="45773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7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026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작업을 반복적으로 실행하고 싶을 때 사용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조건이 만족 할 때까지 수행문을 반복적으로 수행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while, do-while, for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등이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반복문은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제어문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처음으로 되돌아가 반복 실행하는데 이것을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루핑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(looping)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이라고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조건의 만족과 반복 가능 여부에 대해 정확한 코딩을 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for, while, do-while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for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문은 반복 횟수 알고 있을 때 주로 사용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while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문은 하나의 조건에 따라 반복할 때 주로 사용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 do-while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while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문과 유사하나 조건을 나중에 검사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63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1337</Words>
  <Application>Microsoft Office PowerPoint</Application>
  <PresentationFormat>와이드스크린</PresentationFormat>
  <Paragraphs>270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Wingdings</vt:lpstr>
      <vt:lpstr>Malgun Gothic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563</cp:revision>
  <dcterms:created xsi:type="dcterms:W3CDTF">2017-11-16T00:50:54Z</dcterms:created>
  <dcterms:modified xsi:type="dcterms:W3CDTF">2024-06-23T18:21:37Z</dcterms:modified>
</cp:coreProperties>
</file>