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307" r:id="rId4"/>
    <p:sldId id="308" r:id="rId5"/>
    <p:sldId id="309" r:id="rId6"/>
    <p:sldId id="317" r:id="rId7"/>
    <p:sldId id="310" r:id="rId8"/>
    <p:sldId id="311" r:id="rId9"/>
    <p:sldId id="312" r:id="rId10"/>
    <p:sldId id="313" r:id="rId11"/>
    <p:sldId id="318" r:id="rId12"/>
    <p:sldId id="314" r:id="rId13"/>
    <p:sldId id="315" r:id="rId14"/>
    <p:sldId id="319" r:id="rId15"/>
    <p:sldId id="316" r:id="rId16"/>
    <p:sldId id="320" r:id="rId17"/>
    <p:sldId id="321" r:id="rId18"/>
    <p:sldId id="322" r:id="rId19"/>
    <p:sldId id="323" r:id="rId20"/>
    <p:sldId id="324" r:id="rId21"/>
    <p:sldId id="325" r:id="rId22"/>
    <p:sldId id="262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816220" y="2249659"/>
            <a:ext cx="4301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Eclipse - Git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연결하기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0E2765-C369-9E33-7BBD-96650B368517}"/>
              </a:ext>
            </a:extLst>
          </p:cNvPr>
          <p:cNvSpPr/>
          <p:nvPr/>
        </p:nvSpPr>
        <p:spPr>
          <a:xfrm>
            <a:off x="177852" y="195943"/>
            <a:ext cx="11233487" cy="120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Git Repository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연결된 프로젝트의 폴더 트리 확인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93FF80-2339-A3E9-2039-0DB9ABDB93FE}"/>
              </a:ext>
            </a:extLst>
          </p:cNvPr>
          <p:cNvSpPr/>
          <p:nvPr/>
        </p:nvSpPr>
        <p:spPr>
          <a:xfrm>
            <a:off x="504484" y="1483567"/>
            <a:ext cx="4925932" cy="4758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004123-A767-88AF-A546-5EE195160AA3}"/>
              </a:ext>
            </a:extLst>
          </p:cNvPr>
          <p:cNvSpPr/>
          <p:nvPr/>
        </p:nvSpPr>
        <p:spPr>
          <a:xfrm>
            <a:off x="7202533" y="1105677"/>
            <a:ext cx="4577650" cy="578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 명 </a:t>
            </a:r>
            <a:r>
              <a:rPr lang="en-US" altLang="ko-KR" dirty="0">
                <a:solidFill>
                  <a:schemeClr val="tx1"/>
                </a:solidFill>
              </a:rPr>
              <a:t>[repository branch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9618513-19C7-88CA-E968-7321ECB548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30416" y="1394926"/>
            <a:ext cx="1772117" cy="326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4285FF-BED8-627A-5CA5-7DC16034862C}"/>
              </a:ext>
            </a:extLst>
          </p:cNvPr>
          <p:cNvSpPr/>
          <p:nvPr/>
        </p:nvSpPr>
        <p:spPr>
          <a:xfrm>
            <a:off x="1608606" y="3191069"/>
            <a:ext cx="2972725" cy="4758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AED9AD-53FE-8D2B-6F46-268C53A29424}"/>
              </a:ext>
            </a:extLst>
          </p:cNvPr>
          <p:cNvSpPr/>
          <p:nvPr/>
        </p:nvSpPr>
        <p:spPr>
          <a:xfrm>
            <a:off x="6316474" y="2631232"/>
            <a:ext cx="4577650" cy="578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commit </a:t>
            </a:r>
            <a:r>
              <a:rPr lang="ko-KR" altLang="en-US" dirty="0">
                <a:solidFill>
                  <a:schemeClr val="tx1"/>
                </a:solidFill>
              </a:rPr>
              <a:t>완료된 파일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도토리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6B66E2-ECCB-6C9D-2C35-18E721EEC9EB}"/>
              </a:ext>
            </a:extLst>
          </p:cNvPr>
          <p:cNvSpPr/>
          <p:nvPr/>
        </p:nvSpPr>
        <p:spPr>
          <a:xfrm>
            <a:off x="6316474" y="3564295"/>
            <a:ext cx="4577650" cy="578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staged change</a:t>
            </a:r>
            <a:r>
              <a:rPr lang="ko-KR" altLang="en-US" dirty="0">
                <a:solidFill>
                  <a:schemeClr val="tx1"/>
                </a:solidFill>
              </a:rPr>
              <a:t> 대기 파일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플러스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43598B-A06C-5F93-1F44-AC85FAF49731}"/>
              </a:ext>
            </a:extLst>
          </p:cNvPr>
          <p:cNvSpPr/>
          <p:nvPr/>
        </p:nvSpPr>
        <p:spPr>
          <a:xfrm>
            <a:off x="6316474" y="4497358"/>
            <a:ext cx="4577650" cy="578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en-US" altLang="ko-KR" dirty="0" err="1">
                <a:solidFill>
                  <a:schemeClr val="tx1"/>
                </a:solidFill>
              </a:rPr>
              <a:t>unstaged</a:t>
            </a:r>
            <a:r>
              <a:rPr lang="en-US" altLang="ko-KR" dirty="0">
                <a:solidFill>
                  <a:schemeClr val="tx1"/>
                </a:solidFill>
              </a:rPr>
              <a:t> change</a:t>
            </a:r>
            <a:r>
              <a:rPr lang="ko-KR" altLang="en-US" dirty="0">
                <a:solidFill>
                  <a:schemeClr val="tx1"/>
                </a:solidFill>
              </a:rPr>
              <a:t> 대기 파일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물음표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23CC2C5-5CF1-366F-AABA-CC57FDF64C3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581331" y="2920481"/>
            <a:ext cx="1735143" cy="5085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B9BD-0F3C-4E47-2872-48C912F0853F}"/>
              </a:ext>
            </a:extLst>
          </p:cNvPr>
          <p:cNvSpPr/>
          <p:nvPr/>
        </p:nvSpPr>
        <p:spPr>
          <a:xfrm>
            <a:off x="1608606" y="3666931"/>
            <a:ext cx="2972725" cy="4758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521147-25A3-A5F5-8581-117CFC2213D4}"/>
              </a:ext>
            </a:extLst>
          </p:cNvPr>
          <p:cNvSpPr/>
          <p:nvPr/>
        </p:nvSpPr>
        <p:spPr>
          <a:xfrm>
            <a:off x="1608606" y="4128798"/>
            <a:ext cx="2972725" cy="4758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2EAE170-E9D2-4BA7-9837-68F96405849F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 flipV="1">
            <a:off x="4581331" y="3853544"/>
            <a:ext cx="1735143" cy="513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B97EA11-0E1D-0395-21E2-9D3C0B96F0AE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4581331" y="4366729"/>
            <a:ext cx="1735143" cy="419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68FA8DC-774C-E59F-2A33-7E24EBFF752D}"/>
              </a:ext>
            </a:extLst>
          </p:cNvPr>
          <p:cNvGrpSpPr/>
          <p:nvPr/>
        </p:nvGrpSpPr>
        <p:grpSpPr>
          <a:xfrm>
            <a:off x="504484" y="941700"/>
            <a:ext cx="5591516" cy="3938210"/>
            <a:chOff x="504484" y="941700"/>
            <a:chExt cx="5591516" cy="39382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D0ACC9C-733D-AE1E-01F9-E95D578A5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84" y="941700"/>
              <a:ext cx="5591516" cy="393821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CE889A-D3DF-D6C7-35FB-96F411B2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057" y="1497858"/>
              <a:ext cx="4222474" cy="446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3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6546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프로그래밍과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5995934" cy="400110"/>
            <a:chOff x="5203632" y="2171892"/>
            <a:chExt cx="5186238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186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이클립스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Github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AB8D71-3CD4-9BA5-916D-3CB9C8DD1EF8}"/>
              </a:ext>
            </a:extLst>
          </p:cNvPr>
          <p:cNvSpPr/>
          <p:nvPr/>
        </p:nvSpPr>
        <p:spPr>
          <a:xfrm>
            <a:off x="159191" y="1963059"/>
            <a:ext cx="8639576" cy="448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 –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 컴퓨터 내의 저장소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&lt; git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 용어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Pull 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당기다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끌어당기다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획득하다 등의 의미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- Git Repository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 최신 소스 파일을 내 컴퓨터로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내려받는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Push 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밀다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밀어넣다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더하다 등의 의미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- Pull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 반대 개념으로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 Repository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내 컴퓨터의 최신 소스 파일을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밀어넣는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Git Staging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- Git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상태를 파악할 수 있는 탭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Add to Index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- Git Repository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추가하는 명령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Unstaged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Changes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대상 목록이 뜨고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해당 소스 파일을 선택해서 올릴 수 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57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E3B25D-BFEC-7CB0-852B-7016DF5AB42B}"/>
              </a:ext>
            </a:extLst>
          </p:cNvPr>
          <p:cNvSpPr/>
          <p:nvPr/>
        </p:nvSpPr>
        <p:spPr>
          <a:xfrm>
            <a:off x="177852" y="195943"/>
            <a:ext cx="11233487" cy="120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우 클릭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Team &gt; Remote &gt; Push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4EE0D-F27F-272D-315F-DFE6B8C0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7" y="655171"/>
            <a:ext cx="7769077" cy="6006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60E163-6F0B-027E-19FF-6D10A459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52" y="1322881"/>
            <a:ext cx="5494496" cy="467146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798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A1C038-19DD-4EF0-E512-3B30AAEEA7C7}"/>
              </a:ext>
            </a:extLst>
          </p:cNvPr>
          <p:cNvSpPr/>
          <p:nvPr/>
        </p:nvSpPr>
        <p:spPr>
          <a:xfrm>
            <a:off x="177852" y="195943"/>
            <a:ext cx="11233487" cy="120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.git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끝나는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DA3834-9492-AF9F-6E01-B7FEC59D0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28"/>
          <a:stretch/>
        </p:blipFill>
        <p:spPr>
          <a:xfrm>
            <a:off x="552985" y="937727"/>
            <a:ext cx="4327754" cy="47817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3685F0-745C-480B-C579-E20999D0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89" y="985264"/>
            <a:ext cx="6241826" cy="53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0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2616CC-8EA5-71F6-573E-67C94C6CD9EE}"/>
              </a:ext>
            </a:extLst>
          </p:cNvPr>
          <p:cNvSpPr/>
          <p:nvPr/>
        </p:nvSpPr>
        <p:spPr>
          <a:xfrm>
            <a:off x="177852" y="195943"/>
            <a:ext cx="11233487" cy="120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인증을 위한 토큰 발급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GitHub &gt; Settings &gt;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하단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Developer settings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A3D61-4519-BFD4-0B86-F71D403F5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75"/>
          <a:stretch/>
        </p:blipFill>
        <p:spPr>
          <a:xfrm>
            <a:off x="475861" y="1036408"/>
            <a:ext cx="2807928" cy="512108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89B8B7-4FAA-62AA-5AE1-613B14A6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98" y="1036409"/>
            <a:ext cx="8410933" cy="326500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3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27988C-DF9D-35F2-3EF0-C02067731FA2}"/>
              </a:ext>
            </a:extLst>
          </p:cNvPr>
          <p:cNvSpPr/>
          <p:nvPr/>
        </p:nvSpPr>
        <p:spPr>
          <a:xfrm>
            <a:off x="177852" y="195943"/>
            <a:ext cx="11233487" cy="1688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인증을 위한 토큰 발급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Generate new token &gt; Generate new token (classic)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Note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토큰 이름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java_project_token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넣고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Expiration(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유효기간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Selection scopes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B2097-B3F5-B6BE-40FE-7E75B191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1" y="1702333"/>
            <a:ext cx="8441394" cy="48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4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CB4EDD-8391-C6B2-9651-582273C4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2" y="1617179"/>
            <a:ext cx="11773920" cy="50448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590887B-17CE-8C1A-CB52-AE9F097E6EC0}"/>
              </a:ext>
            </a:extLst>
          </p:cNvPr>
          <p:cNvSpPr/>
          <p:nvPr/>
        </p:nvSpPr>
        <p:spPr>
          <a:xfrm>
            <a:off x="177852" y="195944"/>
            <a:ext cx="11233487" cy="92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인증을 위한 토큰 발급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토큰값이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정상적으로 발급되었음을 확인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메모장에 생성된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토큰값을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복붙하여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 생성된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토큰값은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다시 보여주지 않으므로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생성하여 보관</a:t>
            </a:r>
          </a:p>
        </p:txBody>
      </p:sp>
    </p:spTree>
    <p:extLst>
      <p:ext uri="{BB962C8B-B14F-4D97-AF65-F5344CB8AC3E}">
        <p14:creationId xmlns:p14="http://schemas.microsoft.com/office/powerpoint/2010/main" val="127924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038B2B-DE66-D55E-725F-75E79F245069}"/>
              </a:ext>
            </a:extLst>
          </p:cNvPr>
          <p:cNvSpPr/>
          <p:nvPr/>
        </p:nvSpPr>
        <p:spPr>
          <a:xfrm>
            <a:off x="177852" y="195944"/>
            <a:ext cx="11233487" cy="92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Destination Git Repository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창에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토큰값을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넣고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A8A617-6906-51CF-F22C-7FAB3672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5" y="854091"/>
            <a:ext cx="5486875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3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9F1879-ADF3-DC6A-313C-5C2B914F2889}"/>
              </a:ext>
            </a:extLst>
          </p:cNvPr>
          <p:cNvSpPr/>
          <p:nvPr/>
        </p:nvSpPr>
        <p:spPr>
          <a:xfrm>
            <a:off x="177852" y="195944"/>
            <a:ext cx="11233487" cy="92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Source ref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[branch]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00DAD-6B6C-4B4B-BCB8-9C091EE5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5" y="830300"/>
            <a:ext cx="5486875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73D2D4-DC2C-9E2A-FA36-C43E34C1AB0B}"/>
              </a:ext>
            </a:extLst>
          </p:cNvPr>
          <p:cNvSpPr/>
          <p:nvPr/>
        </p:nvSpPr>
        <p:spPr>
          <a:xfrm>
            <a:off x="177852" y="195944"/>
            <a:ext cx="11233487" cy="92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Add Spec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78100-A627-7F44-BF09-E8456776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8" y="861712"/>
            <a:ext cx="5486875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6546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프로그래밍과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5995934" cy="400110"/>
            <a:chOff x="5203632" y="2171892"/>
            <a:chExt cx="5186238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186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이클립스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Repository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AB8D71-3CD4-9BA5-916D-3CB9C8DD1EF8}"/>
              </a:ext>
            </a:extLst>
          </p:cNvPr>
          <p:cNvSpPr/>
          <p:nvPr/>
        </p:nvSpPr>
        <p:spPr>
          <a:xfrm>
            <a:off x="159191" y="1963059"/>
            <a:ext cx="8639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Git,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연결시킬 수 있는 기능이 있음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입력하는 대신 이클립스 기능을 활용하여 연결 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사전 작업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 생성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설치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 연결할 프로젝트 생성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88826AF-A113-7086-9DD9-17090B13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99" y="1480536"/>
            <a:ext cx="4884843" cy="3513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10793D-160C-039F-D23E-C16F56FD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1" y="1287110"/>
            <a:ext cx="6196313" cy="52792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8D94E7-0FC2-6A0C-32E5-D94EA6CF7C3C}"/>
              </a:ext>
            </a:extLst>
          </p:cNvPr>
          <p:cNvSpPr/>
          <p:nvPr/>
        </p:nvSpPr>
        <p:spPr>
          <a:xfrm>
            <a:off x="177852" y="195944"/>
            <a:ext cx="11233487" cy="92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repository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Push Confirmation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 확인 후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메시지가 보이면 정상적으로 완료되었음을 확인할 수 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DFCAC4-2149-7987-352A-FB7938CEA865}"/>
              </a:ext>
            </a:extLst>
          </p:cNvPr>
          <p:cNvSpPr/>
          <p:nvPr/>
        </p:nvSpPr>
        <p:spPr>
          <a:xfrm>
            <a:off x="7008399" y="1446244"/>
            <a:ext cx="4930567" cy="35817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4FD525-B762-8EE0-8AF7-83FD3FB12634}"/>
              </a:ext>
            </a:extLst>
          </p:cNvPr>
          <p:cNvSpPr/>
          <p:nvPr/>
        </p:nvSpPr>
        <p:spPr>
          <a:xfrm>
            <a:off x="419091" y="1635967"/>
            <a:ext cx="4930567" cy="6966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8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32E77E-50BB-EB19-6B4A-D47B41C0406C}"/>
              </a:ext>
            </a:extLst>
          </p:cNvPr>
          <p:cNvSpPr/>
          <p:nvPr/>
        </p:nvSpPr>
        <p:spPr>
          <a:xfrm>
            <a:off x="177852" y="195944"/>
            <a:ext cx="11233487" cy="92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repository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D37DF-F48E-9187-D51F-00CBD408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3" y="820995"/>
            <a:ext cx="8588484" cy="228619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921B51-EBB8-28D3-584D-D9238137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3" y="3475752"/>
            <a:ext cx="9525825" cy="266723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3F4117-A8C8-E02D-8183-8A31787BAF1D}"/>
              </a:ext>
            </a:extLst>
          </p:cNvPr>
          <p:cNvSpPr/>
          <p:nvPr/>
        </p:nvSpPr>
        <p:spPr>
          <a:xfrm>
            <a:off x="8304464" y="3107193"/>
            <a:ext cx="3470987" cy="1838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rgbClr val="C00000"/>
                </a:solidFill>
              </a:rPr>
              <a:t>Github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algn="ctr"/>
            <a:endParaRPr lang="en-US" altLang="ko-KR" sz="20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연결 성공 </a:t>
            </a:r>
            <a:r>
              <a:rPr lang="en-US" altLang="ko-KR" sz="2000" b="1" dirty="0">
                <a:solidFill>
                  <a:srgbClr val="C00000"/>
                </a:solidFill>
              </a:rPr>
              <a:t>!!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2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9DDFDD-E20A-4899-9973-7D386191BD6A}"/>
              </a:ext>
            </a:extLst>
          </p:cNvPr>
          <p:cNvSpPr/>
          <p:nvPr/>
        </p:nvSpPr>
        <p:spPr>
          <a:xfrm>
            <a:off x="177852" y="195943"/>
            <a:ext cx="11233487" cy="424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우 클릭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Team &gt; Share Project...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8B2894-6F27-B839-6F1B-3ACE9161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0486"/>
            <a:ext cx="4823990" cy="6098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75ECDA-0C07-A78C-7A5D-EEA2F36D8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70" y="1797155"/>
            <a:ext cx="5654530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23E8C3-7941-AB8E-CB42-19FF7D595DC4}"/>
              </a:ext>
            </a:extLst>
          </p:cNvPr>
          <p:cNvSpPr/>
          <p:nvPr/>
        </p:nvSpPr>
        <p:spPr>
          <a:xfrm>
            <a:off x="177852" y="195943"/>
            <a:ext cx="11233487" cy="1091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lnSpc>
                <a:spcPct val="150000"/>
              </a:lnSpc>
            </a:pP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2. Configure Git Repository</a:t>
            </a:r>
          </a:p>
          <a:p>
            <a:pPr algn="l" fontAlgn="base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존재하는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repo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선택하거나 새로운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repo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 만드는 작업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Create...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6EFDE7-3904-ECA2-90D7-4043456A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09" y="1388589"/>
            <a:ext cx="5654530" cy="35588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88CD99-6D78-479D-A7E7-F7E353AB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5" y="1388589"/>
            <a:ext cx="4473328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209CAF-4592-5B24-FC7D-9297DECD2551}"/>
              </a:ext>
            </a:extLst>
          </p:cNvPr>
          <p:cNvSpPr/>
          <p:nvPr/>
        </p:nvSpPr>
        <p:spPr>
          <a:xfrm>
            <a:off x="177852" y="195943"/>
            <a:ext cx="11233487" cy="1410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Git Repository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연결 및 폴더 확인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아이콘에 물음표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(?)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표시되었다면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git repository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제대로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생성되었음을 확인할 수 있음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 - git repository </a:t>
            </a:r>
            <a:r>
              <a:rPr lang="ko-KR" altLang="en-US" sz="1400" dirty="0">
                <a:solidFill>
                  <a:srgbClr val="333333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지정 폴더에 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.git </a:t>
            </a:r>
            <a:r>
              <a:rPr lang="ko-KR" altLang="en-US" sz="1400" dirty="0">
                <a:solidFill>
                  <a:srgbClr val="333333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과 프로젝트 명의 폴더 생성 확인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9EB0B-AF24-F1B9-F65D-142535386028}"/>
              </a:ext>
            </a:extLst>
          </p:cNvPr>
          <p:cNvSpPr/>
          <p:nvPr/>
        </p:nvSpPr>
        <p:spPr>
          <a:xfrm>
            <a:off x="554123" y="4332809"/>
            <a:ext cx="3470987" cy="1838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Git Repository</a:t>
            </a:r>
          </a:p>
          <a:p>
            <a:pPr algn="ctr"/>
            <a:endParaRPr lang="en-US" altLang="ko-KR" sz="20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생성 완료 </a:t>
            </a:r>
            <a:r>
              <a:rPr lang="en-US" altLang="ko-KR" sz="2000" b="1" dirty="0">
                <a:solidFill>
                  <a:srgbClr val="C00000"/>
                </a:solidFill>
              </a:rPr>
              <a:t>!!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641195-F138-CFCD-D189-4D47420B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6" y="1559645"/>
            <a:ext cx="4642235" cy="2667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86DC4B-BEBB-F88E-DB53-06C718F1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81" y="1606124"/>
            <a:ext cx="7411913" cy="476480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6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6546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프로그래밍과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5995934" cy="400110"/>
            <a:chOff x="5203632" y="2171892"/>
            <a:chExt cx="5186238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186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이클립스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Commit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AB8D71-3CD4-9BA5-916D-3CB9C8DD1EF8}"/>
              </a:ext>
            </a:extLst>
          </p:cNvPr>
          <p:cNvSpPr/>
          <p:nvPr/>
        </p:nvSpPr>
        <p:spPr>
          <a:xfrm>
            <a:off x="159191" y="1963059"/>
            <a:ext cx="863957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 commit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은 최종적으로 내 소스코드를 저장하겠다는 검수 완료와 같은 의미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commit(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하게 되면 이제부터 이 상태로 최종 저장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86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DBB9A4-284A-478C-43E8-251966E71892}"/>
              </a:ext>
            </a:extLst>
          </p:cNvPr>
          <p:cNvSpPr/>
          <p:nvPr/>
        </p:nvSpPr>
        <p:spPr>
          <a:xfrm>
            <a:off x="177852" y="195943"/>
            <a:ext cx="11233487" cy="424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우 클릭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Team &gt; Commit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DB29B3-8B15-DC24-7B61-80DC8182D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8" y="620486"/>
            <a:ext cx="6197108" cy="60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1BF1-83AE-1752-373F-2194E78C6705}"/>
              </a:ext>
            </a:extLst>
          </p:cNvPr>
          <p:cNvSpPr/>
          <p:nvPr/>
        </p:nvSpPr>
        <p:spPr>
          <a:xfrm>
            <a:off x="177852" y="195943"/>
            <a:ext cx="11233487" cy="120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Unstaged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Changes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대상 파일 확인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우측 상단 초록색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선택 파일을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스테이징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있고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++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모두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스테이징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HelloJava.java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Staged Changes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목록에 추가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AA81C3-EBCA-40CD-5BFB-A11158F8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1" y="1744107"/>
            <a:ext cx="10234547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8DFE5C-CA83-8814-6D98-63833247636B}"/>
              </a:ext>
            </a:extLst>
          </p:cNvPr>
          <p:cNvSpPr/>
          <p:nvPr/>
        </p:nvSpPr>
        <p:spPr>
          <a:xfrm>
            <a:off x="177852" y="195943"/>
            <a:ext cx="11233487" cy="120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메시지를 작성하고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Commit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누르면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아직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연결하지 않았으므로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and Push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에러가 나면서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커밋만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​Author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Committer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설정해 놓았던 사용자명과 이메일이 자동으로 입력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8A3B62-0EEC-F447-91A1-4127C512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3" y="1459059"/>
            <a:ext cx="10226926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4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595</Words>
  <Application>Microsoft Office PowerPoint</Application>
  <PresentationFormat>와이드스크린</PresentationFormat>
  <Paragraphs>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345</cp:revision>
  <dcterms:created xsi:type="dcterms:W3CDTF">2017-11-16T00:50:54Z</dcterms:created>
  <dcterms:modified xsi:type="dcterms:W3CDTF">2024-06-18T18:21:57Z</dcterms:modified>
</cp:coreProperties>
</file>