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58" r:id="rId4"/>
    <p:sldId id="271" r:id="rId5"/>
    <p:sldId id="311" r:id="rId6"/>
    <p:sldId id="272" r:id="rId7"/>
    <p:sldId id="314" r:id="rId8"/>
    <p:sldId id="312" r:id="rId9"/>
    <p:sldId id="313" r:id="rId10"/>
    <p:sldId id="262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변수 사용하기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소스의 구성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021893-36F2-056C-7B2D-E13788CCEDF2}"/>
              </a:ext>
            </a:extLst>
          </p:cNvPr>
          <p:cNvGrpSpPr/>
          <p:nvPr/>
        </p:nvGrpSpPr>
        <p:grpSpPr>
          <a:xfrm>
            <a:off x="159191" y="1412673"/>
            <a:ext cx="8639576" cy="3966706"/>
            <a:chOff x="5203632" y="2171892"/>
            <a:chExt cx="5277678" cy="39667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CB7BB8-6EBF-5CE2-8629-ED6D27EF2A75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소스의 구성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A36E00-B3B3-D591-A5FA-FAA877BD9902}"/>
                </a:ext>
              </a:extLst>
            </p:cNvPr>
            <p:cNvSpPr/>
            <p:nvPr/>
          </p:nvSpPr>
          <p:spPr>
            <a:xfrm>
              <a:off x="5203632" y="2722278"/>
              <a:ext cx="527767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패키지 선언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선언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 선언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604B4E-E356-D021-3759-13932220D23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DC770C-7758-5C0E-BE7A-150C7555933F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0A9BDA2-361C-9B75-01D4-9D9A5388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3" y="2506627"/>
            <a:ext cx="2764383" cy="3777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7A852F-BF48-0F90-700D-A42627B47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3" y="3649453"/>
            <a:ext cx="5267325" cy="114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B4036BB-D7CD-A0BC-7243-D8141686B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3" y="5484495"/>
            <a:ext cx="5267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8639576" cy="3043376"/>
            <a:chOff x="5203632" y="2171892"/>
            <a:chExt cx="5277678" cy="304337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소스코드 주석 사용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주석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코드에 설명을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붙여놓은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것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컴파일 과정에서 무시되고 실행문만 바이트 코드로 번역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주석의 종류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96ABD90-548A-34C2-ACDF-82DD2302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5" y="3623916"/>
            <a:ext cx="80157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D239E10-8428-DDB4-2105-8F945A3E1C2E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224048-3729-1037-6DA2-75FCC445D389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소스의 구성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F90A7F-AADD-0B1A-270B-19B33D74F65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8994181" cy="400110"/>
            <a:chOff x="5203632" y="2171892"/>
            <a:chExt cx="5186238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실행문과 실행문의 종료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907A4-1A84-329C-0699-5C39E37A16AD}"/>
              </a:ext>
            </a:extLst>
          </p:cNvPr>
          <p:cNvSpPr/>
          <p:nvPr/>
        </p:nvSpPr>
        <p:spPr>
          <a:xfrm>
            <a:off x="159191" y="1963059"/>
            <a:ext cx="86395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실행문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-  main()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메소드 블록 내부에는 다양한 실행문들이 작성</a:t>
            </a: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실행문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끝에는 반드시 세미콜론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(;)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붙여 실행문이 끝났음을 표시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실행문의 종류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D886FE-8607-5158-FB28-1A4002892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04" y="2903375"/>
            <a:ext cx="64994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1061DA-E3DD-5E40-4BE2-A5A235D7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04" y="4035627"/>
            <a:ext cx="70485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616BA1-A358-6146-4491-9DDD7186F7F8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8D643-F9F7-7B86-2D33-6D2D18CF3617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소스의 구성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B4FE1A-3D15-1F39-2D5B-AFD70082777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0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888332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변수란 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무엇일까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6334915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프로그램에서 사용되는 자료를 저장하기 위한 공간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할당 받은 메모리의 주소 대신 부르는 이름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실행 중에 값 변경 가능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사용하기 이전에 선언 되어야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영어로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variable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ex)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사람의 나이는 해가 바뀌면 변한다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(age)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수를 이용하여 사칙 연산을 하면 결과 값은 연산자에 따라 달라진다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(result)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게임을 하면 게임 레벨이 점점 올라간다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(level)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7850907" y="1079185"/>
            <a:ext cx="3361037" cy="146719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프로그래밍에서 값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(Data)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위해 선언하는 것을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50906" y="3929065"/>
            <a:ext cx="3361037" cy="146719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2760" y="3559733"/>
            <a:ext cx="105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29600" y="4030853"/>
            <a:ext cx="786384" cy="3566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38646" y="4030853"/>
            <a:ext cx="786384" cy="3566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047692" y="4030853"/>
            <a:ext cx="786384" cy="3566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level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4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명명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5236593" cy="2120046"/>
            <a:chOff x="5203632" y="2171892"/>
            <a:chExt cx="5277678" cy="21200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2125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선언 규칙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 이상의 글자로 이루어져야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ex)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뒤에 이름을 붙여주어야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28600" indent="-228600" algn="just">
                <a:buAutoNum type="arabicPeriod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 algn="just">
                <a:buAutoNum type="arabicPeriod" startAt="2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 번째 글자는 문자 거나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‘_’, ‘$’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ex)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1data;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@data;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선언할 수 없다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 algn="just">
                <a:buAutoNum type="arabicPeriod" startAt="3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키워드인 경우 사용이 불가능 하다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ex)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class;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public;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키워드는 사용이 불가능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5596823" y="1412673"/>
            <a:ext cx="5897185" cy="2858710"/>
            <a:chOff x="5203632" y="2171892"/>
            <a:chExt cx="5943453" cy="28587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2125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선언 관례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94345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 번째 문자가 소문자인 명사로 정함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ex)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Data;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studying; //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권장하지 않는다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28600" indent="-228600" algn="just">
                <a:buAutoNum type="arabicPeriod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 algn="just">
                <a:buAutoNum type="arabicPeriod" startAt="2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뜻이 포함된 단어를 사용한다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ex)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sdffwdf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의미가 없는 단어이므로 권장하지 않는다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28600" indent="-228600" algn="just">
                <a:buAutoNum type="arabicPeriod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 algn="just">
                <a:buAutoNum type="arabicPeriod" startAt="3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‘_’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쓰지 않는다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ex)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engine_data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권장하지 않는다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28600" indent="-228600" algn="just">
                <a:buAutoNum type="arabicPeriod" startAt="4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단어로 구성된 의미를 가질 경우 두 번째 단어의 첫 글자는 대문자로 표기한다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ex)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enginedata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권장하지 않는다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engineData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1096968" y="4745929"/>
            <a:ext cx="3361037" cy="14671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반드시 지켜야 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오류 발생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34600" y="4745929"/>
            <a:ext cx="3361037" cy="146719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관례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반드시 지키지 않아도 된다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시 오류가 발생하지 않으나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개발자들 사이의 약속이기 때문에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지키는 것이 좋다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103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명명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5236593" cy="1715000"/>
            <a:chOff x="5203632" y="2171892"/>
            <a:chExt cx="5277678" cy="1715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4738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키워드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예약어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불가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just">
                <a:lnSpc>
                  <a:spcPct val="150000"/>
                </a:lnSpc>
                <a:buAutoNum type="arabicPeriod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키워드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예약어라고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칭함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 언어에서 의미를 가지고 사용되는 단어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이름으로 사용할 경우 컴파일 에러 발생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모서리가 둥근 직사각형 23"/>
          <p:cNvSpPr/>
          <p:nvPr/>
        </p:nvSpPr>
        <p:spPr>
          <a:xfrm>
            <a:off x="1096968" y="4745929"/>
            <a:ext cx="3361037" cy="14671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반드시 지켜야 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오류 발생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FAEEEBE-E8D2-9F92-04BF-01114ED3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51" y="2212894"/>
            <a:ext cx="67818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33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595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예제코드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8490287" cy="3228042"/>
            <a:chOff x="5203632" y="2171892"/>
            <a:chExt cx="6484110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648411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VariableEx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public static void main(String[]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         // integer </a:t>
              </a:r>
              <a:r>
                <a:rPr lang="ko-KR" altLang="en-US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자료형을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가진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선언</a:t>
              </a: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10;      //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변수에 값 대입</a:t>
              </a: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 //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출력</a:t>
              </a: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20;                         //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값을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변경</a:t>
              </a: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 //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출력</a:t>
              </a: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11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595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예제코드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9191" y="1412673"/>
            <a:ext cx="8760874" cy="3228042"/>
            <a:chOff x="5203632" y="2171892"/>
            <a:chExt cx="6484110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2195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초기화 하기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648411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VariableEx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public static void main(String[]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10; // integer </a:t>
              </a:r>
              <a:r>
                <a:rPr lang="ko-KR" altLang="en-US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자료형을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가진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선언 및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초기화</a:t>
              </a: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 //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출력</a:t>
              </a: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20;                         //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값을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변경</a:t>
              </a: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 // </a:t>
              </a:r>
              <a:r>
                <a:rPr lang="en-US" altLang="ko-KR" sz="14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</a:t>
              </a: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console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출력</a:t>
              </a: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6074235" y="2218058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39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573</Words>
  <Application>Microsoft Office PowerPoint</Application>
  <PresentationFormat>와이드스크린</PresentationFormat>
  <Paragraphs>147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304</cp:revision>
  <dcterms:created xsi:type="dcterms:W3CDTF">2017-11-16T00:50:54Z</dcterms:created>
  <dcterms:modified xsi:type="dcterms:W3CDTF">2024-06-18T19:01:12Z</dcterms:modified>
</cp:coreProperties>
</file>