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5" r:id="rId4"/>
    <p:sldId id="287" r:id="rId5"/>
    <p:sldId id="291" r:id="rId6"/>
    <p:sldId id="292" r:id="rId7"/>
    <p:sldId id="274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62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A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37108" y="2249659"/>
            <a:ext cx="3272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38292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 ]</a:t>
            </a: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권민정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AICar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Car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drive()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자율 주행을 시작합니다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자동차가 스스로 방향을 전환합니다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stop()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자동차가 스스로 멈춥니다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02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304712"/>
            <a:chOff x="5203632" y="2171892"/>
            <a:chExt cx="5277678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Car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myCar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ManualCar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myCar.run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Car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AICar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newCar.run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81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099995"/>
            <a:chOff x="5203632" y="2171892"/>
            <a:chExt cx="5277678" cy="3099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예약어</a:t>
              </a: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549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변수는 값이 변경될 수 없는 상수이다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- ex) public static final double PI = 3.14;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변수는 오직 한번만 값을 할당 할 수 있다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메서드는 하위 클래스에서 재정의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(overriding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할 수 없다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.)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final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클래스는 더 이상 상속되지 않는다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- ex) java String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클래스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69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파일에서 공유하는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상수값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정의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Define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int MAX_PATH = 256;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double PI = 3.14;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String SUCCESS =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성공”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final String FAIL = 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static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선언되어있기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때문에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생성하지 않아도 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Define.SUCCESS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 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…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80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PlayerLevel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별 기능이 다르다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기능의 순서는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run(), jump(), turn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순서이다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기능의 순서와 반복에 대한 구현은</a:t>
              </a:r>
              <a:endParaRPr kumimoji="0" lang="en-US" altLang="ko-KR" sz="1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R="0" lvl="0" algn="just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go(int)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메서드에 구현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템플릿 메서드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04B64FC-96BC-561B-7A76-C3DF1F8E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09" y="2099387"/>
            <a:ext cx="8300923" cy="40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run();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jump();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turn();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final public void go(int count) {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재정의 하면 안되므로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final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run();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for(int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0;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&lt; count;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++)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jump();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turn();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94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Player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private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level;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Player()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level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BeginnerLevel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level.showLevelMessage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return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upgradeLevel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level)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level;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level.showLevelMessage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play(int count)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this.level.go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(count);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71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BeginnerLevel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천천히 달립니다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jump()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(“jump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기능이 해제 되지 않았습니다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(“turn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기능이 해제 되지 않았습니다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(“*****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초보자 레벨입니다*****”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81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AdvancedLevel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빨리 달립니다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jump()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(“jump!”);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(“turn!”);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(“*****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중급자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레벨입니다*****”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85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매우 빨리 달립니다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jump()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jump!”);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크게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turn!”);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showLevelMessage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(“*****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고급자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레벨입니다*****”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00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1715000"/>
            <a:chOff x="5203632" y="2171892"/>
            <a:chExt cx="5277678" cy="1715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클래스란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164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메서드를 포함한 클래스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메서드는 구현 코드 없이 메서드의 선언만 존재한다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예약어를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사용한다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 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사용할 수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56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228042"/>
            <a:chOff x="5203632" y="2171892"/>
            <a:chExt cx="5277678" cy="322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구현 예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Player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Player();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AdvancedLevel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AdvancedLevel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player.upgradeLevel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SuperLevel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player.upgradeLevel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sLevel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player.play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63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메서드에 구현 코드가 없으면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선언된 메서드를 포함한 클래스는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선언해 주어야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모든 메서드에 구현 코드가 있지만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클래스가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abstract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 경우 추상 클래스로 동작한다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(new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인스턴스를 만들 수 없다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.)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7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930991"/>
            <a:chOff x="5203632" y="2171892"/>
            <a:chExt cx="5277678" cy="39309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380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Computer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display();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void typing(); 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turnOn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메서드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전원을 킵니다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turnoff() { //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메서드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전원을 끕니다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376994"/>
            <a:chOff x="5203632" y="2171892"/>
            <a:chExt cx="5277678" cy="3376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826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NoteBook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Computer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</a:t>
              </a:r>
              <a:r>
                <a:rPr lang="en-US" altLang="ko-KR" sz="12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void display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TODO : Auto-generated method stub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typing()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// TODO : Auto-generated method stub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82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268998"/>
            <a:chOff x="5203632" y="2171892"/>
            <a:chExt cx="5277678" cy="2268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186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 구현하기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main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static void main(String[]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args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 {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Computer c1 = new Computer(); // error,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추상클래스는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 못함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Computer c1 = new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DeskTop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58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3457400"/>
            <a:chOff x="5203632" y="2171892"/>
            <a:chExt cx="5277678" cy="3457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083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907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템플릿 메서드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메서드나 구현된 메서드를 활용하여 전체 기능의 흐름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시나리오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정의하는 메서드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final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선언하면 하위 클래스에서 재 정의 할 수 없음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FrameWork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많이 사용되는 설계 패턴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클래스로 선언된 상위 클래스에 템플릿 메서드를 활용하여 전체적인 흐름을 정의 하고 하위 클래스에서 다르게 구현되어야 하는 부분은 추상 메서드로 선언해서 하위 클래스가 구현하도록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 간의 연관 관계를 구축하고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자신들의 기능을 하위로 확장 시켜 나가기 위함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04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4151372"/>
            <a:chOff x="5203632" y="2171892"/>
            <a:chExt cx="5277678" cy="41513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abstract class Car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drive();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abstract void stop();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시동을 켭니다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turnoff()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시동을 끕니다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final void run()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startCar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drive();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stop();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turnoff();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86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1" y="182880"/>
            <a:ext cx="2789281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7500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609F14-8B12-46C7-06B3-E83970B1D94F}"/>
              </a:ext>
            </a:extLst>
          </p:cNvPr>
          <p:cNvGrpSpPr/>
          <p:nvPr/>
        </p:nvGrpSpPr>
        <p:grpSpPr>
          <a:xfrm>
            <a:off x="159191" y="1412673"/>
            <a:ext cx="8639576" cy="2858710"/>
            <a:chOff x="5203632" y="2171892"/>
            <a:chExt cx="5277678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F0E9C-5E13-CA75-8837-41BC683AE8EA}"/>
                </a:ext>
              </a:extLst>
            </p:cNvPr>
            <p:cNvSpPr txBox="1"/>
            <p:nvPr/>
          </p:nvSpPr>
          <p:spPr>
            <a:xfrm>
              <a:off x="5203632" y="2171892"/>
              <a:ext cx="3744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추상 클래스와 템플릿 메서드 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61FB5-7AFA-35BD-D7C0-88A866044328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public class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ManualCar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extends Car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drive()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사람이 직접 운전합니다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사람이 핸들을 조작합니다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@Override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public void stop() {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System.out.println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(“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사람이 브레이크로 정지합니다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.”);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}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F696B2-0061-FCD8-4727-3C074114BB60}"/>
                </a:ext>
              </a:extLst>
            </p:cNvPr>
            <p:cNvCxnSpPr>
              <a:cxnSpLocks/>
            </p:cNvCxnSpPr>
            <p:nvPr/>
          </p:nvCxnSpPr>
          <p:spPr>
            <a:xfrm>
              <a:off x="52722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0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1355</Words>
  <Application>Microsoft Office PowerPoint</Application>
  <PresentationFormat>와이드스크린</PresentationFormat>
  <Paragraphs>285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Min Jung Kwon</cp:lastModifiedBy>
  <cp:revision>731</cp:revision>
  <dcterms:created xsi:type="dcterms:W3CDTF">2017-11-16T00:50:54Z</dcterms:created>
  <dcterms:modified xsi:type="dcterms:W3CDTF">2024-07-04T14:33:20Z</dcterms:modified>
</cp:coreProperties>
</file>