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3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262" r:id="rId29"/>
  </p:sldIdLst>
  <p:sldSz cx="12192000" cy="6858000"/>
  <p:notesSz cx="6858000" cy="9144000"/>
  <p:embeddedFontLs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AD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337108" y="2249659"/>
            <a:ext cx="3272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073255" y="5382925"/>
            <a:ext cx="2045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만경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ES ]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권민정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884003"/>
            <a:chOff x="5203632" y="2171892"/>
            <a:chExt cx="5277678" cy="8840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476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왜 인터페이스를 사용하는가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?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159DF23-76A3-97C3-D473-5CE0D0184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98" y="2188349"/>
            <a:ext cx="7407056" cy="378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381383"/>
            <a:chOff x="5203632" y="2171892"/>
            <a:chExt cx="5277678" cy="138138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66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Scheduler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interface Scheduler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getNextCall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sendCallToAgent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9504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674044"/>
            <a:chOff x="5203632" y="2171892"/>
            <a:chExt cx="5277678" cy="26740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66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Scheduler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RoundRobin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implements Scheduler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getNextCall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상담 전화를 순서대로 대기열에서 가져옵니다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sendCallToAgent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 순서 상담원에게 배분합니다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081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674044"/>
            <a:chOff x="5203632" y="2171892"/>
            <a:chExt cx="5277678" cy="26740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66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Scheduler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LeastJob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implements Scheduler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getNextCall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상담 전화를 순서대로 대기열에서 가져옵니다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sendCallToAgent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현재 상담 업무가 없거나 상담 대기가 가장 적은 상담원에게 할당됩니다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34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674044"/>
            <a:chOff x="5203632" y="2171892"/>
            <a:chExt cx="5277678" cy="26740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66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Scheduler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PriorityAllocation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implements Scheduler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getNextCall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고객의 등급이 높은 고객의 전화를 먼저 가져옵니다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sendCallToAgent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skill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가장 높은 상담원의 대기열에 앞에 우선 배분합니다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4966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5628699"/>
            <a:chOff x="5203632" y="2171892"/>
            <a:chExt cx="5277678" cy="56286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66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Scheduler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5078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main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void main(String[]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args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Scanner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sc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new Scanner(System.in);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("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상담원 선택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: ");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String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ch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sc.next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boolean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isSupport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true;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Scheduler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scheduler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null;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if ("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r".equals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ch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 || "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R".equals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ch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	scheduler = new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RoundRobin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} else if ("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l".equals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ch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 || "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L".equals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ch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	scheduler = new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LeastJob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} else if ("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p".equals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ch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 || "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P".equals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ch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	scheduler = new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PriorityAllocation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} else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	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("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지원하지 않는 기능입니다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.");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	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isSupport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false;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if (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isSupport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== true)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	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scheduler.getNextCall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	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scheduler.sendCallToAgent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211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376994"/>
            <a:chOff x="5203632" y="2171892"/>
            <a:chExt cx="5277678" cy="337699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476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인터페이스의 요소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826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상수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: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모든 변수는 상수로 변환된다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추상 메서드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: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구현이 필요한 메서드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디폴트 메서드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: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기본 구현을 가지는 메서드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구현 클래스에서 재 정의 가능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정적 메서드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: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인스턴스 생성과 상관 없이 인터페이스 타입으로 사용할 수 있는 메서드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private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메서드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: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인터페이스를 구현한 클래스에서 사용하거나 재정의 할 수 없음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 내부에서만 기능을 제공하기 위해 구현하는 메서드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2972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099995"/>
            <a:chOff x="5203632" y="2171892"/>
            <a:chExt cx="5277678" cy="309999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476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디폴트 메서드 재정의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549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Calc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인터페이스에 디폴트 메서드 정의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CompleteCalc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에서 재정의 하기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7CB33F2-A04E-FE62-43AD-D67268C82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84" y="2389480"/>
            <a:ext cx="4619625" cy="16287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F29EAD3-3960-A642-D899-1158944C7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84" y="4662943"/>
            <a:ext cx="62103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35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884003"/>
            <a:chOff x="5203632" y="2171892"/>
            <a:chExt cx="5277678" cy="8840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476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private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메서드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61AD634-5F62-2493-298C-CE855C45B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7" y="1963059"/>
            <a:ext cx="44958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7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674044"/>
            <a:chOff x="5203632" y="2171892"/>
            <a:chExt cx="5277678" cy="26740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66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다중 인터페이스 구현하기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interface Buy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void buy();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default void order() {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 주문”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);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interface Sell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void sell();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default void order() {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 주문”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);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E54DDCD-5768-2C8B-57FF-BA3228207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467" y="2585472"/>
            <a:ext cx="4449688" cy="307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2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545997"/>
            <a:chOff x="5203632" y="2171892"/>
            <a:chExt cx="5277678" cy="2545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(Interface)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란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9956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표준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약속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규칙 이다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구현되지 않은 설계도와 같다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형식적인 선언만 있고 구현은 없다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자바의 다형성을 극대화하여 개발 코드 수정을 줄이고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 유지보수성을 높이기 위해 사용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561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228042"/>
            <a:chOff x="5203632" y="2171892"/>
            <a:chExt cx="5277678" cy="32280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66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다중 인터페이스 구현하기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Customer implements Buy, Sell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sell()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구매하기”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buy()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판매하기”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order()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 판매 주문”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6927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228042"/>
            <a:chOff x="5203632" y="2171892"/>
            <a:chExt cx="5277678" cy="32280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66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다중 인터페이스 구현하기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main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void main(String[]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args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Customer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customer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new Customer();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Buy buyer = customer;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buyer.buy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Sell seller = customer;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seller.sell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customer.order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buyer.order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seller.order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6742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884003"/>
            <a:chOff x="5203632" y="2171892"/>
            <a:chExt cx="5277678" cy="8840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476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 상속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7CB944A-F75F-A490-50EC-2D038A00C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6" y="2833325"/>
            <a:ext cx="5972175" cy="36576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6D9CE57-31B2-2CC0-509D-2BA917DF23A3}"/>
              </a:ext>
            </a:extLst>
          </p:cNvPr>
          <p:cNvSpPr/>
          <p:nvPr/>
        </p:nvSpPr>
        <p:spPr>
          <a:xfrm>
            <a:off x="159191" y="1963059"/>
            <a:ext cx="863957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인터페이스 간에도 상속이 가능하다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구현코드의 상속이 아니므로 형 상속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(type inheritance)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라고 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0992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884003"/>
            <a:chOff x="5203632" y="2171892"/>
            <a:chExt cx="5277678" cy="8840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476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 구현 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&amp;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클래스 상속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D9CE57-31B2-2CC0-509D-2BA917DF23A3}"/>
              </a:ext>
            </a:extLst>
          </p:cNvPr>
          <p:cNvSpPr/>
          <p:nvPr/>
        </p:nvSpPr>
        <p:spPr>
          <a:xfrm>
            <a:off x="159191" y="1963059"/>
            <a:ext cx="863957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실제 프레임 워크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스프링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안드로이드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사용할 경우 많이 볼 수 있는 기법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E2CE6B-4E0F-6BC3-D2D1-87075BB66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52" y="2514464"/>
            <a:ext cx="4620080" cy="293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36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4151372"/>
            <a:chOff x="5203632" y="2171892"/>
            <a:chExt cx="5277678" cy="41513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66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 구현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 상속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600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BookShelf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extends Shelf implements Queue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enQueue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(String title)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shelf.add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(title);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String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deQueue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if(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getSize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&lt;= 0)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return 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큐가 비었습니다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return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shelf.remove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(0);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int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getSize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return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getCount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755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782040"/>
            <a:chOff x="5203632" y="2171892"/>
            <a:chExt cx="5277678" cy="37820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66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 구현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 상속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231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import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java.util.ArrayList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Shelf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private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ArrayList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&lt;String&gt; shelf;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Shelf()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this.shelf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new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ArrayList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&lt;String&gt;();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ArrayList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&lt;String&gt;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getShelf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return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this.shelf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int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getCount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return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this.shelf.size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9647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566049"/>
            <a:chOff x="5203632" y="2171892"/>
            <a:chExt cx="5277678" cy="156604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66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 구현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 상속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interface Queue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enQueue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(String title);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String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deQueue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int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getSize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9719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858710"/>
            <a:chOff x="5203632" y="2171892"/>
            <a:chExt cx="5277678" cy="28587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66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 구현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 상속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main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void main(String[]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args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Queue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shelfQueue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new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BookShelf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shelfQueue.enQueue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(“1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shelfQueue.enQueue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(“2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shelfQueue.enQueue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(“3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shelfQueue.deQueue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shelfQueue.deQueue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shelfQueue.deQueue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505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099995"/>
            <a:chOff x="5203632" y="2171892"/>
            <a:chExt cx="5277678" cy="309999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 선언하기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549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interface Calc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double PI = 3.14;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int ERROR = -99999999;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int add(int num1, int num2);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int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substract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(int num1, int num2);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int times(int num1, int num2);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int divide(int num1, int num2);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652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268998"/>
            <a:chOff x="5203632" y="2171892"/>
            <a:chExt cx="5277678" cy="22689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476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클래스에서 인터페이스 구현하기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7186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Calc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인터페이스를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Calculator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클래스에서 구현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Calc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인터페이스의 모든 메서드를 구현하지 않으면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Calculator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는 추상 클래스로 선언하여야 한다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CompleteCalc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클래스가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Calculator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를 상속 받은 후 모든 메서드를 구현할 경우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CompleteClac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는 인스턴스가 생성 가능한 클래스가 된다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05A30CF-E18E-217A-B44B-0B0509526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779" y="1963059"/>
            <a:ext cx="2163876" cy="356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2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653993"/>
            <a:chOff x="5203632" y="2171892"/>
            <a:chExt cx="5277678" cy="365399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66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클래스에서 인터페이스 구현하기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1036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abstract class Calculator implements Calc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int add(int num1, int num2)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return num1 + num2;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int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substract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(int num1, int num2)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return num1 – num2;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411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966706"/>
            <a:chOff x="5203632" y="2171892"/>
            <a:chExt cx="5277678" cy="39667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66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클래스에서 인터페이스 구현하기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CompleteCalc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extends Calculator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int times(int num1, int num2)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return num1 * num2;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int divide(int num1, int num2)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if (num2 != 0)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return num1 / num2;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return ERROR;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showInfo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(“Calc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인터페이스를 구현하였습니다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204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489378"/>
            <a:chOff x="5203632" y="2171892"/>
            <a:chExt cx="5277678" cy="248937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66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클래스에서 인터페이스 구현하기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main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void main(String[]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args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int num1 = 10;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int num2 = 2;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Calc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calc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new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CompleteCalc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calc.add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(num1, num2));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50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991999"/>
            <a:chOff x="5203632" y="2171892"/>
            <a:chExt cx="5277678" cy="19919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476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 구현과 형 변환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4416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인터페이스를 구현한 클래스는 인터페이스 형으로 선언한 변수로 형 변환이 가능하다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상속에서의 형 변환과 동일한 의미를 가진다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형 변환 시 사용할 수 있는 메서드는 인터페이스에 선언된 메서드만 사용 할 수 있다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9951174-F025-7121-5139-9535B5134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63" y="3837661"/>
            <a:ext cx="7328926" cy="241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6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545997"/>
            <a:chOff x="5203632" y="2171892"/>
            <a:chExt cx="5277678" cy="2545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476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 구현과 형 변환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9956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인터페이스는 “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Client Code”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와 서비스를 제공하는 “객체” 사이의 약속이다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어떤 객체가 어떤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interface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타입이라 함은 그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interface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가 제공하는 메서드를 구현했다는 의미를 가진다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Client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는 내부 구현을 몰라도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interface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 정의만을 보고 사용이 가능하다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다양한 구현이 필요한 인터페이스를 설계하는 일은 매우 중요한 일이다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433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4839</TotalTime>
  <Words>1473</Words>
  <Application>Microsoft Office PowerPoint</Application>
  <PresentationFormat>와이드스크린</PresentationFormat>
  <Paragraphs>309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Min Jung Kwon</cp:lastModifiedBy>
  <cp:revision>754</cp:revision>
  <dcterms:created xsi:type="dcterms:W3CDTF">2017-11-16T00:50:54Z</dcterms:created>
  <dcterms:modified xsi:type="dcterms:W3CDTF">2024-07-04T15:03:21Z</dcterms:modified>
</cp:coreProperties>
</file>