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62" r:id="rId9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937518" y="2249659"/>
            <a:ext cx="4142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프로그램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011398"/>
            <a:chOff x="5203632" y="2171892"/>
            <a:chExt cx="5277678" cy="4011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기능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461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=====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=====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// 1.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등록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수정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삭제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출력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// 5.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전체 정보 출력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6.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종료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구성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CFCA78-8870-FB05-6C61-46C38D87FAA2}"/>
              </a:ext>
            </a:extLst>
          </p:cNvPr>
          <p:cNvSpPr/>
          <p:nvPr/>
        </p:nvSpPr>
        <p:spPr>
          <a:xfrm>
            <a:off x="4012162" y="2106508"/>
            <a:ext cx="3051111" cy="819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CEB2F-639C-64C6-D80D-FE8F5E2EB212}"/>
              </a:ext>
            </a:extLst>
          </p:cNvPr>
          <p:cNvSpPr/>
          <p:nvPr/>
        </p:nvSpPr>
        <p:spPr>
          <a:xfrm>
            <a:off x="4012162" y="4245771"/>
            <a:ext cx="3051111" cy="8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E0F8A-A25A-29EA-8B1F-3439BCEA357F}"/>
              </a:ext>
            </a:extLst>
          </p:cNvPr>
          <p:cNvSpPr/>
          <p:nvPr/>
        </p:nvSpPr>
        <p:spPr>
          <a:xfrm>
            <a:off x="7398206" y="4245771"/>
            <a:ext cx="3051111" cy="8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MemberDAO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AF822B-7D84-4117-9B5D-0F2CF2901C2B}"/>
              </a:ext>
            </a:extLst>
          </p:cNvPr>
          <p:cNvSpPr/>
          <p:nvPr/>
        </p:nvSpPr>
        <p:spPr>
          <a:xfrm>
            <a:off x="626118" y="4245771"/>
            <a:ext cx="3051111" cy="8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19DA5A-A4FD-910F-7C8E-AA4A6F63F168}"/>
              </a:ext>
            </a:extLst>
          </p:cNvPr>
          <p:cNvSpPr/>
          <p:nvPr/>
        </p:nvSpPr>
        <p:spPr>
          <a:xfrm>
            <a:off x="4012161" y="2925681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실행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FF0DEE-AA39-8C80-F8AA-3113056FC485}"/>
              </a:ext>
            </a:extLst>
          </p:cNvPr>
          <p:cNvSpPr/>
          <p:nvPr/>
        </p:nvSpPr>
        <p:spPr>
          <a:xfrm>
            <a:off x="626118" y="5064946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데이터 객체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F6C81-48D2-D0D1-9161-4A1F8DA45B42}"/>
              </a:ext>
            </a:extLst>
          </p:cNvPr>
          <p:cNvSpPr/>
          <p:nvPr/>
        </p:nvSpPr>
        <p:spPr>
          <a:xfrm>
            <a:off x="4012160" y="5064946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비지니스 로직 구현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수행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8ED412-0833-2267-FF96-0E07815A449F}"/>
              </a:ext>
            </a:extLst>
          </p:cNvPr>
          <p:cNvSpPr/>
          <p:nvPr/>
        </p:nvSpPr>
        <p:spPr>
          <a:xfrm>
            <a:off x="7398206" y="5064946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관리</a:t>
            </a:r>
            <a:endParaRPr lang="en-US" altLang="ko-KR" dirty="0"/>
          </a:p>
          <a:p>
            <a:pPr algn="ctr"/>
            <a:r>
              <a:rPr lang="en-US" altLang="ko-KR" dirty="0"/>
              <a:t>(Data </a:t>
            </a:r>
            <a:r>
              <a:rPr lang="en-US" altLang="ko-KR"/>
              <a:t>Access Object)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91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351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데이터 객체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회원 아이디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memberPw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회원 비밀번호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memberName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회원 이름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이메일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연락처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62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MemberController.java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실행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US" altLang="ko-KR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br>
              <a:rPr lang="en-US" altLang="ko-K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62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MemberService.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비지니스 로직 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=====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관리 프로그램 </a:t>
            </a: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=====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등록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수정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삭제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4.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출력</a:t>
            </a: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5.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전체 정보 출력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6.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프로그램 종료</a:t>
            </a:r>
            <a:endParaRPr lang="en-US" altLang="ko-KR" sz="1050" b="1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21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62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MemberDAO.java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데이터 관리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Member </a:t>
            </a:r>
            <a:r>
              <a:rPr lang="en-US" altLang="ko-KR" sz="140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ko-KR" altLang="en-US" sz="140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를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저장소로 가지고 있으며 추가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수정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삭제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출력하는 메소드 작성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findAllMember</a:t>
            </a:r>
            <a:endParaRPr lang="en-US" altLang="ko-KR" sz="1400" dirty="0">
              <a:solidFill>
                <a:srgbClr val="C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저장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insertMember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(Member </a:t>
            </a:r>
            <a:r>
              <a:rPr lang="en-US" altLang="ko-KR" sz="1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수정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(Member </a:t>
            </a:r>
            <a:r>
              <a:rPr lang="en-US" altLang="ko-KR" sz="1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삭제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(Member </a:t>
            </a:r>
            <a:r>
              <a:rPr lang="en-US" altLang="ko-KR" sz="1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출력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List&lt;Member&gt;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전체출력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List&lt;Member&gt;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findAllMember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ko-KR" sz="1000" dirty="0">
              <a:solidFill>
                <a:srgbClr val="C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311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Consolas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755</cp:revision>
  <dcterms:created xsi:type="dcterms:W3CDTF">2017-11-16T00:50:54Z</dcterms:created>
  <dcterms:modified xsi:type="dcterms:W3CDTF">2024-06-30T17:11:35Z</dcterms:modified>
</cp:coreProperties>
</file>