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3" r:id="rId3"/>
    <p:sldId id="275" r:id="rId4"/>
    <p:sldId id="287" r:id="rId5"/>
    <p:sldId id="274" r:id="rId6"/>
    <p:sldId id="288" r:id="rId7"/>
    <p:sldId id="289" r:id="rId8"/>
    <p:sldId id="276" r:id="rId9"/>
    <p:sldId id="290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6" r:id="rId18"/>
    <p:sldId id="284" r:id="rId19"/>
    <p:sldId id="285" r:id="rId20"/>
    <p:sldId id="262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AD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337108" y="2249659"/>
            <a:ext cx="3272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상속과 </a:t>
            </a:r>
            <a:r>
              <a:rPr lang="ko-KR" altLang="en-US" sz="3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다형성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073255" y="5382925"/>
            <a:ext cx="2045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만경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ES ]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권민정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상속과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다형성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715000"/>
            <a:chOff x="5203632" y="2171892"/>
            <a:chExt cx="5277678" cy="1715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8356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상속의 필요성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164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여러 클래스를 생성하지 않고 하나의 클래스에 공통적인 요소를 모으고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나머지 클래스는 이를 상속받은 다음 각각 필요한 특성과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Method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구현하기 위함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하나의 클래스에 여러 특성을 한꺼번에 구현하는 경우 코드 내에 많은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if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문이 생길 수 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7579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상속과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다형성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268998"/>
            <a:chOff x="5203632" y="2171892"/>
            <a:chExt cx="5277678" cy="22689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8356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 활용하기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 관리 프로그램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7186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고객의 정보를 활용하여 고객 맞춤 서비스를 구현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고객의 등급에 따라 차별화 된 할인율과 포인트를 지급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등급에 따른 클래스를 따로 구현하는 것이 아닌 일반적인 클래스를 먼저 구현하고 그 보다 기능이 많은 클래스는 상속을 활용하여 구현한다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397E67B-B9B4-094A-63C8-95354B5FA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93" y="3958018"/>
            <a:ext cx="48863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4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상속과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다형성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715000"/>
            <a:chOff x="5203632" y="2171892"/>
            <a:chExt cx="5277678" cy="1715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8356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 활용하기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 관리 프로그램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164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여러 클래스를 생성하지 않고 하나의 클래스에 공통적인 요소를 모으고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나머지 클래스는 이를 상속받은 다음 각각 필요한 특성과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Method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구현하기 위함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하나의 클래스에 여러 특성을 한꺼번에 구현하는 경우 코드 내에 많은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if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문이 생길 수 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924947-9104-40FF-FFBF-282033AF1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726508"/>
              </p:ext>
            </p:extLst>
          </p:nvPr>
        </p:nvGraphicFramePr>
        <p:xfrm>
          <a:off x="483756" y="3277948"/>
          <a:ext cx="8128000" cy="3037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6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1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멤버 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customerID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고객 아이디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customerName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고객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customerGrade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고객 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bonusPoint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고객의 보너스 포인트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고객이 제품을 구매할 경우 누적되는 포인트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bonusRatio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보너스 포인트 적립 비율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고객이 제품을 구매할 때 구매 금액의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일정 비율이 포인트로 적립됨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87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상속과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다형성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4484989"/>
            <a:chOff x="5203632" y="2171892"/>
            <a:chExt cx="5277678" cy="44849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8356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 활용하기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 관리 프로그램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9346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새로운 등급이 필요한 경우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[ VIP </a:t>
              </a:r>
              <a:r>
                <a:rPr lang="ko-KR" altLang="en-US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 </a:t>
              </a:r>
              <a:r>
                <a:rPr lang="en-US" altLang="ko-KR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단골 고객에 대한 혜택이 필요함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우수 고객을 관리 하기 위해 다음과 같은 혜택을 준다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 등급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: VIP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 구매 할인율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10%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보너스 포인트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: 5%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 전문 상담원 배정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7406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상속과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다형성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884003"/>
            <a:chOff x="5203632" y="2171892"/>
            <a:chExt cx="5277678" cy="8840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8356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상속에서의 메모리 구조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상위 클래스의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먼저 생성이 되고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하위 클래스의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생성된다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C1DD8B5-81F7-F9BD-C089-38E85ABC7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90" y="2709865"/>
            <a:ext cx="6561510" cy="369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11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상속과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다형성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438001"/>
            <a:chOff x="5203632" y="2171892"/>
            <a:chExt cx="5277678" cy="14380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8356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상위 클래스로의 묵시적 형 변환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업캐스팅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8876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상위 클래스 형으로 변수를 선언하고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하위 클래스 인스턴스를 생성 할 수 있음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하위 클래스는 상위 클래스의 타입을 내포하고 있으므로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상위 클래스로 묵시적 형 변환이 가능 하다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A237125-9EC6-4588-82C8-B5201CE94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4" y="3326886"/>
            <a:ext cx="6501721" cy="19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53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상속과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다형성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5038987"/>
            <a:chOff x="5203632" y="2171892"/>
            <a:chExt cx="5277678" cy="503898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8356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Method Overriding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44886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상위 클래스에 정의 된 메서드 중 하위 클래스와 기능이 맞지 않거나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추가 기능이 필요한 경우 같은 이름과 매개변수로 하위 클래스에서 재 정의가 가능 하다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Customer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클래스의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calcPrice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상속받은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VIPCustomer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재정의 할 때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보너스 포인트 적립 및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할인율을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VIP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전용 비율로 적용한 가격을 반환한다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VIPCustomer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extends Customer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…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int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calcPrice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(int price)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bonusPoint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+= price *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bonusRatio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return price – (int)(price *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saleRatio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…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0604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상속과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다형성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991999"/>
            <a:chOff x="5203632" y="2171892"/>
            <a:chExt cx="5277678" cy="19919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8356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instanceof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연산자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4416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어떤 객체가 어느 클래스의 인스턴스인지 확인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메소드 내 강제 타입 변환 필요한 경우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타입 확인하지 않고 강제 타입 변환 시도 시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ClassCastException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발생할 수 있음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instanceof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연산자 통해 확인 후 안전하게 실행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55311F09-827C-E457-F06F-1B2E88CC3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55" y="4181316"/>
            <a:ext cx="693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16904E9-AB19-718E-4FE7-6B3C4CB4A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6" y="3602746"/>
            <a:ext cx="6934200" cy="532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B068534B-2BDB-0F82-740A-714D67518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51" y="4182518"/>
            <a:ext cx="6844497" cy="225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8834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상속과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다형성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161002"/>
            <a:chOff x="5203632" y="2171892"/>
            <a:chExt cx="5277678" cy="116100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8356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다형성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(polymorphism -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폴리모피즘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6106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하나의 코드가 여러 가지 자료형으로 구현되어 실행 되는 것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객체지향 프로그래밍의 유연성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재활용성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유지보수성에 기본이 되는 특징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4C4DDE7E-3E41-CA10-C085-3F449C6DF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72" y="2867739"/>
            <a:ext cx="5151128" cy="373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28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상속과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다형성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161002"/>
            <a:chOff x="5203632" y="2171892"/>
            <a:chExt cx="5277678" cy="116100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8356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다형성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구현하기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6106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하나의 클래스를 상속받은 여러 클래스가 있는 경우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클래스 마다 같은 이름의 서로 다른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Method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재 정의한다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상위 클래스 타입으로 선언된 하나의 변수가 여러 인스턴스에 대입되어 다양한 구현이 실행 될 수 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4667D2E-A24E-BD8A-37A4-D6EEAD497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55" y="3074763"/>
            <a:ext cx="10007806" cy="237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1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상속과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다형성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822996"/>
            <a:chOff x="5203632" y="2171892"/>
            <a:chExt cx="5277678" cy="28229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상속이란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272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클래스를 정의 할 때 이미 구현된 클래스를 상속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(inheritance)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받아서 속성이나 기능이 확장되는 클래스를 구현한다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상속하는 클래스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상위 클래스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parent class, base class, super class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 받는 클래스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하위 클래스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child class, derived class, sub class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 B extends A {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7836CEE-B6ED-165F-D0F6-8253DBCD0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068" y="3692566"/>
            <a:ext cx="4444916" cy="267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61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상속과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다형성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438001"/>
            <a:chOff x="5203632" y="2171892"/>
            <a:chExt cx="5277678" cy="14380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상속이란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8876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상위 클래스는 하위 클래스 보다 일반적인 의미를 가진다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하위 클래스는 상위 클래스 보다 구체적인 의미를 가진다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클래스 다중 상속을 지원하지 않는다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C51E253-0DA1-884C-35BE-F6D023F57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75" y="3321504"/>
            <a:ext cx="53054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4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상속과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다형성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438001"/>
            <a:chOff x="5203632" y="2171892"/>
            <a:chExt cx="5277678" cy="14380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 예제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8876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부모 클래스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Point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자식 클래스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Circle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 실행 클래스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MainExcute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652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상속과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다형성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438001"/>
            <a:chOff x="5203632" y="2171892"/>
            <a:chExt cx="5277678" cy="14380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0832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상속의 대상 및 접근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제어자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8876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자식 클래스가 부모 클래스로부터 상속을 받게 되면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부모 클래스의 필드와 메서드를 물려받게 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접근 제어자가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private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갖는 필드나 메소드는 상속이 불가능 하다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접근 제어자가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protected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갖는 필드나 메소드는 상속받은 곳에서 사용이 가능하다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B500DEA-C3F9-7DEA-4BB2-957DBA963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290107"/>
              </p:ext>
            </p:extLst>
          </p:nvPr>
        </p:nvGraphicFramePr>
        <p:xfrm>
          <a:off x="584096" y="3209731"/>
          <a:ext cx="8128000" cy="184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33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외부 클래스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하위 클래스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동일 패키지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내부 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protected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04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상속과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다형성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376994"/>
            <a:chOff x="5203632" y="2171892"/>
            <a:chExt cx="5277678" cy="337699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0832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 시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 생성 과정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생성자 호출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826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하위 클래스가 생성 될 때 상위 클래스가 먼저 생성된다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상위 클래스의 생성자가 호출되고 하위 클래스의 생성자가 호출 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하위 클래스의 생성자 에서는 무조건 상위 클래스의 생성자가 호출 되어야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아무것도 없는 경우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컴파일러는 상위 클래스 기본 생성자를 호출 하기 위한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super()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코드를 넣어준다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상위 클래스의 기본 생성자가 없는 경우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매개변수가 있는 생성자만 존재 하는 경우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하위 클래스는 명시적으로 상위 클래스로 호출 해야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537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상속과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다형성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438001"/>
            <a:chOff x="5203632" y="2171892"/>
            <a:chExt cx="5277678" cy="14380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 생성자 호출 예제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8876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부모 클래스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Point –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생성자에 호출 메시지 출력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자식 클래스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Circle –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생성자에 호출 메시지 출력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 실행 클래스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MainExcute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58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상속과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다형성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438001"/>
            <a:chOff x="5203632" y="2171892"/>
            <a:chExt cx="5277678" cy="14380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8356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super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예약어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8876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this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자기 자신의 주소를 가리키는 것 처럼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super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하위 클래스가 상위 클래스에 대한 주소를 가지게 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하위 클래스가 상위 클래스에 접근 할 때 사용할 수 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54E7CA8-F779-6DEB-A5CB-627F8B087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07" y="3317113"/>
            <a:ext cx="32861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1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상속과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다형성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438001"/>
            <a:chOff x="5203632" y="2171892"/>
            <a:chExt cx="5277678" cy="14380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4268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 생성자 호출 예제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인자값을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가진 생성자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8876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부모 클래스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Point –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인자값을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가진 생성자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추가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자식 클래스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Circle –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인자값을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가진 생성자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추가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 실행 클래스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MainExcute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8420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4799</TotalTime>
  <Words>854</Words>
  <Application>Microsoft Office PowerPoint</Application>
  <PresentationFormat>와이드스크린</PresentationFormat>
  <Paragraphs>175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Arial</vt:lpstr>
      <vt:lpstr>맑은 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Min Jung Kwon</cp:lastModifiedBy>
  <cp:revision>719</cp:revision>
  <dcterms:created xsi:type="dcterms:W3CDTF">2017-11-16T00:50:54Z</dcterms:created>
  <dcterms:modified xsi:type="dcterms:W3CDTF">2024-06-27T16:05:40Z</dcterms:modified>
</cp:coreProperties>
</file>