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62" r:id="rId9"/>
  </p:sldIdLst>
  <p:sldSz cx="12192000" cy="6858000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AD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937518" y="2249659"/>
            <a:ext cx="4142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 프로그램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5" y="5382925"/>
            <a:ext cx="204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만경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ES ]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권민정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관리 프로그램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4011398"/>
            <a:chOff x="5203632" y="2171892"/>
            <a:chExt cx="5277678" cy="40113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기능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4610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=====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관리 프로그램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=====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// 1.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정보 등록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2.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정보 수정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3.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정보 삭제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4.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정보 출력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// 5.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전체 정보 출력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6.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종료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56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관리 프로그램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056743"/>
            <a:chOff x="5203632" y="2171892"/>
            <a:chExt cx="5277678" cy="10567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구성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506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CFCA78-8870-FB05-6C61-46C38D87FAA2}"/>
              </a:ext>
            </a:extLst>
          </p:cNvPr>
          <p:cNvSpPr/>
          <p:nvPr/>
        </p:nvSpPr>
        <p:spPr>
          <a:xfrm>
            <a:off x="4012162" y="2106508"/>
            <a:ext cx="3051111" cy="819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MemberRun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6CEB2F-639C-64C6-D80D-FE8F5E2EB212}"/>
              </a:ext>
            </a:extLst>
          </p:cNvPr>
          <p:cNvSpPr/>
          <p:nvPr/>
        </p:nvSpPr>
        <p:spPr>
          <a:xfrm>
            <a:off x="4012162" y="4245771"/>
            <a:ext cx="3051111" cy="819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MemberController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2E0F8A-A25A-29EA-8B1F-3439BCEA357F}"/>
              </a:ext>
            </a:extLst>
          </p:cNvPr>
          <p:cNvSpPr/>
          <p:nvPr/>
        </p:nvSpPr>
        <p:spPr>
          <a:xfrm>
            <a:off x="7398206" y="4245771"/>
            <a:ext cx="3051111" cy="819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MemberView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AF822B-7D84-4117-9B5D-0F2CF2901C2B}"/>
              </a:ext>
            </a:extLst>
          </p:cNvPr>
          <p:cNvSpPr/>
          <p:nvPr/>
        </p:nvSpPr>
        <p:spPr>
          <a:xfrm>
            <a:off x="626118" y="4245771"/>
            <a:ext cx="3051111" cy="819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19DA5A-A4FD-910F-7C8E-AA4A6F63F168}"/>
              </a:ext>
            </a:extLst>
          </p:cNvPr>
          <p:cNvSpPr/>
          <p:nvPr/>
        </p:nvSpPr>
        <p:spPr>
          <a:xfrm>
            <a:off x="4012161" y="2925681"/>
            <a:ext cx="3051111" cy="10263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실행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FF0DEE-AA39-8C80-F8AA-3113056FC485}"/>
              </a:ext>
            </a:extLst>
          </p:cNvPr>
          <p:cNvSpPr/>
          <p:nvPr/>
        </p:nvSpPr>
        <p:spPr>
          <a:xfrm>
            <a:off x="626118" y="5064946"/>
            <a:ext cx="3051111" cy="10263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 모델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F6C81-48D2-D0D1-9161-4A1F8DA45B42}"/>
              </a:ext>
            </a:extLst>
          </p:cNvPr>
          <p:cNvSpPr/>
          <p:nvPr/>
        </p:nvSpPr>
        <p:spPr>
          <a:xfrm>
            <a:off x="4012160" y="5064946"/>
            <a:ext cx="3051111" cy="10263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정보 관리</a:t>
            </a:r>
            <a:endParaRPr lang="en-US" altLang="ko-KR" dirty="0"/>
          </a:p>
          <a:p>
            <a:pPr algn="ctr"/>
            <a:r>
              <a:rPr lang="ko-KR" altLang="en-US" dirty="0"/>
              <a:t>프로그램 컨트롤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8ED412-0833-2267-FF96-0E07815A449F}"/>
              </a:ext>
            </a:extLst>
          </p:cNvPr>
          <p:cNvSpPr/>
          <p:nvPr/>
        </p:nvSpPr>
        <p:spPr>
          <a:xfrm>
            <a:off x="7398206" y="5064946"/>
            <a:ext cx="3051111" cy="10263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비지니스 로직 구현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수행 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91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관리 프로그램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056743"/>
            <a:chOff x="5203632" y="2171892"/>
            <a:chExt cx="5277678" cy="10567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Member.java –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모델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506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DF4439-7083-1509-2645-3926CF97E5A6}"/>
              </a:ext>
            </a:extLst>
          </p:cNvPr>
          <p:cNvSpPr/>
          <p:nvPr/>
        </p:nvSpPr>
        <p:spPr>
          <a:xfrm>
            <a:off x="430175" y="2188349"/>
            <a:ext cx="8181581" cy="4287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altLang="ko-KR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b-NO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nb-NO" altLang="ko-KR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memberId</a:t>
            </a:r>
            <a:r>
              <a:rPr lang="nb-NO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	// </a:t>
            </a:r>
            <a:r>
              <a:rPr lang="ko-KR" alt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회원 아이디</a:t>
            </a:r>
            <a:endParaRPr lang="nb-NO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altLang="ko-KR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b-NO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nb-NO" altLang="ko-KR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memberPw</a:t>
            </a:r>
            <a:r>
              <a:rPr lang="nb-NO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	// </a:t>
            </a:r>
            <a:r>
              <a:rPr lang="ko-KR" alt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회원 비밀번호</a:t>
            </a:r>
            <a:endParaRPr lang="nb-NO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altLang="ko-KR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b-NO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nb-NO" altLang="ko-KR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memberName</a:t>
            </a:r>
            <a:r>
              <a:rPr lang="nb-NO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	// </a:t>
            </a:r>
            <a:r>
              <a:rPr lang="ko-KR" alt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회원 이름</a:t>
            </a:r>
            <a:endParaRPr lang="nb-NO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altLang="ko-KR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b-NO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nb-NO" altLang="ko-KR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email</a:t>
            </a:r>
            <a:r>
              <a:rPr lang="nb-NO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		// </a:t>
            </a:r>
            <a:r>
              <a:rPr lang="ko-KR" alt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이메일</a:t>
            </a:r>
            <a:endParaRPr lang="nb-NO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altLang="ko-KR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b-NO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nb-NO" altLang="ko-KR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phone</a:t>
            </a:r>
            <a:r>
              <a:rPr lang="nb-NO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		// </a:t>
            </a:r>
            <a:r>
              <a:rPr lang="ko-KR" alt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연락처</a:t>
            </a:r>
            <a:endParaRPr lang="nb-NO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37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관리 프로그램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056743"/>
            <a:chOff x="5203632" y="2171892"/>
            <a:chExt cx="5277678" cy="10567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626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MemberRun.java –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실행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506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DF4439-7083-1509-2645-3926CF97E5A6}"/>
              </a:ext>
            </a:extLst>
          </p:cNvPr>
          <p:cNvSpPr/>
          <p:nvPr/>
        </p:nvSpPr>
        <p:spPr>
          <a:xfrm>
            <a:off x="430175" y="2188349"/>
            <a:ext cx="8181581" cy="4287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main(String[] </a:t>
            </a:r>
            <a:r>
              <a:rPr lang="en-US" altLang="ko-KR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br>
              <a:rPr lang="en-US" altLang="ko-K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ko-KR" alt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실행 프로그램 호출</a:t>
            </a:r>
            <a:endParaRPr lang="en-US" altLang="ko-KR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6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관리 프로그램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056743"/>
            <a:chOff x="5203632" y="2171892"/>
            <a:chExt cx="5277678" cy="10567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626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MemberController.java –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관리 주체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506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DF4439-7083-1509-2645-3926CF97E5A6}"/>
              </a:ext>
            </a:extLst>
          </p:cNvPr>
          <p:cNvSpPr/>
          <p:nvPr/>
        </p:nvSpPr>
        <p:spPr>
          <a:xfrm>
            <a:off x="430175" y="2188349"/>
            <a:ext cx="8181581" cy="4287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Member </a:t>
            </a:r>
            <a:r>
              <a:rPr lang="en-US" altLang="ko-KR" sz="1400" u="sng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ko-KR" altLang="en-US" sz="1400" u="sng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를</a:t>
            </a:r>
            <a:r>
              <a:rPr lang="ko-KR" altLang="en-US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저장소로 가지고 있으며 추가</a:t>
            </a:r>
            <a:r>
              <a:rPr lang="en-US" altLang="ko-KR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수정</a:t>
            </a:r>
            <a:r>
              <a:rPr lang="en-US" altLang="ko-KR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삭제</a:t>
            </a:r>
            <a:r>
              <a:rPr lang="en-US" altLang="ko-KR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출력하는 메소드 작성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altLang="ko-KR" sz="14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altLang="ko-KR" sz="1400" dirty="0" err="1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altLang="ko-KR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updateMember</a:t>
            </a:r>
            <a:r>
              <a:rPr lang="en-US" altLang="ko-KR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deleteMember</a:t>
            </a:r>
            <a:r>
              <a:rPr lang="en-US" altLang="ko-KR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findMember</a:t>
            </a:r>
            <a:r>
              <a:rPr lang="en-US" altLang="ko-KR" sz="14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findAllMember</a:t>
            </a:r>
            <a:endParaRPr lang="en-US" altLang="ko-KR" sz="1400" dirty="0">
              <a:solidFill>
                <a:srgbClr val="C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저장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insertMember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(Member </a:t>
            </a:r>
            <a:r>
              <a:rPr lang="en-US" altLang="ko-KR" sz="1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altLang="ko-KR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수정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updateMember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(Member </a:t>
            </a:r>
            <a:r>
              <a:rPr lang="en-US" altLang="ko-KR" sz="1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삭제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deleteMember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(Member </a:t>
            </a:r>
            <a:r>
              <a:rPr lang="en-US" altLang="ko-KR" sz="1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출력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List&lt;Member&gt; </a:t>
            </a:r>
            <a:r>
              <a:rPr lang="en-US" altLang="ko-KR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findMember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altLang="ko-KR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전체출력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List&lt;Member&gt; </a:t>
            </a:r>
            <a:r>
              <a:rPr lang="en-US" altLang="ko-KR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findAllMember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ko-KR" sz="1000" dirty="0">
              <a:solidFill>
                <a:srgbClr val="C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5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관리 프로그램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056743"/>
            <a:chOff x="5203632" y="2171892"/>
            <a:chExt cx="5277678" cy="10567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626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MemberView.java –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비지니스 로직 구현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506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DF4439-7083-1509-2645-3926CF97E5A6}"/>
              </a:ext>
            </a:extLst>
          </p:cNvPr>
          <p:cNvSpPr/>
          <p:nvPr/>
        </p:nvSpPr>
        <p:spPr>
          <a:xfrm>
            <a:off x="430175" y="2188349"/>
            <a:ext cx="8181581" cy="4287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===== </a:t>
            </a:r>
            <a:r>
              <a:rPr lang="ko-KR" altLang="en-US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회원 관리 프로그램 </a:t>
            </a:r>
            <a:r>
              <a:rPr lang="en-US" altLang="ko-KR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=====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1. </a:t>
            </a:r>
            <a:r>
              <a:rPr lang="ko-KR" altLang="en-US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회원 정보 등록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2. </a:t>
            </a:r>
            <a:r>
              <a:rPr lang="ko-KR" altLang="en-US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회원 정보 수정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3. </a:t>
            </a:r>
            <a:r>
              <a:rPr lang="ko-KR" altLang="en-US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회원 정보 삭제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4. </a:t>
            </a:r>
            <a:r>
              <a:rPr lang="ko-KR" altLang="en-US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회원 정보 출력</a:t>
            </a:r>
            <a:r>
              <a:rPr lang="en-US" altLang="ko-KR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이름</a:t>
            </a:r>
            <a:r>
              <a:rPr lang="en-US" altLang="ko-KR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)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5. </a:t>
            </a:r>
            <a:r>
              <a:rPr lang="ko-KR" altLang="en-US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회원 전체 정보 출력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6. </a:t>
            </a:r>
            <a:r>
              <a:rPr lang="ko-KR" altLang="en-US" sz="1600" b="1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프로그램 종료</a:t>
            </a:r>
            <a:endParaRPr lang="en-US" altLang="ko-KR" sz="1050" b="1" dirty="0">
              <a:solidFill>
                <a:schemeClr val="tx1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212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4825</TotalTime>
  <Words>310</Words>
  <Application>Microsoft Office PowerPoint</Application>
  <PresentationFormat>와이드스크린</PresentationFormat>
  <Paragraphs>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맑은 고딕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Min Jung Kwon</cp:lastModifiedBy>
  <cp:revision>745</cp:revision>
  <dcterms:created xsi:type="dcterms:W3CDTF">2017-11-16T00:50:54Z</dcterms:created>
  <dcterms:modified xsi:type="dcterms:W3CDTF">2024-06-30T16:52:34Z</dcterms:modified>
</cp:coreProperties>
</file>