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561F59-D504-6085-36AC-611D0DE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5" y="240668"/>
            <a:ext cx="8036493" cy="64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57CC57-F3AE-F055-1E91-FD36DC26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548390"/>
            <a:ext cx="7971211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8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F4BDE9-E18B-8BA1-18F7-B97B8477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963716"/>
            <a:ext cx="773497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8B92B6-44EE-C180-D790-B69614A5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41" y="1417145"/>
            <a:ext cx="6904318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7E2067-EDC6-C7E8-E4F0-75F088F9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7" y="475994"/>
            <a:ext cx="722438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9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0D9EC5-F7F6-D84B-A4CF-F4C1A9E0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1782937"/>
            <a:ext cx="6492803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756</cp:revision>
  <dcterms:created xsi:type="dcterms:W3CDTF">2017-11-16T00:50:54Z</dcterms:created>
  <dcterms:modified xsi:type="dcterms:W3CDTF">2024-07-04T15:32:42Z</dcterms:modified>
</cp:coreProperties>
</file>