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75" r:id="rId4"/>
    <p:sldId id="287" r:id="rId5"/>
    <p:sldId id="291" r:id="rId6"/>
    <p:sldId id="292" r:id="rId7"/>
    <p:sldId id="274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262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AD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337108" y="2249659"/>
            <a:ext cx="3272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추상 클래스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5" y="5382925"/>
            <a:ext cx="204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만경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ES ]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권민정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858710"/>
            <a:chOff x="5203632" y="2171892"/>
            <a:chExt cx="5277678" cy="28587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클래스와 템플릿 메서드 활용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AICar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extends Car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drive()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자율 주행을 시작합니다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자동차가 스스로 방향을 전환합니다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stop()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자동차가 스스로 멈춥니다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502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304712"/>
            <a:chOff x="5203632" y="2171892"/>
            <a:chExt cx="5277678" cy="23047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클래스와 템플릿 메서드 활용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main()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Car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myCar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ManualCar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myCar.run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Car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newCar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AICar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newCar.run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81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099995"/>
            <a:chOff x="5203632" y="2171892"/>
            <a:chExt cx="5277678" cy="30999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832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final 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예약어</a:t>
              </a:r>
              <a:endPara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549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final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변수는 값이 변경될 수 없는 상수이다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R="0" lvl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- ex) public static final double PI = 3.14;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final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변수는 오직 한번만 값을 할당 할 수 있다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final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메서드는 하위 클래스에서 재정의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(overriding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할 수 없다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.)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final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클래스는 더 이상 상속되지 않는다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R="0" lvl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- ex) java String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클래스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69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228042"/>
            <a:chOff x="5203632" y="2171892"/>
            <a:chExt cx="5277678" cy="32280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여러 파일에서 공유하는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상수값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정의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Define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final int MAX_PATH = 256;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final double PI = 3.14;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final String SUCCESS = 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성공”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final String FAIL = 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실패”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main()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// static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선언되어있기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때문에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생성하지 않아도 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Define.SUCCESS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 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…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580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268998"/>
            <a:chOff x="5203632" y="2171892"/>
            <a:chExt cx="5277678" cy="2268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832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템플릿 메서드 구현 예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71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각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PlayerLevel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별 기능이 다르다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기능의 순서는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run(), jump(), turn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순서이다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기능의 순서와 반복에 대한 구현은</a:t>
              </a: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R="0" lvl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go(int)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메서드에 구현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템플릿 메서드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04B64FC-96BC-561B-7A76-C3DF1F8E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609" y="2099387"/>
            <a:ext cx="8300923" cy="409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228042"/>
            <a:chOff x="5203632" y="2171892"/>
            <a:chExt cx="5277678" cy="32280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템플릿 메서드 구현 예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abstract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abstract void run();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abstract void jump();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abstract void turn();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abstract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showLevelMessage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final public void go(int count) {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재정의 하면 안되므로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final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선언한다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run();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for(int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0;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&lt; count;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jump();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turn();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894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4520704"/>
            <a:chOff x="5203632" y="2171892"/>
            <a:chExt cx="5277678" cy="45207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템플릿 메서드 구현 예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Player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private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level;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Player()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level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BeginnerLevel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level.showLevelMessage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return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this.level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upgradeLevel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level)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this.level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level;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level.showLevelMessage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play(int count)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this.level.go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(count);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871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4520704"/>
            <a:chOff x="5203632" y="2171892"/>
            <a:chExt cx="5277678" cy="45207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템플릿 메서드 구현 예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BeginnerLevel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extends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run()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천천히 달립니다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jump()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(“jump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기능이 해제 되지 않았습니다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turn()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(“turn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기능이 해제 되지 않았습니다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showLevelMessage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(“*****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초보자 레벨입니다*****”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581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4520704"/>
            <a:chOff x="5203632" y="2171892"/>
            <a:chExt cx="5277678" cy="45207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템플릿 메서드 구현 예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AdvancedLevel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extends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run()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빨리 달립니다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jump()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(“jump!”);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turn()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(“turn!”);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showLevelMessage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(“*****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중급자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레벨입니다*****”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5853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4520704"/>
            <a:chOff x="5203632" y="2171892"/>
            <a:chExt cx="5277678" cy="45207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템플릿 메서드 구현 예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SuperLevel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extends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run()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매우 빨리 달립니다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jump()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jump!”);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turn()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크게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turn!”);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showLevelMessage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(“*****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고급자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레벨입니다*****”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00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715000"/>
            <a:chOff x="5203632" y="2171892"/>
            <a:chExt cx="5277678" cy="1715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클래스란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164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메서드를 포함한 클래스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메서드는 구현 코드 없이 메서드의 선언만 존재한다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abstract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예약어를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사용한다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new 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인스턴스화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사용할 수 없다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561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228042"/>
            <a:chOff x="5203632" y="2171892"/>
            <a:chExt cx="5277678" cy="32280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템플릿 메서드 구현 예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main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Player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Player();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player.play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(1);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AdvancedLevel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AdvancedLevel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player.upgradeLevel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player.play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(2);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SuperLevel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SuperLevel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player.upgradeLevel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player.play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(3);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063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268998"/>
            <a:chOff x="5203632" y="2171892"/>
            <a:chExt cx="5277678" cy="2268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71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메서드에 구현 코드가 없으면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abstract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선언해야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abstract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선언된 메서드를 포함한 클래스는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abstract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선언해 주어야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만약 모든 메서드에 구현 코드가 있지만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클래스가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abstract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경우 추상 클래스로 동작한다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(new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인스턴스를 만들 수 없다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.)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74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930991"/>
            <a:chOff x="5203632" y="2171892"/>
            <a:chExt cx="5277678" cy="39309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380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abstract class Computer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abstract void display();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메서드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abstract void typing(); 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메서드</a:t>
              </a:r>
            </a:p>
            <a:p>
              <a:pPr algn="just">
                <a:lnSpc>
                  <a:spcPct val="150000"/>
                </a:lnSpc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turnOn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메서드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전원을 킵니다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turnoff() {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메서드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전원을 끕니다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52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376994"/>
            <a:chOff x="5203632" y="2171892"/>
            <a:chExt cx="5277678" cy="33769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826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NoteBook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extends Computer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Display()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// TODO : Auto-generated method stub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typing()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// TODO : Auto-generated method stub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282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268998"/>
            <a:chOff x="5203632" y="2171892"/>
            <a:chExt cx="5277678" cy="2268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71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main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Computer c1 = new Computer(); // error,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추상클래스는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new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 못함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Computer c1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DeskTop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58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822996"/>
            <a:chOff x="5203632" y="2171892"/>
            <a:chExt cx="5277678" cy="2822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832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클래스와 템플릿 메서드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272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템플릿 메서드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메서드나 구현된 메서드를 활용하여 전체 기능의 흐름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시나리오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정의하는 메서드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final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선언하면 하위 클래스에서 재 정의 할 수 없음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FrameWork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많이 사용되는 설계 패턴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클래스로 선언된 상위 클래스에 템플릿 메서드를 활용하여 전체적인 흐름을 정의 하고 하위 클래스에서 다르게 구현되어야 하는 부분은 추상 메서드로 선언해서 하위 클래스가 구현하도록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604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4151372"/>
            <a:chOff x="5203632" y="2171892"/>
            <a:chExt cx="5277678" cy="41513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클래스와 템플릿 메서드 활용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600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abstract class Car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abstract void drive();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abstract void stop();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startCar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시동을 켭니다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turnoff()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시동을 끕니다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final void run()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startCar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drive();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stop();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turnoff();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286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858710"/>
            <a:chOff x="5203632" y="2171892"/>
            <a:chExt cx="5277678" cy="28587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클래스와 템플릿 메서드 활용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ManualCar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extends Car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drive()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사람이 직접 운전합니다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사람이 핸들을 조작합니다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stop()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사람이 브레이크로 정지합니다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09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4808</TotalTime>
  <Words>1341</Words>
  <Application>Microsoft Office PowerPoint</Application>
  <PresentationFormat>와이드스크린</PresentationFormat>
  <Paragraphs>283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Arial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Min Jung Kwon</cp:lastModifiedBy>
  <cp:revision>729</cp:revision>
  <dcterms:created xsi:type="dcterms:W3CDTF">2017-11-16T00:50:54Z</dcterms:created>
  <dcterms:modified xsi:type="dcterms:W3CDTF">2024-07-03T16:51:31Z</dcterms:modified>
</cp:coreProperties>
</file>