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62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왜 인터페이스를 사용하는가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?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159DF23-76A3-97C3-D473-5CE0D018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8" y="2188349"/>
            <a:ext cx="7407056" cy="37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381383"/>
            <a:chOff x="5203632" y="2171892"/>
            <a:chExt cx="5277678" cy="13813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Scheduler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50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RoundRobin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implements Scheduler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상담 전화를 순서대로 대기열에서 가져옵니다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순서 상담원에게 배분합니다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81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LeastJob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implements Scheduler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상담 전화를 순서대로 대기열에서 가져옵니다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상담 업무가 없거나 상담 대기가 가장 적은 상담원에게 할당됩니다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34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PriorityAllocation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implements Scheduler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고객의 등급이 높은 고객의 전화를 먼저 가져옵니다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skill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가장 높은 상담원의 대기열에 앞에 우선 배분합니다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96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444033"/>
            <a:chOff x="5203632" y="2171892"/>
            <a:chExt cx="5277678" cy="54440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4893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// Scanner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통하여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char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문자열을 입력 받도록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char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‘’;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boolean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isSupport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true;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Scheduler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null;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if(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== ‘R’ ||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== ‘r’)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scheduler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RoundRobin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else if(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== ‘L’ ||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== ‘1’)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scheduler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LeastJob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else if(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== ‘P’ ||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== ‘p’)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scheduler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PriorityAllocation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else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지원하지 않는 기능입니다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isSupport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false;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if(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isSupport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== true)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scheduler.getNextCall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scheduler.sendCallToAgent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1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376994"/>
            <a:chOff x="5203632" y="2171892"/>
            <a:chExt cx="5277678" cy="3376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인터페이스의 요소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826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상수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모든 변수는 상수로 변환된다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추상 메서드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구현이 필요한 메서드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디폴트 메서드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기본 구현을 가지는 메서드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구현 클래스에서 재 정의 가능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정적 메서드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인스턴스 생성과 상관 없이 인터페이스 타입으로 사용할 수 있는 메서드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private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메서드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인터페이스를 구현한 클래스에서 사용하거나 재정의 할 수 없음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내부에서만 기능을 제공하기 위해 구현하는 메서드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97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099995"/>
            <a:chOff x="5203632" y="2171892"/>
            <a:chExt cx="5277678" cy="3099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디폴트 메서드 재정의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549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인터페이스에 디폴트 메서드 정의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CompleteCalc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에서 재정의 하기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7CB33F2-A04E-FE62-43AD-D67268C8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4" y="2389480"/>
            <a:ext cx="4619625" cy="1628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29EAD3-3960-A642-D899-1158944C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4" y="4662943"/>
            <a:ext cx="6210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private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메서드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61AD634-5F62-2493-298C-CE855C45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7" y="1963059"/>
            <a:ext cx="4495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다중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Buy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buy();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default void order() {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주문”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Sell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sell();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default void order() {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주문”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E54DDCD-5768-2C8B-57FF-BA322820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67" y="2585472"/>
            <a:ext cx="4449688" cy="30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545997"/>
            <a:chOff x="5203632" y="2171892"/>
            <a:chExt cx="5277678" cy="2545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(Interface)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9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약속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 이다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구현되지 않은 설계도와 같다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형식적인 선언만 있고 구현은 없다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자바의 다형성을 극대화하여 개발 코드 수정을 줄이고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유지보수성을 높이기 위해 사용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다중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Customer implements Buy, Sell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sell()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buy()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판매하기”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order()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판매 주문”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692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다중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Customer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customer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Customer();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Buy buyer = customer;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buyer.buy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Sell seller = customer;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seller.sell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customer.order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buyer.order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seller.order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7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7CB944A-F75F-A490-50EC-2D038A00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6" y="2833325"/>
            <a:ext cx="5972175" cy="3657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D9CE57-31B2-2CC0-509D-2BA917DF23A3}"/>
              </a:ext>
            </a:extLst>
          </p:cNvPr>
          <p:cNvSpPr/>
          <p:nvPr/>
        </p:nvSpPr>
        <p:spPr>
          <a:xfrm>
            <a:off x="159191" y="1963059"/>
            <a:ext cx="863957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인터페이스 간에도 상속이 가능하다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구현코드의 상속이 아니므로 형 상속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(type inheritance)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라고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99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구현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&amp;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D9CE57-31B2-2CC0-509D-2BA917DF23A3}"/>
              </a:ext>
            </a:extLst>
          </p:cNvPr>
          <p:cNvSpPr/>
          <p:nvPr/>
        </p:nvSpPr>
        <p:spPr>
          <a:xfrm>
            <a:off x="159191" y="1963059"/>
            <a:ext cx="863957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실제 프레임 워크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스프링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안드로이드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사용할 경우 많이 볼 수 있는 기법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E2CE6B-4E0F-6BC3-D2D1-87075BB6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2" y="2514464"/>
            <a:ext cx="4620080" cy="29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36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151372"/>
            <a:chOff x="5203632" y="2171892"/>
            <a:chExt cx="5277678" cy="41513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구현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BookShelf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Shelf implements Queue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(String title)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shelf.add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(title);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String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if(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getSize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&lt;= 0)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return 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큐가 비었습니다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shelf.remove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(0);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getSize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getCount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782040"/>
            <a:chOff x="5203632" y="2171892"/>
            <a:chExt cx="5277678" cy="37820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구현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java.util.ArrayList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Shelf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private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&lt;String&gt; shelf;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Shelf()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&lt;String&gt;();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&lt;String&gt;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getCount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this.shelf.size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64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566049"/>
            <a:chOff x="5203632" y="2171892"/>
            <a:chExt cx="5277678" cy="1566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구현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Queue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(String title);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String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getSize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71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58710"/>
            <a:chOff x="5203632" y="2171892"/>
            <a:chExt cx="5277678" cy="28587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구현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Queue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BookShelf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(“1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(“2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(“3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50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099995"/>
            <a:chOff x="5203632" y="2171892"/>
            <a:chExt cx="5277678" cy="3099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선언하기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549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Calc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double PI = 3.14;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ERROR = -99999999;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add(int num1, int num2);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substrace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(int num1, int num2);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times(int num1, int num2);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divide(int num1, int num2);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52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클래스에서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인터페이스를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Calculator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클래스에서 구현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인터페이스의 모든 메서드를 구현하지 않으면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Calculator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추상 클래스로 선언하여야 한다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CompleteCalc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클래스가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Calculator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를 상속 받은 후 모든 메서드를 구현할 경우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CompleteClac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인스턴스가 생성 가능한 클래스가 된다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05A30CF-E18E-217A-B44B-0B050952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79" y="1963059"/>
            <a:ext cx="2163876" cy="35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653993"/>
            <a:chOff x="5203632" y="2171892"/>
            <a:chExt cx="5277678" cy="3653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클래스에서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10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class Calculator implements Calc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add(int num1, int num2)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num1 + num2;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substract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(int num1, int num2)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num1 – num2;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11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966706"/>
            <a:chOff x="5203632" y="2171892"/>
            <a:chExt cx="5277678" cy="39667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클래스에서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CompleteCalc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Calculator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times(int num1, int num2)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num1 * num2;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divide(int num1, int num2)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if (num2 != 0)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return num1 / num2;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ERROR;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showInfo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(“Calc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인터페이스를 구현하였습니다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04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489378"/>
            <a:chOff x="5203632" y="2171892"/>
            <a:chExt cx="5277678" cy="24893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클래스에서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int num1 = 10;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int num2 = 2;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Calc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CompleteCalc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calc.add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(num1, num2));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0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991999"/>
            <a:chOff x="5203632" y="2171892"/>
            <a:chExt cx="5277678" cy="1991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구현과 형 변환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인터페이스를 구현한 클래스는 인터페이스 형으로 선언한 변수로 형 변환이 가능하다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상속에서의 형 변환과 동일한 의미를 가진다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형 변환 시 사용할 수 있는 메서드는 인터페이스에 선언된 메서드만 사용 할 수 있다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9951174-F025-7121-5139-9535B513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3" y="3837661"/>
            <a:ext cx="7328926" cy="24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6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545997"/>
            <a:chOff x="5203632" y="2171892"/>
            <a:chExt cx="5277678" cy="2545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구현과 형 변환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9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인터페이스는 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 Code”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 서비스를 제공하는 “객체” 사이의 약속이다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어떤 객체가 어떤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타입이라 함은 그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가 제공하는 메서드를 구현했다는 의미를 가진다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내부 구현을 몰라도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정의만을 보고 사용이 가능하다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다양한 구현이 필요한 인터페이스를 설계하는 일은 매우 중요한 일이다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33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1426</Words>
  <Application>Microsoft Office PowerPoint</Application>
  <PresentationFormat>와이드스크린</PresentationFormat>
  <Paragraphs>308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751</cp:revision>
  <dcterms:created xsi:type="dcterms:W3CDTF">2017-11-16T00:50:54Z</dcterms:created>
  <dcterms:modified xsi:type="dcterms:W3CDTF">2024-07-03T17:01:57Z</dcterms:modified>
</cp:coreProperties>
</file>