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4" r:id="rId3"/>
    <p:sldId id="385" r:id="rId4"/>
    <p:sldId id="386" r:id="rId5"/>
    <p:sldId id="387" r:id="rId6"/>
    <p:sldId id="388" r:id="rId7"/>
    <p:sldId id="381" r:id="rId8"/>
    <p:sldId id="389" r:id="rId9"/>
    <p:sldId id="390" r:id="rId10"/>
    <p:sldId id="391" r:id="rId11"/>
    <p:sldId id="392" r:id="rId12"/>
    <p:sldId id="393" r:id="rId13"/>
    <p:sldId id="395" r:id="rId14"/>
    <p:sldId id="396" r:id="rId15"/>
    <p:sldId id="397" r:id="rId16"/>
    <p:sldId id="398" r:id="rId17"/>
    <p:sldId id="399" r:id="rId18"/>
    <p:sldId id="40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3CBA8-8B83-44DD-6966-FD4E53041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99570F-D39F-A882-4C15-9E0251DDE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AB5C3-F7C6-F676-798D-2307A064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FD0AF-3934-BD28-8D2E-30EDC05C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B845C-DF7F-35AE-FA6D-F34BE7A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8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4074A-DF61-1C11-6AB2-19FF9CAE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0E3A5-D4A8-5CBC-4C22-5545CB9E6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32B42-7473-41B1-9641-78A1B49E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C1967-D98A-99FB-F0A8-7E7DE27C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017C9-64FB-CDA7-7C38-074FD8F5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3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A64C58-4AF1-8E81-82FF-1636656D1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18B198-536C-4758-FDBB-461F71D19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38C0C-8FFD-E58C-AFBC-7973746E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64B4C-C176-BDBE-941E-86FE5DFD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CAAA4-34DE-387C-C368-B050BB3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5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6BEDC-4A4A-2100-B632-82FC0914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4AF0F-52FF-7F41-DC2B-4E91E111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77017-A3C2-6E7C-4828-DE0B778F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B31E9-4791-8285-1063-EF949CF1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48DBE-6F51-7B43-C4DB-FA2DE83B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3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85E42-2E78-352E-B785-15FE0A00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46693-1EE5-0231-A43F-78FC5901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09CA9-5601-64C2-7386-AC4A732A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F6A75-8FAF-643C-F6C1-2D25F2D6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B4750-755A-F1B8-2AC1-40CCC24A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9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6307C-25BA-8389-8005-21A12551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0C207-5D85-B429-C055-53F4893F5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0C76C-D4DA-400A-C115-41FB7033B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DE0C1-B77E-EF6D-FB61-5CCFB425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DB922-D9A2-5165-4A6D-960AA329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5C4ED-0B4E-E4E7-7B99-6DA1B296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1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D620-AA33-0C54-A837-BFE2079B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6F4138-6754-22AF-58BF-0D7F992BD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D42835-E980-8C5A-4716-798C06047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BCC617-2F4E-7C2C-B24C-156F4A44E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379988-8B16-FD78-A630-BCE6BB181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745872-225A-6E30-539A-FA2F64A1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E26486-9964-3E14-625F-A9456F81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A540EC-340A-8B1D-CB61-42D6C73E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0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48E2F-6429-177B-66F4-89FCF414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8188D7-1E9B-2DC0-FA0F-EC0B560F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7D2AB2-7EB9-D057-6215-2D3D1412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FFFEAF-3812-3E8D-2F4C-80CEB1B8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6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D9D27-96C6-ADFB-3046-87506D15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395DC-9292-A7AE-FF02-7F70F863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A8F4BF-DA4D-6241-319D-3B2B6A9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35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FAFE3-CD12-DC41-D2E9-9E3824C7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0D747-2D09-BF38-B335-C4579DA8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EED74-0E73-48BC-4595-411C44856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F0275-C47C-D86F-FA9A-4E9ED244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5872A-43AF-3EEE-9B6D-256C3541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9A8A9-6C81-D7D9-D225-9FE6AC8B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5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DDB13-F2ED-3DE4-F3BC-268332D5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A45B6C-BECA-52D5-FE9F-6E59BD5C3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BD26ED-0127-7F04-A5F0-087B8C7A1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E3350-2166-3192-45A2-4E16B3CD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C5056-DB98-F692-6E67-45E770F5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FFE98-B619-8195-F837-46363FC1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3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4EE087-CB01-BD10-1F0E-7FB8CD77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0DF29-7A1B-819C-8BC7-9D8DE09A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BD909-6E4E-DCAB-356D-48535677F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A3A8C-0888-CC39-F8C8-2CC0C497E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657-22C6-4D45-75D4-BB5CAFB36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978C16-7953-E195-46B9-7EA31BBA877D}"/>
              </a:ext>
            </a:extLst>
          </p:cNvPr>
          <p:cNvSpPr/>
          <p:nvPr/>
        </p:nvSpPr>
        <p:spPr>
          <a:xfrm>
            <a:off x="83977" y="885826"/>
            <a:ext cx="11924522" cy="128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리눅스는 각각의 파일과 디렉토리마다 소유권과 허가권이라는 속성이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[ </a:t>
            </a:r>
            <a:r>
              <a:rPr lang="ko-KR" altLang="en-US" sz="1400" dirty="0">
                <a:solidFill>
                  <a:schemeClr val="tx1"/>
                </a:solidFill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</a:rPr>
              <a:t>] root </a:t>
            </a:r>
            <a:r>
              <a:rPr lang="ko-KR" altLang="en-US" sz="1400" dirty="0">
                <a:solidFill>
                  <a:schemeClr val="tx1"/>
                </a:solidFill>
              </a:rPr>
              <a:t>사용자의 홈 디렉토리에 </a:t>
            </a:r>
            <a:r>
              <a:rPr lang="en-US" altLang="ko-KR" sz="1400" dirty="0">
                <a:solidFill>
                  <a:schemeClr val="tx1"/>
                </a:solidFill>
              </a:rPr>
              <a:t>sample.txt</a:t>
            </a:r>
            <a:r>
              <a:rPr lang="ko-KR" altLang="en-US" sz="1400" dirty="0">
                <a:solidFill>
                  <a:schemeClr val="tx1"/>
                </a:solidFill>
              </a:rPr>
              <a:t>라는 파일 생성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B317DE-1A24-9DDE-D4BC-959B738BA6AF}"/>
              </a:ext>
            </a:extLst>
          </p:cNvPr>
          <p:cNvSpPr/>
          <p:nvPr/>
        </p:nvSpPr>
        <p:spPr>
          <a:xfrm>
            <a:off x="350508" y="2174034"/>
            <a:ext cx="10926147" cy="10356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touch</a:t>
            </a:r>
            <a:r>
              <a:rPr lang="ko-KR" altLang="en-US" sz="1600" dirty="0"/>
              <a:t> </a:t>
            </a:r>
            <a:r>
              <a:rPr lang="en-US" altLang="ko-KR" sz="1600" dirty="0"/>
              <a:t>sample.txt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366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D60F29B-DA68-2073-A3BD-F9C4E22FC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38" y="877028"/>
            <a:ext cx="7421011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1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160BD92-CD5B-124F-549A-5B16F95DB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59" y="960244"/>
            <a:ext cx="9604472" cy="562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D7DCA68-A575-6384-7804-FC6B054C03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153"/>
          <a:stretch/>
        </p:blipFill>
        <p:spPr>
          <a:xfrm>
            <a:off x="377716" y="996912"/>
            <a:ext cx="10005485" cy="16716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D3E548-B4AA-9A49-48C8-8AF96FE67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25" y="2739974"/>
            <a:ext cx="9176831" cy="39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8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B169D3A-D856-CAF8-0FB1-96D09C5B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5" y="1117493"/>
            <a:ext cx="9686033" cy="40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43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링크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A76558-A1A4-59CC-B7BE-7D0C91180E5B}"/>
              </a:ext>
            </a:extLst>
          </p:cNvPr>
          <p:cNvSpPr/>
          <p:nvPr/>
        </p:nvSpPr>
        <p:spPr>
          <a:xfrm>
            <a:off x="350508" y="885826"/>
            <a:ext cx="11490984" cy="128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파일의 링크</a:t>
            </a:r>
            <a:r>
              <a:rPr lang="en-US" altLang="ko-KR" sz="1400" dirty="0">
                <a:solidFill>
                  <a:schemeClr val="tx1"/>
                </a:solidFill>
              </a:rPr>
              <a:t>(Link)</a:t>
            </a:r>
            <a:r>
              <a:rPr lang="ko-KR" altLang="en-US" sz="1400" dirty="0">
                <a:solidFill>
                  <a:schemeClr val="tx1"/>
                </a:solidFill>
              </a:rPr>
              <a:t>는 하드 링크 </a:t>
            </a:r>
            <a:r>
              <a:rPr lang="en-US" altLang="ko-KR" sz="1400" dirty="0">
                <a:solidFill>
                  <a:schemeClr val="tx1"/>
                </a:solidFill>
              </a:rPr>
              <a:t>Hard Link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ko-KR" altLang="en-US" sz="1400" dirty="0" err="1">
                <a:solidFill>
                  <a:schemeClr val="tx1"/>
                </a:solidFill>
              </a:rPr>
              <a:t>심볼릭</a:t>
            </a:r>
            <a:r>
              <a:rPr lang="ko-KR" altLang="en-US" sz="1400" dirty="0">
                <a:solidFill>
                  <a:schemeClr val="tx1"/>
                </a:solidFill>
              </a:rPr>
              <a:t> 링크</a:t>
            </a:r>
            <a:r>
              <a:rPr lang="en-US" altLang="ko-KR" sz="1400" dirty="0">
                <a:solidFill>
                  <a:schemeClr val="tx1"/>
                </a:solidFill>
              </a:rPr>
              <a:t>(symbolic Link) 2</a:t>
            </a:r>
            <a:r>
              <a:rPr lang="ko-KR" altLang="en-US" sz="1400" dirty="0">
                <a:solidFill>
                  <a:schemeClr val="tx1"/>
                </a:solidFill>
              </a:rPr>
              <a:t>가지가 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아래 그림을 보면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원본 파일이 </a:t>
            </a:r>
            <a:r>
              <a:rPr lang="en-US" altLang="ko-KR" sz="1400" dirty="0">
                <a:solidFill>
                  <a:schemeClr val="tx1"/>
                </a:solidFill>
              </a:rPr>
              <a:t>inode1</a:t>
            </a:r>
            <a:r>
              <a:rPr lang="ko-KR" altLang="en-US" sz="1400" dirty="0">
                <a:solidFill>
                  <a:schemeClr val="tx1"/>
                </a:solidFill>
              </a:rPr>
              <a:t>을 사용할 때 하드 링크를 생성하면 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r>
              <a:rPr lang="ko-KR" altLang="en-US" sz="1400" dirty="0">
                <a:solidFill>
                  <a:schemeClr val="tx1"/>
                </a:solidFill>
              </a:rPr>
              <a:t>하드 링크 파일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r>
              <a:rPr lang="ko-KR" altLang="en-US" sz="1400" dirty="0">
                <a:solidFill>
                  <a:schemeClr val="tx1"/>
                </a:solidFill>
              </a:rPr>
              <a:t>만 하나 생성되며 같은 </a:t>
            </a:r>
            <a:r>
              <a:rPr lang="en-US" altLang="ko-KR" sz="1400" dirty="0">
                <a:solidFill>
                  <a:schemeClr val="tx1"/>
                </a:solidFill>
              </a:rPr>
              <a:t>inode1</a:t>
            </a:r>
            <a:r>
              <a:rPr lang="ko-KR" altLang="en-US" sz="1400" dirty="0">
                <a:solidFill>
                  <a:schemeClr val="tx1"/>
                </a:solidFill>
              </a:rPr>
              <a:t>을 사용하게 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하드 링크를 생성하려면 </a:t>
            </a:r>
            <a:r>
              <a:rPr lang="en-US" altLang="ko-KR" sz="1400" dirty="0">
                <a:solidFill>
                  <a:schemeClr val="tx1"/>
                </a:solidFill>
              </a:rPr>
              <a:t>In </a:t>
            </a:r>
            <a:r>
              <a:rPr lang="ko-KR" altLang="en-US" sz="1400" dirty="0">
                <a:solidFill>
                  <a:schemeClr val="tx1"/>
                </a:solidFill>
              </a:rPr>
              <a:t>링크대상파일이름 링크파일이름 명령을 실행한다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 descr="image25">
            <a:extLst>
              <a:ext uri="{FF2B5EF4-FFF2-40B4-BE49-F238E27FC236}">
                <a16:creationId xmlns:a16="http://schemas.microsoft.com/office/drawing/2014/main" id="{52BD6F9F-D454-70E1-4ED0-CC95244FB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31" y="2174034"/>
            <a:ext cx="87630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59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링크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A76558-A1A4-59CC-B7BE-7D0C91180E5B}"/>
              </a:ext>
            </a:extLst>
          </p:cNvPr>
          <p:cNvSpPr/>
          <p:nvPr/>
        </p:nvSpPr>
        <p:spPr>
          <a:xfrm>
            <a:off x="350508" y="885826"/>
            <a:ext cx="11490984" cy="128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inode</a:t>
            </a:r>
            <a:r>
              <a:rPr lang="ko-KR" altLang="en-US" sz="1400" dirty="0">
                <a:solidFill>
                  <a:schemeClr val="tx1"/>
                </a:solidFill>
              </a:rPr>
              <a:t>는 리눅스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유닉스의 파일 시스템에서 사용하는 자료구조를 말하는데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파일이나 디렉터리의 여러 가지 정보가 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모든 파일이나 디렉터리는 각자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 err="1">
                <a:solidFill>
                  <a:schemeClr val="tx1"/>
                </a:solidFill>
              </a:rPr>
              <a:t>개씩의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inode</a:t>
            </a:r>
            <a:r>
              <a:rPr lang="ko-KR" altLang="en-US" sz="1400" dirty="0">
                <a:solidFill>
                  <a:schemeClr val="tx1"/>
                </a:solidFill>
              </a:rPr>
              <a:t>가 있으며 각 </a:t>
            </a:r>
            <a:r>
              <a:rPr lang="en-US" altLang="ko-KR" sz="1400" dirty="0" err="1">
                <a:solidFill>
                  <a:schemeClr val="tx1"/>
                </a:solidFill>
              </a:rPr>
              <a:t>inode</a:t>
            </a:r>
            <a:r>
              <a:rPr lang="ko-KR" altLang="en-US" sz="1400" dirty="0">
                <a:solidFill>
                  <a:schemeClr val="tx1"/>
                </a:solidFill>
              </a:rPr>
              <a:t>에는 해당 파일의 소유권 </a:t>
            </a:r>
            <a:r>
              <a:rPr lang="ko-KR" altLang="en-US" sz="1400" dirty="0" err="1">
                <a:solidFill>
                  <a:schemeClr val="tx1"/>
                </a:solidFill>
              </a:rPr>
              <a:t>허기권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파일 종류 등의 정보와 해당 파일의 실제 데이터 위치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주소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도 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이러한 </a:t>
            </a:r>
            <a:r>
              <a:rPr lang="en-US" altLang="ko-KR" sz="1400" dirty="0" err="1">
                <a:solidFill>
                  <a:schemeClr val="tx1"/>
                </a:solidFill>
              </a:rPr>
              <a:t>inode</a:t>
            </a:r>
            <a:r>
              <a:rPr lang="ko-KR" altLang="en-US" sz="1400" dirty="0">
                <a:solidFill>
                  <a:schemeClr val="tx1"/>
                </a:solidFill>
              </a:rPr>
              <a:t>가 모여 있는 공간이 </a:t>
            </a:r>
            <a:r>
              <a:rPr lang="en-US" altLang="ko-KR" sz="1400" dirty="0" err="1">
                <a:solidFill>
                  <a:schemeClr val="tx1"/>
                </a:solidFill>
              </a:rPr>
              <a:t>inode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블록이며 일반적으로 전체 디스크 공간의 </a:t>
            </a:r>
            <a:r>
              <a:rPr lang="en-US" altLang="ko-KR" sz="1400" dirty="0">
                <a:solidFill>
                  <a:schemeClr val="tx1"/>
                </a:solidFill>
              </a:rPr>
              <a:t>1% </a:t>
            </a:r>
            <a:r>
              <a:rPr lang="ko-KR" altLang="en-US" sz="1400" dirty="0">
                <a:solidFill>
                  <a:schemeClr val="tx1"/>
                </a:solidFill>
              </a:rPr>
              <a:t>정도 차지한다</a:t>
            </a:r>
            <a:r>
              <a:rPr lang="en-US" altLang="ko-KR" sz="1400" dirty="0">
                <a:solidFill>
                  <a:schemeClr val="tx1"/>
                </a:solidFill>
              </a:rPr>
              <a:t>. Data </a:t>
            </a:r>
            <a:r>
              <a:rPr lang="ko-KR" altLang="en-US" sz="1400" dirty="0">
                <a:solidFill>
                  <a:schemeClr val="tx1"/>
                </a:solidFill>
              </a:rPr>
              <a:t>블록은 실제 데이터가 저장된 디스크 공간으로 전체 디스크의 대부분을 차지한다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원본 파일에 </a:t>
            </a:r>
            <a:r>
              <a:rPr lang="ko-KR" altLang="en-US" sz="1400" dirty="0" err="1">
                <a:solidFill>
                  <a:schemeClr val="tx1"/>
                </a:solidFill>
              </a:rPr>
              <a:t>심볼릭</a:t>
            </a:r>
            <a:r>
              <a:rPr lang="ko-KR" altLang="en-US" sz="1400" dirty="0">
                <a:solidFill>
                  <a:schemeClr val="tx1"/>
                </a:solidFill>
              </a:rPr>
              <a:t> 링크를 생성하면 새로운 </a:t>
            </a:r>
            <a:r>
              <a:rPr lang="en-US" altLang="ko-KR" sz="1400" dirty="0">
                <a:solidFill>
                  <a:schemeClr val="tx1"/>
                </a:solidFill>
              </a:rPr>
              <a:t>inode2</a:t>
            </a:r>
            <a:r>
              <a:rPr lang="ko-KR" altLang="en-US" sz="1400" dirty="0">
                <a:solidFill>
                  <a:schemeClr val="tx1"/>
                </a:solidFill>
              </a:rPr>
              <a:t>를 만들고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데이터는 원본 파일과 연결되는 효과를 갖는다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일반적으로 사용자는 주로 </a:t>
            </a:r>
            <a:r>
              <a:rPr lang="ko-KR" altLang="en-US" sz="1400" dirty="0" err="1">
                <a:solidFill>
                  <a:schemeClr val="tx1"/>
                </a:solidFill>
              </a:rPr>
              <a:t>심볼릭</a:t>
            </a:r>
            <a:r>
              <a:rPr lang="ko-KR" altLang="en-US" sz="1400" dirty="0">
                <a:solidFill>
                  <a:schemeClr val="tx1"/>
                </a:solidFill>
              </a:rPr>
              <a:t> 링크를 사용하며</a:t>
            </a:r>
            <a:r>
              <a:rPr lang="en-US" altLang="ko-KR" sz="1400" dirty="0">
                <a:solidFill>
                  <a:schemeClr val="tx1"/>
                </a:solidFill>
              </a:rPr>
              <a:t>, Windows</a:t>
            </a:r>
            <a:r>
              <a:rPr lang="ko-KR" altLang="en-US" sz="1400" dirty="0">
                <a:solidFill>
                  <a:schemeClr val="tx1"/>
                </a:solidFill>
              </a:rPr>
              <a:t>의 바로 가기 아이콘도 </a:t>
            </a:r>
            <a:r>
              <a:rPr lang="ko-KR" altLang="en-US" sz="1400" dirty="0" err="1">
                <a:solidFill>
                  <a:schemeClr val="tx1"/>
                </a:solidFill>
              </a:rPr>
              <a:t>심볼릭</a:t>
            </a:r>
            <a:r>
              <a:rPr lang="ko-KR" altLang="en-US" sz="1400" dirty="0">
                <a:solidFill>
                  <a:schemeClr val="tx1"/>
                </a:solidFill>
              </a:rPr>
              <a:t> 링크에 해당된다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심볼릭</a:t>
            </a:r>
            <a:r>
              <a:rPr lang="ko-KR" altLang="en-US" sz="1400" dirty="0">
                <a:solidFill>
                  <a:schemeClr val="tx1"/>
                </a:solidFill>
              </a:rPr>
              <a:t> 링크를 생성하려면 </a:t>
            </a:r>
            <a:r>
              <a:rPr lang="en-US" altLang="ko-KR" sz="1400" dirty="0">
                <a:solidFill>
                  <a:schemeClr val="tx1"/>
                </a:solidFill>
              </a:rPr>
              <a:t>In -s </a:t>
            </a:r>
            <a:r>
              <a:rPr lang="ko-KR" altLang="en-US" sz="1400" dirty="0">
                <a:solidFill>
                  <a:schemeClr val="tx1"/>
                </a:solidFill>
              </a:rPr>
              <a:t>링크대상파일이름 링크파일이름 명령을 실행한다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88867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링크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A76558-A1A4-59CC-B7BE-7D0C91180E5B}"/>
              </a:ext>
            </a:extLst>
          </p:cNvPr>
          <p:cNvSpPr/>
          <p:nvPr/>
        </p:nvSpPr>
        <p:spPr>
          <a:xfrm>
            <a:off x="350508" y="885826"/>
            <a:ext cx="11490984" cy="128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root </a:t>
            </a:r>
            <a:r>
              <a:rPr lang="ko-KR" altLang="en-US" sz="1400" dirty="0">
                <a:solidFill>
                  <a:schemeClr val="tx1"/>
                </a:solidFill>
              </a:rPr>
              <a:t>사용자 접속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root </a:t>
            </a:r>
            <a:r>
              <a:rPr lang="ko-KR" altLang="en-US" sz="1400" dirty="0">
                <a:solidFill>
                  <a:schemeClr val="tx1"/>
                </a:solidFill>
              </a:rPr>
              <a:t>홈 디렉토리</a:t>
            </a:r>
            <a:r>
              <a:rPr lang="en-US" altLang="ko-KR" sz="1400" dirty="0">
                <a:solidFill>
                  <a:schemeClr val="tx1"/>
                </a:solidFill>
              </a:rPr>
              <a:t>(/root) </a:t>
            </a:r>
            <a:r>
              <a:rPr lang="ko-KR" altLang="en-US" sz="1400" dirty="0">
                <a:solidFill>
                  <a:schemeClr val="tx1"/>
                </a:solidFill>
              </a:rPr>
              <a:t>하위에 </a:t>
            </a:r>
            <a:r>
              <a:rPr lang="en-US" altLang="ko-KR" sz="1400" dirty="0" err="1">
                <a:solidFill>
                  <a:schemeClr val="tx1"/>
                </a:solidFill>
              </a:rPr>
              <a:t>linktest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폴더 생성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linktest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디렉토리 안에 </a:t>
            </a:r>
            <a:r>
              <a:rPr lang="en-US" altLang="ko-KR" sz="1400" dirty="0" err="1">
                <a:solidFill>
                  <a:schemeClr val="tx1"/>
                </a:solidFill>
              </a:rPr>
              <a:t>basefile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생성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파일 내용</a:t>
            </a:r>
            <a:r>
              <a:rPr lang="en-US" altLang="ko-KR" sz="1400" dirty="0">
                <a:solidFill>
                  <a:schemeClr val="tx1"/>
                </a:solidFill>
              </a:rPr>
              <a:t>] “</a:t>
            </a:r>
            <a:r>
              <a:rPr lang="ko-KR" altLang="en-US" sz="1400" dirty="0">
                <a:solidFill>
                  <a:schemeClr val="tx1"/>
                </a:solidFill>
              </a:rPr>
              <a:t>파일 링크 실습을 위한 원본 파일</a:t>
            </a:r>
            <a:r>
              <a:rPr lang="en-US" altLang="ko-KR" sz="1400" dirty="0">
                <a:solidFill>
                  <a:schemeClr val="tx1"/>
                </a:solidFill>
              </a:rPr>
              <a:t>“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파일 내용 확인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0A3EF0-309E-972C-CD77-36F19011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04" y="2676812"/>
            <a:ext cx="9494594" cy="37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6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링크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A76558-A1A4-59CC-B7BE-7D0C91180E5B}"/>
              </a:ext>
            </a:extLst>
          </p:cNvPr>
          <p:cNvSpPr/>
          <p:nvPr/>
        </p:nvSpPr>
        <p:spPr>
          <a:xfrm>
            <a:off x="350508" y="776485"/>
            <a:ext cx="11490984" cy="128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In </a:t>
            </a:r>
            <a:r>
              <a:rPr lang="ko-KR" altLang="en-US" sz="1400" dirty="0">
                <a:solidFill>
                  <a:schemeClr val="tx1"/>
                </a:solidFill>
              </a:rPr>
              <a:t>명령어와 옵션을 조합해 하드 링크 및 </a:t>
            </a:r>
            <a:r>
              <a:rPr lang="ko-KR" altLang="en-US" sz="1400" dirty="0" err="1">
                <a:solidFill>
                  <a:schemeClr val="tx1"/>
                </a:solidFill>
              </a:rPr>
              <a:t>심볼릭</a:t>
            </a:r>
            <a:r>
              <a:rPr lang="ko-KR" altLang="en-US" sz="1400" dirty="0">
                <a:solidFill>
                  <a:schemeClr val="tx1"/>
                </a:solidFill>
              </a:rPr>
              <a:t> 링크 파일 생성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0C1D38-3113-B1B0-C836-2A52C0CC7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08" y="1086074"/>
            <a:ext cx="7395402" cy="34042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224720-7954-9981-C0B1-5692785A5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92" y="4689090"/>
            <a:ext cx="11315772" cy="209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0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링크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CB9EA0-8A94-E909-1B63-74001706A357}"/>
              </a:ext>
            </a:extLst>
          </p:cNvPr>
          <p:cNvSpPr/>
          <p:nvPr/>
        </p:nvSpPr>
        <p:spPr>
          <a:xfrm>
            <a:off x="350508" y="913089"/>
            <a:ext cx="11490984" cy="128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원본 파일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basefile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상위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앞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 디렉토리로 이동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하드 링크 파일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hardlink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ko-KR" altLang="en-US" sz="1400" dirty="0" err="1">
                <a:solidFill>
                  <a:schemeClr val="tx1"/>
                </a:solidFill>
              </a:rPr>
              <a:t>심볼릭</a:t>
            </a:r>
            <a:r>
              <a:rPr lang="ko-KR" altLang="en-US" sz="1400" dirty="0">
                <a:solidFill>
                  <a:schemeClr val="tx1"/>
                </a:solidFill>
              </a:rPr>
              <a:t> 링크 파일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softlink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확인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2DADCD-2E4E-E7B4-B1A3-1B5D4B537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08" y="1678242"/>
            <a:ext cx="9670570" cy="38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6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BBBEE36-3B07-CFCA-9571-68A20BF5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50" y="1138829"/>
            <a:ext cx="10215529" cy="52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0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78745C5-F20D-9124-A924-567DA02F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98" y="1000306"/>
            <a:ext cx="9958115" cy="529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5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7891226-98C8-EC79-3B20-D433BC381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79" y="1108162"/>
            <a:ext cx="10873576" cy="456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2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978B8F6-EAB5-FA3E-CCF9-F06B2DD9B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53" y="1026276"/>
            <a:ext cx="10433150" cy="525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3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F0B7E4A-EF1F-37D5-54DA-461E8E439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90" y="1208577"/>
            <a:ext cx="10682874" cy="240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6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8C4D61-B9CB-0E35-6905-4B5603BA0EC3}"/>
              </a:ext>
            </a:extLst>
          </p:cNvPr>
          <p:cNvSpPr/>
          <p:nvPr/>
        </p:nvSpPr>
        <p:spPr>
          <a:xfrm>
            <a:off x="350508" y="885826"/>
            <a:ext cx="11490984" cy="128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root </a:t>
            </a:r>
            <a:r>
              <a:rPr lang="ko-KR" altLang="en-US" sz="1400" dirty="0">
                <a:solidFill>
                  <a:schemeClr val="tx1"/>
                </a:solidFill>
              </a:rPr>
              <a:t>사용자 접속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root</a:t>
            </a:r>
            <a:r>
              <a:rPr lang="ko-KR" altLang="en-US" sz="1400" dirty="0">
                <a:solidFill>
                  <a:schemeClr val="tx1"/>
                </a:solidFill>
              </a:rPr>
              <a:t> 홈 디렉토리에 </a:t>
            </a:r>
            <a:r>
              <a:rPr lang="en-US" altLang="ko-KR" sz="1400" dirty="0">
                <a:solidFill>
                  <a:schemeClr val="tx1"/>
                </a:solidFill>
              </a:rPr>
              <a:t>test </a:t>
            </a:r>
            <a:r>
              <a:rPr lang="ko-KR" altLang="en-US" sz="1400" dirty="0">
                <a:solidFill>
                  <a:schemeClr val="tx1"/>
                </a:solidFill>
              </a:rPr>
              <a:t>파일 생성 </a:t>
            </a:r>
            <a:r>
              <a:rPr lang="en-US" altLang="ko-KR" sz="1400" dirty="0">
                <a:solidFill>
                  <a:schemeClr val="tx1"/>
                </a:solidFill>
              </a:rPr>
              <a:t>– </a:t>
            </a:r>
            <a:r>
              <a:rPr lang="ko-KR" altLang="en-US" sz="1400" dirty="0">
                <a:solidFill>
                  <a:schemeClr val="tx1"/>
                </a:solidFill>
              </a:rPr>
              <a:t>내용은 아래와 동일하게 입력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C3DFD3-A74F-7082-A095-7589DFBCA953}"/>
              </a:ext>
            </a:extLst>
          </p:cNvPr>
          <p:cNvSpPr/>
          <p:nvPr/>
        </p:nvSpPr>
        <p:spPr>
          <a:xfrm>
            <a:off x="350508" y="1765526"/>
            <a:ext cx="10926147" cy="10356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/>
              <a:t>안녕하세요</a:t>
            </a:r>
            <a:r>
              <a:rPr lang="en-US" altLang="ko-KR" sz="1600" dirty="0"/>
              <a:t>? hello!!</a:t>
            </a:r>
          </a:p>
          <a:p>
            <a:endParaRPr lang="en-US" altLang="ko-KR" sz="1600" dirty="0"/>
          </a:p>
          <a:p>
            <a:r>
              <a:rPr lang="en-US" altLang="ko-KR" sz="1600" dirty="0"/>
              <a:t>ls /var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F53F627-11F3-0CDE-9850-D52BF3EC6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08" y="3066644"/>
            <a:ext cx="9650368" cy="35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6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5BF73A2-3316-1102-90E6-50B5E4E1B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69" y="1004287"/>
            <a:ext cx="9787104" cy="543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9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파일과 디렉토리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</a:rPr>
              <a:t>소유권과 허가권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2A8C7E9-484D-EF53-6BED-946536C5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74" y="932056"/>
            <a:ext cx="9534982" cy="557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2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388</Words>
  <Application>Microsoft Office PowerPoint</Application>
  <PresentationFormat>와이드스크린</PresentationFormat>
  <Paragraphs>39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 Jung Kwon</dc:creator>
  <cp:lastModifiedBy>Min Jung Kwon</cp:lastModifiedBy>
  <cp:revision>276</cp:revision>
  <dcterms:created xsi:type="dcterms:W3CDTF">2024-09-22T12:25:40Z</dcterms:created>
  <dcterms:modified xsi:type="dcterms:W3CDTF">2024-09-24T16:42:55Z</dcterms:modified>
</cp:coreProperties>
</file>