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256" r:id="rId3"/>
    <p:sldId id="385" r:id="rId4"/>
    <p:sldId id="386" r:id="rId5"/>
    <p:sldId id="387" r:id="rId6"/>
    <p:sldId id="388" r:id="rId7"/>
    <p:sldId id="381" r:id="rId8"/>
    <p:sldId id="389" r:id="rId9"/>
    <p:sldId id="390" r:id="rId10"/>
    <p:sldId id="391" r:id="rId11"/>
    <p:sldId id="392" r:id="rId12"/>
    <p:sldId id="393" r:id="rId13"/>
    <p:sldId id="395" r:id="rId14"/>
    <p:sldId id="396" r:id="rId15"/>
    <p:sldId id="397" r:id="rId16"/>
    <p:sldId id="398" r:id="rId17"/>
    <p:sldId id="399" r:id="rId18"/>
    <p:sldId id="40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978C16-7953-E195-46B9-7EA31BBA877D}"/>
              </a:ext>
            </a:extLst>
          </p:cNvPr>
          <p:cNvSpPr/>
          <p:nvPr/>
        </p:nvSpPr>
        <p:spPr>
          <a:xfrm>
            <a:off x="83977" y="885826"/>
            <a:ext cx="11924522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리눅스는 각각의 파일과 디렉토리마다 소유권과 허가권이라는 속성이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</a:rPr>
              <a:t>] root </a:t>
            </a:r>
            <a:r>
              <a:rPr lang="ko-KR" altLang="en-US" sz="1400" dirty="0">
                <a:solidFill>
                  <a:schemeClr val="tx1"/>
                </a:solidFill>
              </a:rPr>
              <a:t>사용자의 홈 디렉토리에 </a:t>
            </a:r>
            <a:r>
              <a:rPr lang="en-US" altLang="ko-KR" sz="1400" dirty="0">
                <a:solidFill>
                  <a:schemeClr val="tx1"/>
                </a:solidFill>
              </a:rPr>
              <a:t>sample.txt</a:t>
            </a:r>
            <a:r>
              <a:rPr lang="ko-KR" altLang="en-US" sz="1400" dirty="0">
                <a:solidFill>
                  <a:schemeClr val="tx1"/>
                </a:solidFill>
              </a:rPr>
              <a:t>라는 파일 생성</a:t>
            </a:r>
          </a:p>
        </p:txBody>
      </p:sp>
    </p:spTree>
    <p:extLst>
      <p:ext uri="{BB962C8B-B14F-4D97-AF65-F5344CB8AC3E}">
        <p14:creationId xmlns:p14="http://schemas.microsoft.com/office/powerpoint/2010/main" val="356335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574A639-1054-5DA1-6721-8F22D068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8" y="877028"/>
            <a:ext cx="742101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160BD92-CD5B-124F-549A-5B16F95D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59" y="960244"/>
            <a:ext cx="9604472" cy="56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7DCA68-A575-6384-7804-FC6B054C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153"/>
          <a:stretch/>
        </p:blipFill>
        <p:spPr>
          <a:xfrm>
            <a:off x="377716" y="996912"/>
            <a:ext cx="10005485" cy="16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893B455-D9BE-9BFA-A6B1-8684CDE8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5" y="1117493"/>
            <a:ext cx="9686033" cy="40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파일의 링크</a:t>
            </a:r>
            <a:r>
              <a:rPr lang="en-US" altLang="ko-KR" sz="1400" dirty="0">
                <a:solidFill>
                  <a:schemeClr val="tx1"/>
                </a:solidFill>
              </a:rPr>
              <a:t>(Link)</a:t>
            </a:r>
            <a:r>
              <a:rPr lang="ko-KR" altLang="en-US" sz="1400" dirty="0">
                <a:solidFill>
                  <a:schemeClr val="tx1"/>
                </a:solidFill>
              </a:rPr>
              <a:t>는 하드 링크 </a:t>
            </a:r>
            <a:r>
              <a:rPr lang="en-US" altLang="ko-KR" sz="1400" dirty="0">
                <a:solidFill>
                  <a:schemeClr val="tx1"/>
                </a:solidFill>
              </a:rPr>
              <a:t>Hard Link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</a:t>
            </a:r>
            <a:r>
              <a:rPr lang="en-US" altLang="ko-KR" sz="1400" dirty="0">
                <a:solidFill>
                  <a:schemeClr val="tx1"/>
                </a:solidFill>
              </a:rPr>
              <a:t>(symbolic Link) 2</a:t>
            </a:r>
            <a:r>
              <a:rPr lang="ko-KR" altLang="en-US" sz="1400" dirty="0">
                <a:solidFill>
                  <a:schemeClr val="tx1"/>
                </a:solidFill>
              </a:rPr>
              <a:t>가지가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아래 그림을 보면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원본 파일이 </a:t>
            </a:r>
            <a:r>
              <a:rPr lang="en-US" altLang="ko-KR" sz="1400" dirty="0">
                <a:solidFill>
                  <a:schemeClr val="tx1"/>
                </a:solidFill>
              </a:rPr>
              <a:t>inode1</a:t>
            </a:r>
            <a:r>
              <a:rPr lang="ko-KR" altLang="en-US" sz="1400" dirty="0">
                <a:solidFill>
                  <a:schemeClr val="tx1"/>
                </a:solidFill>
              </a:rPr>
              <a:t>을 사용할 때 하드 링크를 생성하면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하드 링크 파일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만 하나 생성되며 같은 </a:t>
            </a:r>
            <a:r>
              <a:rPr lang="en-US" altLang="ko-KR" sz="1400" dirty="0">
                <a:solidFill>
                  <a:schemeClr val="tx1"/>
                </a:solidFill>
              </a:rPr>
              <a:t>inode1</a:t>
            </a:r>
            <a:r>
              <a:rPr lang="ko-KR" altLang="en-US" sz="1400" dirty="0">
                <a:solidFill>
                  <a:schemeClr val="tx1"/>
                </a:solidFill>
              </a:rPr>
              <a:t>을 사용하게 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하드 링크를 생성하려면 </a:t>
            </a:r>
            <a:r>
              <a:rPr lang="en-US" altLang="ko-KR" sz="1400" dirty="0">
                <a:solidFill>
                  <a:schemeClr val="tx1"/>
                </a:solidFill>
              </a:rPr>
              <a:t>In </a:t>
            </a:r>
            <a:r>
              <a:rPr lang="ko-KR" altLang="en-US" sz="1400" dirty="0">
                <a:solidFill>
                  <a:schemeClr val="tx1"/>
                </a:solidFill>
              </a:rPr>
              <a:t>링크대상파일이름 링크파일이름 명령을 실행한다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25">
            <a:extLst>
              <a:ext uri="{FF2B5EF4-FFF2-40B4-BE49-F238E27FC236}">
                <a16:creationId xmlns:a16="http://schemas.microsoft.com/office/drawing/2014/main" id="{52BD6F9F-D454-70E1-4ED0-CC95244F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1" y="2174034"/>
            <a:ext cx="8763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9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는 리눅스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유닉스의 파일 시스템에서 사용하는 자료구조를 말하는데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파일이나 디렉터리의 여러 가지 정보가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모든 파일이나 디렉터리는 각자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 err="1">
                <a:solidFill>
                  <a:schemeClr val="tx1"/>
                </a:solidFill>
              </a:rPr>
              <a:t>개씩의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가 있으며 각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에는 해당 파일의 소유권 </a:t>
            </a:r>
            <a:r>
              <a:rPr lang="ko-KR" altLang="en-US" sz="1400" dirty="0" err="1">
                <a:solidFill>
                  <a:schemeClr val="tx1"/>
                </a:solidFill>
              </a:rPr>
              <a:t>허기권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파일 종류 등의 정보와 해당 파일의 실제 데이터 위치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주소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도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이러한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가 모여 있는 공간이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블록이며 일반적으로 전체 디스크 공간의 </a:t>
            </a:r>
            <a:r>
              <a:rPr lang="en-US" altLang="ko-KR" sz="1400" dirty="0">
                <a:solidFill>
                  <a:schemeClr val="tx1"/>
                </a:solidFill>
              </a:rPr>
              <a:t>1% </a:t>
            </a:r>
            <a:r>
              <a:rPr lang="ko-KR" altLang="en-US" sz="1400" dirty="0">
                <a:solidFill>
                  <a:schemeClr val="tx1"/>
                </a:solidFill>
              </a:rPr>
              <a:t>정도 차지한다</a:t>
            </a:r>
            <a:r>
              <a:rPr lang="en-US" altLang="ko-KR" sz="1400" dirty="0">
                <a:solidFill>
                  <a:schemeClr val="tx1"/>
                </a:solidFill>
              </a:rPr>
              <a:t>. Data </a:t>
            </a:r>
            <a:r>
              <a:rPr lang="ko-KR" altLang="en-US" sz="1400" dirty="0">
                <a:solidFill>
                  <a:schemeClr val="tx1"/>
                </a:solidFill>
              </a:rPr>
              <a:t>블록은 실제 데이터가 저장된 디스크 공간으로 전체 디스크의 대부분을 차지한다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원본 파일에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링크를 생성하면 새로운 </a:t>
            </a:r>
            <a:r>
              <a:rPr lang="en-US" altLang="ko-KR" sz="1400" dirty="0">
                <a:solidFill>
                  <a:schemeClr val="tx1"/>
                </a:solidFill>
              </a:rPr>
              <a:t>inode2</a:t>
            </a:r>
            <a:r>
              <a:rPr lang="ko-KR" altLang="en-US" sz="1400" dirty="0">
                <a:solidFill>
                  <a:schemeClr val="tx1"/>
                </a:solidFill>
              </a:rPr>
              <a:t>를 만들고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데이터는 원본 파일과 연결되는 효과를 갖는다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일반적으로 사용자는 주로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링크를 사용하며</a:t>
            </a:r>
            <a:r>
              <a:rPr lang="en-US" altLang="ko-KR" sz="1400" dirty="0">
                <a:solidFill>
                  <a:schemeClr val="tx1"/>
                </a:solidFill>
              </a:rPr>
              <a:t>, Windows</a:t>
            </a:r>
            <a:r>
              <a:rPr lang="ko-KR" altLang="en-US" sz="1400" dirty="0">
                <a:solidFill>
                  <a:schemeClr val="tx1"/>
                </a:solidFill>
              </a:rPr>
              <a:t>의 바로 가기 아이콘도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링크에 해당된다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링크를 생성하려면 </a:t>
            </a:r>
            <a:r>
              <a:rPr lang="en-US" altLang="ko-KR" sz="1400" dirty="0">
                <a:solidFill>
                  <a:schemeClr val="tx1"/>
                </a:solidFill>
              </a:rPr>
              <a:t>In -s </a:t>
            </a:r>
            <a:r>
              <a:rPr lang="ko-KR" altLang="en-US" sz="1400" dirty="0">
                <a:solidFill>
                  <a:schemeClr val="tx1"/>
                </a:solidFill>
              </a:rPr>
              <a:t>링크대상파일이름 링크파일이름 명령을 실행한다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886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 접속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홈 디렉토리</a:t>
            </a:r>
            <a:r>
              <a:rPr lang="en-US" altLang="ko-KR" sz="1400" dirty="0">
                <a:solidFill>
                  <a:schemeClr val="tx1"/>
                </a:solidFill>
              </a:rPr>
              <a:t>(/root) </a:t>
            </a:r>
            <a:r>
              <a:rPr lang="ko-KR" altLang="en-US" sz="1400" dirty="0">
                <a:solidFill>
                  <a:schemeClr val="tx1"/>
                </a:solidFill>
              </a:rPr>
              <a:t>하위에 </a:t>
            </a:r>
            <a:r>
              <a:rPr lang="en-US" altLang="ko-KR" sz="1400" dirty="0" err="1">
                <a:solidFill>
                  <a:schemeClr val="tx1"/>
                </a:solidFill>
              </a:rPr>
              <a:t>linktest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폴더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linktest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디렉토리 안에 </a:t>
            </a:r>
            <a:r>
              <a:rPr lang="en-US" altLang="ko-KR" sz="1400" dirty="0" err="1">
                <a:solidFill>
                  <a:schemeClr val="tx1"/>
                </a:solidFill>
              </a:rPr>
              <a:t>basefile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파일 내용</a:t>
            </a:r>
            <a:r>
              <a:rPr lang="en-US" altLang="ko-KR" sz="1400" dirty="0">
                <a:solidFill>
                  <a:schemeClr val="tx1"/>
                </a:solidFill>
              </a:rPr>
              <a:t>] “</a:t>
            </a:r>
            <a:r>
              <a:rPr lang="ko-KR" altLang="en-US" sz="1400" dirty="0">
                <a:solidFill>
                  <a:schemeClr val="tx1"/>
                </a:solidFill>
              </a:rPr>
              <a:t>파일 링크 실습을 위한 원본 파일</a:t>
            </a:r>
            <a:r>
              <a:rPr lang="en-US" altLang="ko-KR" sz="1400" dirty="0">
                <a:solidFill>
                  <a:schemeClr val="tx1"/>
                </a:solidFill>
              </a:rPr>
              <a:t>“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파일 내용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776485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In </a:t>
            </a:r>
            <a:r>
              <a:rPr lang="ko-KR" altLang="en-US" sz="1400" dirty="0">
                <a:solidFill>
                  <a:schemeClr val="tx1"/>
                </a:solidFill>
              </a:rPr>
              <a:t>명령어와 옵션을 조합해 하드 링크 및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 파일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C1D38-3113-B1B0-C836-2A52C0CC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8" y="1086074"/>
            <a:ext cx="7395402" cy="3404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24720-7954-9981-C0B1-5692785A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2" y="4689090"/>
            <a:ext cx="11315772" cy="20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CB9EA0-8A94-E909-1B63-74001706A357}"/>
              </a:ext>
            </a:extLst>
          </p:cNvPr>
          <p:cNvSpPr/>
          <p:nvPr/>
        </p:nvSpPr>
        <p:spPr>
          <a:xfrm>
            <a:off x="350508" y="913089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원본 파일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basefile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상위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앞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디렉토리로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하드 링크 파일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hardlink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 파일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softlink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6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BBBEE36-3B07-CFCA-9571-68A20BF5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0" y="1138829"/>
            <a:ext cx="10215529" cy="5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78745C5-F20D-9124-A924-567DA02F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8" y="1000306"/>
            <a:ext cx="9958115" cy="529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5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891226-98C8-EC79-3B20-D433BC38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9" y="1108162"/>
            <a:ext cx="10873576" cy="45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978B8F6-EAB5-FA3E-CCF9-F06B2DD9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3" y="1026276"/>
            <a:ext cx="10433150" cy="52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F0B7E4A-EF1F-37D5-54DA-461E8E43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0" y="1208577"/>
            <a:ext cx="10682874" cy="24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60CE2-FA1B-AF5A-1C02-FCDF22142234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8B0A1D-1ABB-0109-FC99-6624F26983CC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1FA41-9E0C-65CA-FA2A-E86F80FF0C82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 접속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</a:t>
            </a:r>
            <a:r>
              <a:rPr lang="ko-KR" altLang="en-US" sz="1400" dirty="0">
                <a:solidFill>
                  <a:schemeClr val="tx1"/>
                </a:solidFill>
              </a:rPr>
              <a:t> 홈 디렉토리에 </a:t>
            </a:r>
            <a:r>
              <a:rPr lang="en-US" altLang="ko-KR" sz="1400" dirty="0">
                <a:solidFill>
                  <a:schemeClr val="tx1"/>
                </a:solidFill>
              </a:rPr>
              <a:t>test </a:t>
            </a:r>
            <a:r>
              <a:rPr lang="ko-KR" altLang="en-US" sz="1400" dirty="0">
                <a:solidFill>
                  <a:schemeClr val="tx1"/>
                </a:solidFill>
              </a:rPr>
              <a:t>파일 생성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내용은 아래와 동일하게 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9AFB1-FC63-64B4-7D06-2437E94F0C02}"/>
              </a:ext>
            </a:extLst>
          </p:cNvPr>
          <p:cNvSpPr/>
          <p:nvPr/>
        </p:nvSpPr>
        <p:spPr>
          <a:xfrm>
            <a:off x="350508" y="1765526"/>
            <a:ext cx="10926147" cy="10356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안녕하세요</a:t>
            </a:r>
            <a:r>
              <a:rPr lang="en-US" altLang="ko-KR" sz="1600" dirty="0"/>
              <a:t>? hello!!</a:t>
            </a:r>
          </a:p>
          <a:p>
            <a:endParaRPr lang="en-US" altLang="ko-KR" sz="1600" dirty="0"/>
          </a:p>
          <a:p>
            <a:r>
              <a:rPr lang="en-US" altLang="ko-KR" sz="1600" dirty="0"/>
              <a:t>ls /var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A28829-7D0E-850D-E689-379D3D4B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8" y="3066644"/>
            <a:ext cx="9650368" cy="3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95A422-DCA1-DA35-DF19-9449B188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9" y="1004287"/>
            <a:ext cx="9787104" cy="54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4B7CF3-F8FB-ACE9-94B2-90E36B26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4" y="932056"/>
            <a:ext cx="9534982" cy="5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384</Words>
  <Application>Microsoft Office PowerPoint</Application>
  <PresentationFormat>와이드스크린</PresentationFormat>
  <Paragraphs>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Jung Kwon</dc:creator>
  <cp:lastModifiedBy>Min Jung Kwon</cp:lastModifiedBy>
  <cp:revision>255</cp:revision>
  <dcterms:created xsi:type="dcterms:W3CDTF">2024-09-22T12:25:40Z</dcterms:created>
  <dcterms:modified xsi:type="dcterms:W3CDTF">2024-09-24T16:41:36Z</dcterms:modified>
</cp:coreProperties>
</file>