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6" r:id="rId2"/>
    <p:sldId id="256" r:id="rId3"/>
    <p:sldId id="401" r:id="rId4"/>
    <p:sldId id="402" r:id="rId5"/>
    <p:sldId id="403" r:id="rId6"/>
    <p:sldId id="404" r:id="rId7"/>
    <p:sldId id="407" r:id="rId8"/>
    <p:sldId id="408" r:id="rId9"/>
    <p:sldId id="409" r:id="rId10"/>
    <p:sldId id="410" r:id="rId11"/>
    <p:sldId id="411" r:id="rId12"/>
    <p:sldId id="41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3CBA8-8B83-44DD-6966-FD4E53041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99570F-D39F-A882-4C15-9E0251DDE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AB5C3-F7C6-F676-798D-2307A064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FD0AF-3934-BD28-8D2E-30EDC05C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B845C-DF7F-35AE-FA6D-F34BE7A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8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4074A-DF61-1C11-6AB2-19FF9CAE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0E3A5-D4A8-5CBC-4C22-5545CB9E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32B42-7473-41B1-9641-78A1B49E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C1967-D98A-99FB-F0A8-7E7DE27C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017C9-64FB-CDA7-7C38-074FD8F5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3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64C58-4AF1-8E81-82FF-1636656D1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18B198-536C-4758-FDBB-461F71D1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38C0C-8FFD-E58C-AFBC-7973746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64B4C-C176-BDBE-941E-86FE5DFD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CAAA4-34DE-387C-C368-B050BB3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5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6BEDC-4A4A-2100-B632-82FC0914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4AF0F-52FF-7F41-DC2B-4E91E111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77017-A3C2-6E7C-4828-DE0B778F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B31E9-4791-8285-1063-EF949CF1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48DBE-6F51-7B43-C4DB-FA2DE83B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3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85E42-2E78-352E-B785-15FE0A00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46693-1EE5-0231-A43F-78FC5901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09CA9-5601-64C2-7386-AC4A732A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F6A75-8FAF-643C-F6C1-2D25F2D6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B4750-755A-F1B8-2AC1-40CCC24A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9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6307C-25BA-8389-8005-21A12551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0C207-5D85-B429-C055-53F4893F5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0C76C-D4DA-400A-C115-41FB7033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DE0C1-B77E-EF6D-FB61-5CCFB42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DB922-D9A2-5165-4A6D-960AA329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5C4ED-0B4E-E4E7-7B99-6DA1B296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D620-AA33-0C54-A837-BFE2079B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F4138-6754-22AF-58BF-0D7F992B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D42835-E980-8C5A-4716-798C06047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BCC617-2F4E-7C2C-B24C-156F4A44E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379988-8B16-FD78-A630-BCE6BB181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745872-225A-6E30-539A-FA2F64A1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E26486-9964-3E14-625F-A9456F81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A540EC-340A-8B1D-CB61-42D6C73E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0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48E2F-6429-177B-66F4-89FCF414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188D7-1E9B-2DC0-FA0F-EC0B560F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7D2AB2-7EB9-D057-6215-2D3D141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FFFEAF-3812-3E8D-2F4C-80CEB1B8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6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D9D27-96C6-ADFB-3046-87506D15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395DC-9292-A7AE-FF02-7F70F863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8F4BF-DA4D-6241-319D-3B2B6A9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FAFE3-CD12-DC41-D2E9-9E3824C7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0D747-2D09-BF38-B335-C4579DA8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EED74-0E73-48BC-4595-411C4485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F0275-C47C-D86F-FA9A-4E9ED244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5872A-43AF-3EEE-9B6D-256C3541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9A8A9-6C81-D7D9-D225-9FE6AC8B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DDB13-F2ED-3DE4-F3BC-268332D5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A45B6C-BECA-52D5-FE9F-6E59BD5C3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BD26ED-0127-7F04-A5F0-087B8C7A1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E3350-2166-3192-45A2-4E16B3CD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C5056-DB98-F692-6E67-45E770F5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FFE98-B619-8195-F837-46363FC1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3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4EE087-CB01-BD10-1F0E-7FB8CD77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0DF29-7A1B-819C-8BC7-9D8DE09A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BD909-6E4E-DCAB-356D-48535677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AA90-5CA4-4990-8E77-5EFBB41B83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A3A8C-0888-CC39-F8C8-2CC0C497E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657-22C6-4D45-75D4-BB5CAFB3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587A-E079-4722-807F-551A368818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프로그램 설치를 위한 </a:t>
            </a:r>
            <a:r>
              <a:rPr lang="en-US" altLang="ko-KR" sz="2400" b="1" dirty="0">
                <a:solidFill>
                  <a:schemeClr val="tx1"/>
                </a:solidFill>
              </a:rPr>
              <a:t>RPM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9694B41-F9E5-DE13-F73B-143E58F8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6" y="971207"/>
            <a:ext cx="11415705" cy="2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2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패키지 설치 도구 </a:t>
            </a:r>
            <a:r>
              <a:rPr lang="en-US" altLang="ko-KR" sz="2400" b="1" dirty="0">
                <a:solidFill>
                  <a:schemeClr val="tx1"/>
                </a:solidFill>
              </a:rPr>
              <a:t>DNF 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478BBA4-2975-C576-D142-5907256B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5" y="925270"/>
            <a:ext cx="11222857" cy="51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5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패키지 설치 도구 </a:t>
            </a:r>
            <a:r>
              <a:rPr lang="en-US" altLang="ko-KR" sz="2400" b="1" dirty="0">
                <a:solidFill>
                  <a:schemeClr val="tx1"/>
                </a:solidFill>
              </a:rPr>
              <a:t>DNF 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51CF8-47C4-D62D-763F-6EB53C0CAB4F}"/>
              </a:ext>
            </a:extLst>
          </p:cNvPr>
          <p:cNvSpPr/>
          <p:nvPr/>
        </p:nvSpPr>
        <p:spPr>
          <a:xfrm>
            <a:off x="83977" y="885826"/>
            <a:ext cx="11924522" cy="1288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dnf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명령어를 통해 </a:t>
            </a:r>
            <a:r>
              <a:rPr lang="en-US" altLang="ko-KR" sz="1400" dirty="0">
                <a:solidFill>
                  <a:schemeClr val="tx1"/>
                </a:solidFill>
              </a:rPr>
              <a:t>mc </a:t>
            </a:r>
            <a:r>
              <a:rPr lang="ko-KR" altLang="en-US" sz="1400" dirty="0">
                <a:solidFill>
                  <a:schemeClr val="tx1"/>
                </a:solidFill>
              </a:rPr>
              <a:t>라는 이름을 가진 패키지를 설치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정상 설치 확인 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설치된 패키지 삭제</a:t>
            </a:r>
          </a:p>
        </p:txBody>
      </p:sp>
    </p:spTree>
    <p:extLst>
      <p:ext uri="{BB962C8B-B14F-4D97-AF65-F5344CB8AC3E}">
        <p14:creationId xmlns:p14="http://schemas.microsoft.com/office/powerpoint/2010/main" val="286865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패키지 설치 도구 </a:t>
            </a:r>
            <a:r>
              <a:rPr lang="en-US" altLang="ko-KR" sz="2400" b="1" dirty="0">
                <a:solidFill>
                  <a:schemeClr val="tx1"/>
                </a:solidFill>
              </a:rPr>
              <a:t>DNF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5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프로그램 설치를 위한 </a:t>
            </a:r>
            <a:r>
              <a:rPr lang="en-US" altLang="ko-KR" sz="2400" b="1" dirty="0">
                <a:solidFill>
                  <a:schemeClr val="tx1"/>
                </a:solidFill>
              </a:rPr>
              <a:t>RPM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EC67E21-CEDA-4D9E-EC0B-0FDA808F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09" y="1018118"/>
            <a:ext cx="11057819" cy="44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6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프로그램 설치를 위한 </a:t>
            </a:r>
            <a:r>
              <a:rPr lang="en-US" altLang="ko-KR" sz="2400" b="1" dirty="0">
                <a:solidFill>
                  <a:schemeClr val="tx1"/>
                </a:solidFill>
              </a:rPr>
              <a:t>RPM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CC2395E-6F48-453D-D8EE-4C316117C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71" y="882143"/>
            <a:ext cx="7760274" cy="57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7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패키지 설치 도구 </a:t>
            </a:r>
            <a:r>
              <a:rPr lang="en-US" altLang="ko-KR" sz="2400" b="1" dirty="0">
                <a:solidFill>
                  <a:schemeClr val="tx1"/>
                </a:solidFill>
              </a:rPr>
              <a:t>DNF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07CF0D9-BDDC-A214-B24F-DA16B453B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3" y="1058587"/>
            <a:ext cx="11094398" cy="474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9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패키지 설치 도구 </a:t>
            </a:r>
            <a:r>
              <a:rPr lang="en-US" altLang="ko-KR" sz="2400" b="1" dirty="0">
                <a:solidFill>
                  <a:schemeClr val="tx1"/>
                </a:solidFill>
              </a:rPr>
              <a:t>DNF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2B993B9-D30E-6E9E-ED50-CE4531FF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6" y="937299"/>
            <a:ext cx="10659546" cy="56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패키지 설치 도구 </a:t>
            </a:r>
            <a:r>
              <a:rPr lang="en-US" altLang="ko-KR" sz="2400" b="1" dirty="0">
                <a:solidFill>
                  <a:schemeClr val="tx1"/>
                </a:solidFill>
              </a:rPr>
              <a:t>DNF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4B047C0-65F0-68DF-EA49-1504433A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32" y="987909"/>
            <a:ext cx="11289883" cy="43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3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패키지 설치 도구 </a:t>
            </a:r>
            <a:r>
              <a:rPr lang="en-US" altLang="ko-KR" sz="2400" b="1" dirty="0">
                <a:solidFill>
                  <a:schemeClr val="tx1"/>
                </a:solidFill>
              </a:rPr>
              <a:t>DNF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32019EE-BA9E-88BD-8C16-0EE50354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8" y="1109270"/>
            <a:ext cx="11220795" cy="32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8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패키지 설치 도구 </a:t>
            </a:r>
            <a:r>
              <a:rPr lang="en-US" altLang="ko-KR" sz="2400" b="1" dirty="0">
                <a:solidFill>
                  <a:schemeClr val="tx1"/>
                </a:solidFill>
              </a:rPr>
              <a:t>DNF 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20F2927-A4C3-E858-0D95-611C5615E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32" y="1089241"/>
            <a:ext cx="11656970" cy="520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9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C3F92A-3D09-8C7A-1002-DBC1C279247E}"/>
              </a:ext>
            </a:extLst>
          </p:cNvPr>
          <p:cNvSpPr/>
          <p:nvPr/>
        </p:nvSpPr>
        <p:spPr>
          <a:xfrm>
            <a:off x="83977" y="74648"/>
            <a:ext cx="11924522" cy="701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 b="1" dirty="0">
                <a:solidFill>
                  <a:schemeClr val="tx1"/>
                </a:solidFill>
              </a:rPr>
              <a:t>패키지 설치 도구 </a:t>
            </a:r>
            <a:r>
              <a:rPr lang="en-US" altLang="ko-KR" sz="2400" b="1" dirty="0">
                <a:solidFill>
                  <a:schemeClr val="tx1"/>
                </a:solidFill>
              </a:rPr>
              <a:t>DNF - </a:t>
            </a:r>
            <a:r>
              <a:rPr lang="ko-KR" altLang="en-US" sz="2400" b="1" dirty="0">
                <a:solidFill>
                  <a:schemeClr val="tx1"/>
                </a:solidFill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8F6016-447F-87D6-A5C1-D715548D9D19}"/>
              </a:ext>
            </a:extLst>
          </p:cNvPr>
          <p:cNvCxnSpPr/>
          <p:nvPr/>
        </p:nvCxnSpPr>
        <p:spPr>
          <a:xfrm>
            <a:off x="83977" y="701837"/>
            <a:ext cx="11924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EC7FB5D-44CA-833E-7AAC-E5E98008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38" y="776485"/>
            <a:ext cx="9865074" cy="59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4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73</Words>
  <Application>Microsoft Office PowerPoint</Application>
  <PresentationFormat>와이드스크린</PresentationFormat>
  <Paragraphs>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Jung Kwon</dc:creator>
  <cp:lastModifiedBy>Min Jung Kwon</cp:lastModifiedBy>
  <cp:revision>293</cp:revision>
  <dcterms:created xsi:type="dcterms:W3CDTF">2024-09-22T12:25:40Z</dcterms:created>
  <dcterms:modified xsi:type="dcterms:W3CDTF">2024-09-24T17:04:17Z</dcterms:modified>
</cp:coreProperties>
</file>