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D2A-A76B-4E84-897C-4C3CB52D487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D8CB-3274-4D50-A25A-8973A87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7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D2A-A76B-4E84-897C-4C3CB52D487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D8CB-3274-4D50-A25A-8973A87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D2A-A76B-4E84-897C-4C3CB52D487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D8CB-3274-4D50-A25A-8973A87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03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D2A-A76B-4E84-897C-4C3CB52D487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D8CB-3274-4D50-A25A-8973A87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D2A-A76B-4E84-897C-4C3CB52D487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D8CB-3274-4D50-A25A-8973A87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D2A-A76B-4E84-897C-4C3CB52D487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D8CB-3274-4D50-A25A-8973A87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9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D2A-A76B-4E84-897C-4C3CB52D487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D8CB-3274-4D50-A25A-8973A87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D2A-A76B-4E84-897C-4C3CB52D487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D8CB-3274-4D50-A25A-8973A87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12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D2A-A76B-4E84-897C-4C3CB52D487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D8CB-3274-4D50-A25A-8973A87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6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D2A-A76B-4E84-897C-4C3CB52D487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D8CB-3274-4D50-A25A-8973A87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1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D2A-A76B-4E84-897C-4C3CB52D487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D8CB-3274-4D50-A25A-8973A87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1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3D2A-A76B-4E84-897C-4C3CB52D487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1D8CB-3274-4D50-A25A-8973A87D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0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975" y="886120"/>
            <a:ext cx="9709609" cy="5806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45278" y="886120"/>
            <a:ext cx="2121031" cy="5806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ko-KR" altLang="en-US" sz="1100" dirty="0" smtClean="0">
                <a:solidFill>
                  <a:schemeClr val="tx1"/>
                </a:solidFill>
              </a:rPr>
              <a:t>이벤트 기간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접수기간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1100" dirty="0" smtClean="0">
                <a:solidFill>
                  <a:schemeClr val="tx1"/>
                </a:solidFill>
              </a:rPr>
              <a:t>/mm/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dd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형식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시작일자가</a:t>
            </a:r>
            <a:r>
              <a:rPr lang="ko-KR" altLang="en-US" sz="1100" dirty="0" smtClean="0">
                <a:solidFill>
                  <a:schemeClr val="tx1"/>
                </a:solidFill>
              </a:rPr>
              <a:t> 종료일자보다 다음 날짜일 수 없음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</a:rPr>
              <a:t>날짜 형태가 아닌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문자형식을</a:t>
            </a:r>
            <a:r>
              <a:rPr lang="ko-KR" altLang="en-US" sz="1100" dirty="0" smtClean="0">
                <a:solidFill>
                  <a:schemeClr val="tx1"/>
                </a:solidFill>
              </a:rPr>
              <a:t> 작성할 수 없음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1100" dirty="0" smtClean="0">
                <a:solidFill>
                  <a:schemeClr val="tx1"/>
                </a:solidFill>
              </a:rPr>
              <a:t>제목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내용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</a:rPr>
              <a:t> - </a:t>
            </a:r>
            <a:r>
              <a:rPr lang="ko-KR" altLang="en-US" sz="1100" dirty="0" smtClean="0">
                <a:solidFill>
                  <a:schemeClr val="tx1"/>
                </a:solidFill>
              </a:rPr>
              <a:t>문자형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</a:rPr>
              <a:t>공백 체크 필수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</a:rPr>
              <a:t>길이 제한</a:t>
            </a:r>
            <a:r>
              <a:rPr lang="en-US" altLang="ko-KR" sz="1100" dirty="0" smtClean="0">
                <a:solidFill>
                  <a:schemeClr val="tx1"/>
                </a:solidFill>
              </a:rPr>
              <a:t>(50)</a:t>
            </a: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100" dirty="0" smtClean="0">
                <a:solidFill>
                  <a:schemeClr val="tx1"/>
                </a:solidFill>
              </a:rPr>
              <a:t>버튼 </a:t>
            </a:r>
            <a:r>
              <a:rPr lang="en-US" altLang="ko-KR" sz="1100" dirty="0" smtClean="0">
                <a:solidFill>
                  <a:schemeClr val="tx1"/>
                </a:solidFill>
              </a:rPr>
              <a:t>– </a:t>
            </a:r>
            <a:r>
              <a:rPr lang="ko-KR" altLang="en-US" sz="1100" dirty="0" smtClean="0">
                <a:solidFill>
                  <a:schemeClr val="tx1"/>
                </a:solidFill>
              </a:rPr>
              <a:t>검색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</a:rPr>
              <a:t>검색 조건에 따른 검색 결과 조회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1100" dirty="0" smtClean="0">
                <a:solidFill>
                  <a:schemeClr val="tx1"/>
                </a:solidFill>
              </a:rPr>
              <a:t>버튼</a:t>
            </a:r>
            <a:r>
              <a:rPr lang="en-US" altLang="ko-KR" sz="1100" dirty="0" smtClean="0">
                <a:solidFill>
                  <a:schemeClr val="tx1"/>
                </a:solidFill>
              </a:rPr>
              <a:t> – </a:t>
            </a:r>
            <a:r>
              <a:rPr lang="ko-KR" altLang="en-US" sz="1100" dirty="0" smtClean="0">
                <a:solidFill>
                  <a:schemeClr val="tx1"/>
                </a:solidFill>
              </a:rPr>
              <a:t>초기화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</a:rPr>
              <a:t>검색 조건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입력창을</a:t>
            </a:r>
            <a:r>
              <a:rPr lang="ko-KR" altLang="en-US" sz="1100" dirty="0" smtClean="0">
                <a:solidFill>
                  <a:schemeClr val="tx1"/>
                </a:solidFill>
              </a:rPr>
              <a:t> 초기화 하고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검색 결과도 초기화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100" dirty="0" smtClean="0">
                <a:solidFill>
                  <a:schemeClr val="tx1"/>
                </a:solidFill>
              </a:rPr>
              <a:t>목록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최신등록일</a:t>
            </a:r>
            <a:r>
              <a:rPr lang="ko-KR" altLang="en-US" sz="1100" dirty="0" smtClean="0">
                <a:solidFill>
                  <a:schemeClr val="tx1"/>
                </a:solidFill>
              </a:rPr>
              <a:t> 기준으로 정렬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1100" dirty="0" smtClean="0">
                <a:solidFill>
                  <a:schemeClr val="tx1"/>
                </a:solidFill>
              </a:rPr>
              <a:t>버튼 </a:t>
            </a:r>
            <a:r>
              <a:rPr lang="en-US" altLang="ko-KR" sz="1100" dirty="0" smtClean="0">
                <a:solidFill>
                  <a:schemeClr val="tx1"/>
                </a:solidFill>
              </a:rPr>
              <a:t>– </a:t>
            </a:r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</a:rPr>
              <a:t>이벤트 등록 화면으로 이동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1975" y="160258"/>
            <a:ext cx="11934334" cy="584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r>
              <a:rPr lang="en-US" altLang="ko-KR" dirty="0" smtClean="0">
                <a:solidFill>
                  <a:schemeClr val="tx1"/>
                </a:solidFill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</a:rPr>
              <a:t>이벤트 관리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이벤트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669108"/>
              </p:ext>
            </p:extLst>
          </p:nvPr>
        </p:nvGraphicFramePr>
        <p:xfrm>
          <a:off x="749955" y="2190255"/>
          <a:ext cx="8128002" cy="2424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699">
                  <a:extLst>
                    <a:ext uri="{9D8B030D-6E8A-4147-A177-3AD203B41FA5}">
                      <a16:colId xmlns:a16="http://schemas.microsoft.com/office/drawing/2014/main" val="3199888377"/>
                    </a:ext>
                  </a:extLst>
                </a:gridCol>
                <a:gridCol w="2250527">
                  <a:extLst>
                    <a:ext uri="{9D8B030D-6E8A-4147-A177-3AD203B41FA5}">
                      <a16:colId xmlns:a16="http://schemas.microsoft.com/office/drawing/2014/main" val="508321293"/>
                    </a:ext>
                  </a:extLst>
                </a:gridCol>
                <a:gridCol w="1387194">
                  <a:extLst>
                    <a:ext uri="{9D8B030D-6E8A-4147-A177-3AD203B41FA5}">
                      <a16:colId xmlns:a16="http://schemas.microsoft.com/office/drawing/2014/main" val="3838587247"/>
                    </a:ext>
                  </a:extLst>
                </a:gridCol>
                <a:gridCol w="1387194">
                  <a:extLst>
                    <a:ext uri="{9D8B030D-6E8A-4147-A177-3AD203B41FA5}">
                      <a16:colId xmlns:a16="http://schemas.microsoft.com/office/drawing/2014/main" val="1247172077"/>
                    </a:ext>
                  </a:extLst>
                </a:gridCol>
                <a:gridCol w="1387194">
                  <a:extLst>
                    <a:ext uri="{9D8B030D-6E8A-4147-A177-3AD203B41FA5}">
                      <a16:colId xmlns:a16="http://schemas.microsoft.com/office/drawing/2014/main" val="2977958851"/>
                    </a:ext>
                  </a:extLst>
                </a:gridCol>
                <a:gridCol w="1387194">
                  <a:extLst>
                    <a:ext uri="{9D8B030D-6E8A-4147-A177-3AD203B41FA5}">
                      <a16:colId xmlns:a16="http://schemas.microsoft.com/office/drawing/2014/main" val="2063056954"/>
                    </a:ext>
                  </a:extLst>
                </a:gridCol>
              </a:tblGrid>
              <a:tr h="4040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이벤트 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게시기간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접수기간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작성자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작성일자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845477"/>
                  </a:ext>
                </a:extLst>
              </a:tr>
              <a:tr h="404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일자리 페스티벌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2024.09.20~2023.09.27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2024.09.23~2023.09.25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2024.09.11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294339"/>
                  </a:ext>
                </a:extLst>
              </a:tr>
              <a:tr h="404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빅데이터융합 개발자 과정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767419"/>
                  </a:ext>
                </a:extLst>
              </a:tr>
              <a:tr h="404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461582"/>
                  </a:ext>
                </a:extLst>
              </a:tr>
              <a:tr h="404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897453"/>
                  </a:ext>
                </a:extLst>
              </a:tr>
              <a:tr h="404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08997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819373" y="4883090"/>
            <a:ext cx="6221691" cy="320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</a:rPr>
              <a:t>처음</a:t>
            </a:r>
            <a:r>
              <a:rPr lang="en-US" altLang="ko-KR" sz="1200" dirty="0" smtClean="0">
                <a:solidFill>
                  <a:schemeClr val="tx1"/>
                </a:solidFill>
              </a:rPr>
              <a:t>] [</a:t>
            </a:r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 smtClean="0">
                <a:solidFill>
                  <a:schemeClr val="tx1"/>
                </a:solidFill>
              </a:rPr>
              <a:t>] 1 2 3 4 6 7 8 9 10 [</a:t>
            </a:r>
            <a:r>
              <a:rPr lang="ko-KR" altLang="en-US" sz="1200" dirty="0" smtClean="0">
                <a:solidFill>
                  <a:schemeClr val="tx1"/>
                </a:solidFill>
              </a:rPr>
              <a:t>다음</a:t>
            </a:r>
            <a:r>
              <a:rPr lang="en-US" altLang="ko-KR" sz="1200" dirty="0" smtClean="0">
                <a:solidFill>
                  <a:schemeClr val="tx1"/>
                </a:solidFill>
              </a:rPr>
              <a:t>] [</a:t>
            </a:r>
            <a:r>
              <a:rPr lang="ko-KR" altLang="en-US" sz="1200" dirty="0" smtClean="0">
                <a:solidFill>
                  <a:schemeClr val="tx1"/>
                </a:solidFill>
              </a:rPr>
              <a:t>끝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9955" y="1291472"/>
            <a:ext cx="2426878" cy="716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/>
                </a:solidFill>
              </a:rPr>
              <a:t>이벤트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기간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/>
                </a:solidFill>
              </a:rPr>
              <a:t>접수기간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3340" y="1291473"/>
            <a:ext cx="2426878" cy="348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smtClean="0">
                <a:solidFill>
                  <a:schemeClr val="tx1"/>
                </a:solidFill>
              </a:rPr>
              <a:t>제목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3340" y="1696826"/>
            <a:ext cx="2426878" cy="348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</a:rPr>
              <a:t>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69847" y="1291473"/>
            <a:ext cx="2426878" cy="348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</a:rPr>
              <a:t>제목을 입력하세요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69847" y="1696826"/>
            <a:ext cx="2426878" cy="348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</a:rPr>
              <a:t>내용을 입력하세요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4716" y="1291473"/>
            <a:ext cx="1007839" cy="348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1100" dirty="0" smtClean="0">
                <a:solidFill>
                  <a:schemeClr val="tx1"/>
                </a:solidFill>
              </a:rPr>
              <a:t>/mm/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dd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44716" y="1696826"/>
            <a:ext cx="1007839" cy="348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1100" dirty="0" smtClean="0">
                <a:solidFill>
                  <a:schemeClr val="tx1"/>
                </a:solidFill>
              </a:rPr>
              <a:t>/mm/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dd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09028" y="1291473"/>
            <a:ext cx="1007839" cy="348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1100" dirty="0" smtClean="0">
                <a:solidFill>
                  <a:schemeClr val="tx1"/>
                </a:solidFill>
              </a:rPr>
              <a:t>/mm/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dd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09028" y="1696826"/>
            <a:ext cx="1007839" cy="348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1100" dirty="0" smtClean="0">
                <a:solidFill>
                  <a:schemeClr val="tx1"/>
                </a:solidFill>
              </a:rPr>
              <a:t>/mm/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dd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77667" y="1291472"/>
            <a:ext cx="1300290" cy="3487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검색</a:t>
            </a:r>
            <a:endParaRPr lang="ko-KR" altLang="en-US" sz="1200" b="1" dirty="0"/>
          </a:p>
        </p:txBody>
      </p:sp>
      <p:sp>
        <p:nvSpPr>
          <p:cNvPr id="20" name="직사각형 19"/>
          <p:cNvSpPr/>
          <p:nvPr/>
        </p:nvSpPr>
        <p:spPr>
          <a:xfrm>
            <a:off x="7577667" y="1696826"/>
            <a:ext cx="1300290" cy="3487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초기화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7577667" y="5425127"/>
            <a:ext cx="1300290" cy="348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등록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4803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975" y="886120"/>
            <a:ext cx="9709609" cy="5806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45278" y="886120"/>
            <a:ext cx="2121031" cy="5806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ko-KR" altLang="en-US" sz="1100" dirty="0" smtClean="0">
                <a:solidFill>
                  <a:schemeClr val="tx1"/>
                </a:solidFill>
              </a:rPr>
              <a:t>이벤트 기간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접수기간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1100" dirty="0" smtClean="0">
                <a:solidFill>
                  <a:schemeClr val="tx1"/>
                </a:solidFill>
              </a:rPr>
              <a:t>/mm/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dd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형식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시작일자가</a:t>
            </a:r>
            <a:r>
              <a:rPr lang="ko-KR" altLang="en-US" sz="1100" dirty="0" smtClean="0">
                <a:solidFill>
                  <a:schemeClr val="tx1"/>
                </a:solidFill>
              </a:rPr>
              <a:t> 종료일자보다 다음 날짜일 수 없음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</a:rPr>
              <a:t>날짜 형태가 아닌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문자형식을</a:t>
            </a:r>
            <a:r>
              <a:rPr lang="ko-KR" altLang="en-US" sz="1100" dirty="0" smtClean="0">
                <a:solidFill>
                  <a:schemeClr val="tx1"/>
                </a:solidFill>
              </a:rPr>
              <a:t> 작성할 수 없음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1100" dirty="0" smtClean="0">
                <a:solidFill>
                  <a:schemeClr val="tx1"/>
                </a:solidFill>
              </a:rPr>
              <a:t>제목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내용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</a:rPr>
              <a:t> - </a:t>
            </a:r>
            <a:r>
              <a:rPr lang="ko-KR" altLang="en-US" sz="1100" dirty="0" smtClean="0">
                <a:solidFill>
                  <a:schemeClr val="tx1"/>
                </a:solidFill>
              </a:rPr>
              <a:t>문자형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</a:rPr>
              <a:t>공백 체크 필수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</a:rPr>
              <a:t>길이 제한</a:t>
            </a:r>
            <a:r>
              <a:rPr lang="en-US" altLang="ko-KR" sz="1100" dirty="0" smtClean="0">
                <a:solidFill>
                  <a:schemeClr val="tx1"/>
                </a:solidFill>
              </a:rPr>
              <a:t>(50)</a:t>
            </a: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100" dirty="0" smtClean="0">
                <a:solidFill>
                  <a:schemeClr val="tx1"/>
                </a:solidFill>
              </a:rPr>
              <a:t>버튼 </a:t>
            </a:r>
            <a:r>
              <a:rPr lang="en-US" altLang="ko-KR" sz="1100" dirty="0" smtClean="0">
                <a:solidFill>
                  <a:schemeClr val="tx1"/>
                </a:solidFill>
              </a:rPr>
              <a:t>– </a:t>
            </a:r>
            <a:r>
              <a:rPr lang="ko-KR" altLang="en-US" sz="1100" dirty="0" smtClean="0">
                <a:solidFill>
                  <a:schemeClr val="tx1"/>
                </a:solidFill>
              </a:rPr>
              <a:t>검색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</a:rPr>
              <a:t>검색 조건에 따른 검색 결과 조회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1100" dirty="0" smtClean="0">
                <a:solidFill>
                  <a:schemeClr val="tx1"/>
                </a:solidFill>
              </a:rPr>
              <a:t>버튼</a:t>
            </a:r>
            <a:r>
              <a:rPr lang="en-US" altLang="ko-KR" sz="1100" dirty="0" smtClean="0">
                <a:solidFill>
                  <a:schemeClr val="tx1"/>
                </a:solidFill>
              </a:rPr>
              <a:t> – </a:t>
            </a:r>
            <a:r>
              <a:rPr lang="ko-KR" altLang="en-US" sz="1100" dirty="0" smtClean="0">
                <a:solidFill>
                  <a:schemeClr val="tx1"/>
                </a:solidFill>
              </a:rPr>
              <a:t>초기화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</a:rPr>
              <a:t>검색 조건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입력창을</a:t>
            </a:r>
            <a:r>
              <a:rPr lang="ko-KR" altLang="en-US" sz="1100" dirty="0" smtClean="0">
                <a:solidFill>
                  <a:schemeClr val="tx1"/>
                </a:solidFill>
              </a:rPr>
              <a:t> 초기화 하고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검색 결과도 초기화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100" dirty="0" smtClean="0">
                <a:solidFill>
                  <a:schemeClr val="tx1"/>
                </a:solidFill>
              </a:rPr>
              <a:t>목록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최신등록일</a:t>
            </a:r>
            <a:r>
              <a:rPr lang="ko-KR" altLang="en-US" sz="1100" dirty="0" smtClean="0">
                <a:solidFill>
                  <a:schemeClr val="tx1"/>
                </a:solidFill>
              </a:rPr>
              <a:t> 기준으로 정렬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1100" dirty="0" smtClean="0">
                <a:solidFill>
                  <a:schemeClr val="tx1"/>
                </a:solidFill>
              </a:rPr>
              <a:t>버튼 </a:t>
            </a:r>
            <a:r>
              <a:rPr lang="en-US" altLang="ko-KR" sz="1100" dirty="0" smtClean="0">
                <a:solidFill>
                  <a:schemeClr val="tx1"/>
                </a:solidFill>
              </a:rPr>
              <a:t>– </a:t>
            </a:r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</a:rPr>
              <a:t>이벤트 등록 화면으로 이동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1975" y="160258"/>
            <a:ext cx="11934334" cy="584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r>
              <a:rPr lang="en-US" altLang="ko-KR" dirty="0" smtClean="0">
                <a:solidFill>
                  <a:schemeClr val="tx1"/>
                </a:solidFill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</a:rPr>
              <a:t>이벤트 관리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smtClean="0">
                <a:solidFill>
                  <a:schemeClr val="tx1"/>
                </a:solidFill>
              </a:rPr>
              <a:t>이벤트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7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241</Words>
  <Application>Microsoft Office PowerPoint</Application>
  <PresentationFormat>와이드스크린</PresentationFormat>
  <Paragraphs>74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2024-09-27T03:11:53Z</dcterms:created>
  <dcterms:modified xsi:type="dcterms:W3CDTF">2024-09-27T03:35:28Z</dcterms:modified>
</cp:coreProperties>
</file>