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104494" cy="144616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818578" cy="12781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66782"/>
            <a:ext cx="15257514" cy="4930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7782789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566782"/>
            <a:ext cx="13129186" cy="67501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200771" cy="1400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265" y="2574401"/>
            <a:ext cx="13632363" cy="6374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200771" cy="1400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265" y="2574401"/>
            <a:ext cx="14350995" cy="58501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132506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925" y="2574401"/>
            <a:ext cx="14117799" cy="68890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169348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265" y="2602973"/>
            <a:ext cx="12440846" cy="6857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169348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265" y="2602973"/>
            <a:ext cx="14340205" cy="5305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881439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265" y="2402973"/>
            <a:ext cx="14868012" cy="7381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864085" cy="1268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5468" y="2389201"/>
            <a:ext cx="14195945" cy="52832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1707195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682544"/>
            <a:ext cx="15188924" cy="6144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040213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8878" y="2566782"/>
            <a:ext cx="15423984" cy="6144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6715435" cy="1276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66782"/>
            <a:ext cx="14699960" cy="4305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510330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1734" y="2578211"/>
            <a:ext cx="14337886" cy="10271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5447" y="4038199"/>
            <a:ext cx="14994820" cy="4459070"/>
            <a:chOff x="1645447" y="4038199"/>
            <a:chExt cx="14994820" cy="44590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447" y="4038199"/>
              <a:ext cx="14994820" cy="4459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2022-12-13T19:09:45Z</dcterms:created>
  <dcterms:modified xsi:type="dcterms:W3CDTF">2022-12-13T19:09:45Z</dcterms:modified>
</cp:coreProperties>
</file>