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5485" cy="14510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855697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116" y="2570592"/>
            <a:ext cx="15827282" cy="57180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855697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405" y="2570592"/>
            <a:ext cx="15563940" cy="68650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1222" y="1098155"/>
            <a:ext cx="4233858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449" y="2570592"/>
            <a:ext cx="11626734" cy="74460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121479" cy="1224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1125" y="2578211"/>
            <a:ext cx="9298389" cy="4466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011511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925" y="2574401"/>
            <a:ext cx="15970605" cy="6899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011511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566782"/>
            <a:ext cx="13325266" cy="4372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011511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405" y="2570592"/>
            <a:ext cx="12750979" cy="6300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250296" cy="12675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449" y="2570592"/>
            <a:ext cx="14806624" cy="6259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5324392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116" y="2570592"/>
            <a:ext cx="13566714" cy="5731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32111" cy="1400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405" y="2570592"/>
            <a:ext cx="15724765" cy="6346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3643080" cy="13002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265" y="2574401"/>
            <a:ext cx="15797931" cy="6374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646861" cy="1400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405" y="2570592"/>
            <a:ext cx="15790422" cy="6861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2022-12-13T19:10:03Z</dcterms:created>
  <dcterms:modified xsi:type="dcterms:W3CDTF">2022-12-13T19:10:03Z</dcterms:modified>
</cp:coreProperties>
</file>