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63860" cy="14551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1" y="1098155"/>
            <a:ext cx="3830527" cy="12760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9002" y="2567687"/>
            <a:ext cx="10687598" cy="18873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6763" y="4686687"/>
            <a:ext cx="4376675" cy="4876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6363" y="4671554"/>
            <a:ext cx="5671270" cy="34240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356994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5435033" cy="4924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356994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14013102" cy="676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509453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5154660" cy="6740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509453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9404205" cy="7345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19470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620" y="2575306"/>
            <a:ext cx="13572611" cy="7415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19470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960" y="2575306"/>
            <a:ext cx="7830298" cy="6366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393770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8240" y="2567687"/>
            <a:ext cx="15502587" cy="31182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393770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0430" y="2579115"/>
            <a:ext cx="6393344" cy="6845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0547" y="2347387"/>
            <a:ext cx="6694452" cy="7813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2022-12-13T19:11:40Z</dcterms:created>
  <dcterms:modified xsi:type="dcterms:W3CDTF">2022-12-13T19:11:40Z</dcterms:modified>
</cp:coreProperties>
</file>