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70231" y="1613050"/>
            <a:ext cx="4996161" cy="6897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6489" y="7792353"/>
            <a:ext cx="4577793" cy="457836"/>
            <a:chOff x="1896489" y="7792353"/>
            <a:chExt cx="4577793" cy="4578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2245" y="7748109"/>
              <a:ext cx="726211" cy="52665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5902" y="7793001"/>
              <a:ext cx="964983" cy="5251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0679" y="5173394"/>
            <a:ext cx="12063860" cy="14551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5394" y="2710279"/>
            <a:ext cx="14674782" cy="29579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30688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357259"/>
            <a:ext cx="14482284" cy="7337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30688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357259"/>
            <a:ext cx="14486094" cy="7337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31399" cy="12781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8878" y="2357259"/>
            <a:ext cx="8384921" cy="73459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0413" y="1720465"/>
            <a:ext cx="10591797" cy="7220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356994" cy="1271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5" y="2433449"/>
            <a:ext cx="15406683" cy="4907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36679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4756065" cy="6135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36679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3498833" cy="67013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936679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4687878" cy="7306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07223" cy="1288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13600022" cy="4934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4407223" cy="12888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8878" y="2433449"/>
            <a:ext cx="12045396" cy="558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139826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0306" y="2433449"/>
            <a:ext cx="14534092" cy="43193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6822" y="1098155"/>
            <a:ext cx="2139826" cy="12639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626235"/>
            <a:ext cx="3922193" cy="3984990"/>
            <a:chOff x="1202388" y="7626235"/>
            <a:chExt cx="3922193" cy="39849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626235"/>
              <a:ext cx="3922193" cy="39849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9544" y="2433449"/>
            <a:ext cx="5814704" cy="6135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2022-12-13T19:12:19Z</dcterms:created>
  <dcterms:modified xsi:type="dcterms:W3CDTF">2022-12-13T19:12:19Z</dcterms:modified>
</cp:coreProperties>
</file>