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065485" cy="145103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784445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4729402" cy="67013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74082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15450143" cy="5582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74082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15450143" cy="5582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74082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8329187" cy="67013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74082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8329187" cy="42800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468376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576306"/>
            <a:ext cx="11732143" cy="73066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468376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576306"/>
            <a:ext cx="15211165" cy="67013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1681596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5402143" cy="67013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1681596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33449"/>
            <a:ext cx="15077834" cy="6096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784445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576306"/>
            <a:ext cx="15269576" cy="54907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784445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7001597" cy="60960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784445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7349525" cy="6096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784445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7697452" cy="6096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784445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7789768" cy="60960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784445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576306"/>
            <a:ext cx="7789768" cy="6096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2022-12-13T19:12:35Z</dcterms:created>
  <dcterms:modified xsi:type="dcterms:W3CDTF">2022-12-13T19:12:35Z</dcterms:modified>
</cp:coreProperties>
</file>