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065485" cy="14551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518486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5288115" cy="4885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518486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1782" y="2596192"/>
            <a:ext cx="15433783" cy="6120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518486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1782" y="2553192"/>
            <a:ext cx="14703231" cy="6740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518486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2544" y="2553192"/>
            <a:ext cx="15377499" cy="6126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518486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05194" y="6777104"/>
            <a:ext cx="1042103" cy="7744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6197" y="4481581"/>
            <a:ext cx="15762345" cy="2186323"/>
            <a:chOff x="1126197" y="4481581"/>
            <a:chExt cx="15762345" cy="2186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197" y="4481581"/>
              <a:ext cx="15762345" cy="21863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56830" y="5584446"/>
            <a:ext cx="3970034" cy="1093161"/>
            <a:chOff x="4956830" y="5584446"/>
            <a:chExt cx="3970034" cy="10931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6830" y="5584446"/>
              <a:ext cx="3970034" cy="10931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5603494"/>
            <a:ext cx="5778976" cy="1093161"/>
            <a:chOff x="9142857" y="5603494"/>
            <a:chExt cx="5778976" cy="10931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5603494"/>
              <a:ext cx="5778976" cy="10931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6932" y="6777112"/>
            <a:ext cx="2208402" cy="7744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14363" y="6956992"/>
            <a:ext cx="1647465" cy="409800"/>
            <a:chOff x="8214363" y="6956992"/>
            <a:chExt cx="1647465" cy="4098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8214363" y="6956992"/>
              <a:ext cx="1647465" cy="40980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19358" y="7963764"/>
            <a:ext cx="5241129" cy="77442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2865" y="2467253"/>
            <a:ext cx="9245654" cy="1166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8518486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1208" y="4512915"/>
            <a:ext cx="15762345" cy="2186323"/>
            <a:chOff x="1071208" y="4512915"/>
            <a:chExt cx="15762345" cy="21863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208" y="4512915"/>
              <a:ext cx="15762345" cy="21863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5603494"/>
            <a:ext cx="1899062" cy="1093161"/>
            <a:chOff x="9142857" y="5603494"/>
            <a:chExt cx="1899062" cy="10931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5603494"/>
              <a:ext cx="1899062" cy="10931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96158" y="6777108"/>
            <a:ext cx="681208" cy="773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23087" y="6956992"/>
            <a:ext cx="1647465" cy="409800"/>
            <a:chOff x="10423087" y="6956992"/>
            <a:chExt cx="1647465" cy="4098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423087" y="6956992"/>
              <a:ext cx="1647465" cy="4098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19090" y="7812326"/>
            <a:ext cx="4594436" cy="120767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2868" y="3035087"/>
            <a:ext cx="7014049" cy="6010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91398" y="5574743"/>
            <a:ext cx="3386679" cy="1093161"/>
            <a:chOff x="11391398" y="5574743"/>
            <a:chExt cx="3386679" cy="10931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1398" y="5574743"/>
              <a:ext cx="3386679" cy="10931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56664" y="6777108"/>
            <a:ext cx="681208" cy="773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6542070" cy="12781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2868" y="3035087"/>
            <a:ext cx="15235789" cy="63324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6542070" cy="12781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2868" y="3035087"/>
            <a:ext cx="15235789" cy="68910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2022-12-13T19:13:19Z</dcterms:created>
  <dcterms:modified xsi:type="dcterms:W3CDTF">2022-12-13T19:13:19Z</dcterms:modified>
</cp:coreProperties>
</file>