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098783" y="6609524"/>
            <a:ext cx="4820322" cy="4773565"/>
            <a:chOff x="14098783" y="6609524"/>
            <a:chExt cx="4820322" cy="47735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98783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970231" y="1613050"/>
            <a:ext cx="4996161" cy="6897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96489" y="7792353"/>
            <a:ext cx="4577793" cy="457836"/>
            <a:chOff x="1896489" y="7792353"/>
            <a:chExt cx="4577793" cy="45783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52245" y="7748109"/>
              <a:ext cx="726211" cy="526652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15902" y="7793001"/>
              <a:ext cx="964983" cy="52517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750679" y="5173394"/>
            <a:ext cx="12063860" cy="144616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405394" y="2710279"/>
            <a:ext cx="14674782" cy="29579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5086883" cy="12710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9544" y="2471544"/>
            <a:ext cx="11993073" cy="7306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5092572" cy="12760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9544" y="2471544"/>
            <a:ext cx="15463837" cy="48853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0413" y="1720465"/>
            <a:ext cx="10591797" cy="72208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6079855" cy="12710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0306" y="2433449"/>
            <a:ext cx="14100445" cy="49341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4614717" cy="12710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0306" y="2433449"/>
            <a:ext cx="15297494" cy="49051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3148156" cy="12710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0306" y="2433449"/>
            <a:ext cx="14491927" cy="54907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3217843" cy="12710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0306" y="2433449"/>
            <a:ext cx="10731520" cy="60960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3138201" cy="12703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9544" y="2433449"/>
            <a:ext cx="8673036" cy="60960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3138201" cy="12703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9544" y="2433449"/>
            <a:ext cx="8673036" cy="60960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3138201" cy="12703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9544" y="2433449"/>
            <a:ext cx="15268529" cy="48853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3138201" cy="12675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9544" y="2471544"/>
            <a:ext cx="8075205" cy="60960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2022-12-13T19:13:46Z</dcterms:created>
  <dcterms:modified xsi:type="dcterms:W3CDTF">2022-12-13T19:13:46Z</dcterms:modified>
</cp:coreProperties>
</file>