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075237" cy="144128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674782" cy="29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10260236" cy="13891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6048" y="2758938"/>
            <a:ext cx="11600996" cy="6813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9047963" cy="13891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3901976" cy="37033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7448" y="6100803"/>
            <a:ext cx="14605026" cy="2736488"/>
            <a:chOff x="1797448" y="6100803"/>
            <a:chExt cx="14605026" cy="2736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7448" y="6100803"/>
              <a:ext cx="14605026" cy="2736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9047963" cy="13891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901608"/>
            <a:ext cx="11684896" cy="43193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6684428" cy="13521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0192" y="2637487"/>
            <a:ext cx="13718793" cy="6881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6684428" cy="13521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9525" y="2637487"/>
            <a:ext cx="10785294" cy="5210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529433" cy="13891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0192" y="2637487"/>
            <a:ext cx="15370547" cy="68480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5471017" cy="13002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9525" y="2542249"/>
            <a:ext cx="8225468" cy="6911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968419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481" y="2542249"/>
            <a:ext cx="14750559" cy="3515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10864951" cy="1267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6049" y="2758934"/>
            <a:ext cx="10040864" cy="636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2022-12-13T19:15:24Z</dcterms:created>
  <dcterms:modified xsi:type="dcterms:W3CDTF">2022-12-13T19:15:24Z</dcterms:modified>
</cp:coreProperties>
</file>