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098783" y="6609524"/>
            <a:ext cx="4820322" cy="4773565"/>
            <a:chOff x="14098783" y="6609524"/>
            <a:chExt cx="4820322" cy="47735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98783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970231" y="1613050"/>
            <a:ext cx="4996161" cy="6897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96489" y="7792353"/>
            <a:ext cx="4577793" cy="457836"/>
            <a:chOff x="1896489" y="7792353"/>
            <a:chExt cx="4577793" cy="45783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52245" y="7748109"/>
              <a:ext cx="726211" cy="526652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15902" y="7793001"/>
              <a:ext cx="964983" cy="52517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28184" y="5498079"/>
            <a:ext cx="13470742" cy="158350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306349" y="2737851"/>
            <a:ext cx="14941950" cy="32247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56820" y="1098156"/>
            <a:ext cx="2861585" cy="13891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810685" y="2887962"/>
            <a:ext cx="7735540" cy="5953759"/>
            <a:chOff x="8810685" y="2887962"/>
            <a:chExt cx="7735540" cy="59537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10685" y="2887962"/>
              <a:ext cx="7735540" cy="595375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30846" y="2872125"/>
            <a:ext cx="6193377" cy="134568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56822" y="1098155"/>
            <a:ext cx="7339914" cy="138912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2211" y="2741297"/>
            <a:ext cx="2095773" cy="93784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8958" y="3597302"/>
            <a:ext cx="11831482" cy="156567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79754" y="5512164"/>
            <a:ext cx="2838333" cy="94744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86496" y="6368173"/>
            <a:ext cx="7630853" cy="24799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56822" y="1098155"/>
            <a:ext cx="7339914" cy="13891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238234" y="2908232"/>
            <a:ext cx="14201291" cy="5597610"/>
            <a:chOff x="2238234" y="2908232"/>
            <a:chExt cx="14201291" cy="559761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8234" y="2908232"/>
              <a:ext cx="14201291" cy="55976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0413" y="1720465"/>
            <a:ext cx="10591797" cy="72208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2672294" cy="13891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7059" y="2599421"/>
            <a:ext cx="15494513" cy="70661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2672294" cy="13891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2297" y="2614659"/>
            <a:ext cx="15165718" cy="6300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2672294" cy="13891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7877" y="3051780"/>
            <a:ext cx="2838333" cy="94744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14619" y="3907789"/>
            <a:ext cx="7630853" cy="24799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0" y="1098156"/>
            <a:ext cx="2861585" cy="13891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9544" y="2833449"/>
            <a:ext cx="7771118" cy="42816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885184" y="2904363"/>
            <a:ext cx="6766892" cy="5405272"/>
            <a:chOff x="9885184" y="2904363"/>
            <a:chExt cx="6766892" cy="540527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85184" y="2904363"/>
              <a:ext cx="6766892" cy="54052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3074" y="2844589"/>
            <a:ext cx="10040398" cy="134568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6820" y="1098156"/>
            <a:ext cx="2861585" cy="13891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299946" y="4474871"/>
            <a:ext cx="8703403" cy="4244131"/>
            <a:chOff x="8299946" y="4474871"/>
            <a:chExt cx="8703403" cy="42441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99946" y="4474871"/>
              <a:ext cx="8703403" cy="42441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4306" y="2761973"/>
            <a:ext cx="8207427" cy="43722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6820" y="1098156"/>
            <a:ext cx="2861585" cy="13891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464654" y="2819114"/>
            <a:ext cx="6748081" cy="4697873"/>
            <a:chOff x="10464654" y="2819114"/>
            <a:chExt cx="6748081" cy="469787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4654" y="2819114"/>
              <a:ext cx="6748081" cy="46978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4304" y="2830820"/>
            <a:ext cx="6484367" cy="57154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6820" y="1098156"/>
            <a:ext cx="2861585" cy="13891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21533" y="2887961"/>
            <a:ext cx="8370892" cy="5132832"/>
            <a:chOff x="8621533" y="2887961"/>
            <a:chExt cx="8370892" cy="513283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21533" y="2887961"/>
              <a:ext cx="8370892" cy="51328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5068" y="2830820"/>
            <a:ext cx="6355914" cy="249270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6820" y="1098156"/>
            <a:ext cx="2861585" cy="13891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23810" y="2930118"/>
            <a:ext cx="7532615" cy="4635003"/>
            <a:chOff x="9123810" y="2930118"/>
            <a:chExt cx="7532615" cy="463500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23810" y="2930118"/>
              <a:ext cx="7532615" cy="46350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2022-12-13T19:07:38Z</dcterms:created>
  <dcterms:modified xsi:type="dcterms:W3CDTF">2022-12-13T19:07:38Z</dcterms:modified>
</cp:coreProperties>
</file>