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210" y="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10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10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22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22.png"/><Relationship Id="rId10" Type="http://schemas.openxmlformats.org/officeDocument/2006/relationships/image" Target="../media/image68.png"/><Relationship Id="rId4" Type="http://schemas.openxmlformats.org/officeDocument/2006/relationships/image" Target="../media/image63.png"/><Relationship Id="rId9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4556" y="3715179"/>
            <a:ext cx="6474015" cy="197033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26208" y="5550845"/>
            <a:ext cx="3406258" cy="8289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16978" y="9073896"/>
            <a:ext cx="9760853" cy="10977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4556" y="1886073"/>
            <a:ext cx="4129158" cy="197673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11167" y="2685704"/>
            <a:ext cx="5442903" cy="359266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068" y="323773"/>
            <a:ext cx="3370806" cy="167432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6667" y="1193224"/>
            <a:ext cx="600000" cy="493714"/>
            <a:chOff x="666667" y="1193224"/>
            <a:chExt cx="600000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1193224"/>
              <a:ext cx="600000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56364" y="3117579"/>
            <a:ext cx="1625554" cy="3222712"/>
            <a:chOff x="10656364" y="3117579"/>
            <a:chExt cx="1625554" cy="32227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56364" y="3117579"/>
              <a:ext cx="1625554" cy="32227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98269" y="3117579"/>
            <a:ext cx="1462821" cy="3222712"/>
            <a:chOff x="14198269" y="3117579"/>
            <a:chExt cx="1462821" cy="322271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98269" y="3117579"/>
              <a:ext cx="1462821" cy="32227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29676" y="3117579"/>
            <a:ext cx="1443153" cy="3222712"/>
            <a:chOff x="7529676" y="3117579"/>
            <a:chExt cx="1443153" cy="32227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29676" y="3117579"/>
              <a:ext cx="1443153" cy="32227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05147" y="6336363"/>
            <a:ext cx="1709196" cy="3222712"/>
            <a:chOff x="9105147" y="6336363"/>
            <a:chExt cx="1709196" cy="322271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05147" y="6336363"/>
              <a:ext cx="1709196" cy="322271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85786" y="6336363"/>
            <a:ext cx="1694547" cy="3222712"/>
            <a:chOff x="12585786" y="6336363"/>
            <a:chExt cx="1694547" cy="322271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85786" y="6336363"/>
              <a:ext cx="1694547" cy="322271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505692" y="5251243"/>
            <a:ext cx="1491122" cy="1089048"/>
            <a:chOff x="7505692" y="5251243"/>
            <a:chExt cx="1491122" cy="108904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05692" y="5251243"/>
              <a:ext cx="1491122" cy="108904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282928" y="4869847"/>
            <a:ext cx="1689489" cy="1719179"/>
            <a:chOff x="7282928" y="4869847"/>
            <a:chExt cx="1689489" cy="171917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82928" y="4869847"/>
              <a:ext cx="1689489" cy="171917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624397" y="4869847"/>
            <a:ext cx="1689489" cy="1719179"/>
            <a:chOff x="10624397" y="4869847"/>
            <a:chExt cx="1689489" cy="171917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24397" y="4869847"/>
              <a:ext cx="1689489" cy="171917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084935" y="4898246"/>
            <a:ext cx="1689489" cy="2180974"/>
            <a:chOff x="14084935" y="4898246"/>
            <a:chExt cx="1689489" cy="218097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084935" y="4898246"/>
              <a:ext cx="1689489" cy="218097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115000" y="8491213"/>
            <a:ext cx="1689489" cy="1375032"/>
            <a:chOff x="9115000" y="8491213"/>
            <a:chExt cx="1689489" cy="137503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15000" y="8491213"/>
              <a:ext cx="1689489" cy="13750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588316" y="8491213"/>
            <a:ext cx="1689489" cy="1375032"/>
            <a:chOff x="12588316" y="8491213"/>
            <a:chExt cx="1689489" cy="137503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588316" y="8491213"/>
              <a:ext cx="1689489" cy="137503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9787769" y="-2125852"/>
            <a:ext cx="13511079" cy="9267736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820452" y="1287704"/>
            <a:ext cx="5639423" cy="192232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111405" y="8352225"/>
            <a:ext cx="2426308" cy="1038946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214363" y="8328559"/>
            <a:ext cx="1633241" cy="1052803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718948" y="4681833"/>
            <a:ext cx="2331441" cy="1052803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258410" y="4681833"/>
            <a:ext cx="2331441" cy="1052803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070500" y="4681833"/>
            <a:ext cx="3786355" cy="1052803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272033" y="5221345"/>
            <a:ext cx="5319089" cy="1038946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022412" y="8881460"/>
            <a:ext cx="5752355" cy="1043279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332905" y="8924174"/>
            <a:ext cx="5964308" cy="1038946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918493" y="5221345"/>
            <a:ext cx="5907165" cy="1038946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415222" y="5197679"/>
            <a:ext cx="5865070" cy="10432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71" y="270126"/>
            <a:ext cx="4288189" cy="26263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9390" y="1222150"/>
            <a:ext cx="585672" cy="493714"/>
            <a:chOff x="419390" y="1222150"/>
            <a:chExt cx="585672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390" y="1222150"/>
              <a:ext cx="585672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9525000" y="-3077797"/>
            <a:ext cx="13511079" cy="92677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77143" y="6193384"/>
            <a:ext cx="3063838" cy="3287588"/>
            <a:chOff x="5977143" y="6193384"/>
            <a:chExt cx="3063838" cy="328758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7143" y="6193384"/>
              <a:ext cx="3063838" cy="32875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04894" y="6193384"/>
            <a:ext cx="2802535" cy="3287588"/>
            <a:chOff x="10904894" y="6193384"/>
            <a:chExt cx="2802535" cy="32875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04894" y="6193384"/>
              <a:ext cx="2802535" cy="32875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863581" y="6189939"/>
            <a:ext cx="2532465" cy="3294477"/>
            <a:chOff x="14863581" y="6189939"/>
            <a:chExt cx="2532465" cy="329447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63581" y="6189939"/>
              <a:ext cx="2532465" cy="32944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28404" y="4190476"/>
            <a:ext cx="2197743" cy="2197743"/>
            <a:chOff x="8328404" y="4190476"/>
            <a:chExt cx="2197743" cy="21977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28404" y="4190476"/>
              <a:ext cx="2197743" cy="21977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79015" y="3868190"/>
            <a:ext cx="1116860" cy="493714"/>
            <a:chOff x="10279015" y="3868190"/>
            <a:chExt cx="1116860" cy="4937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79015" y="3868190"/>
              <a:ext cx="1116860" cy="49371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15699" y="1221392"/>
            <a:ext cx="10905299" cy="131670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86293" y="3208943"/>
            <a:ext cx="2726244" cy="117234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62967" y="5103221"/>
            <a:ext cx="1514817" cy="105710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450463" y="4899756"/>
            <a:ext cx="3497131" cy="150475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654348" y="5084173"/>
            <a:ext cx="1172065" cy="109519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346463" y="5059241"/>
            <a:ext cx="1098509" cy="15804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71" y="270126"/>
            <a:ext cx="4288189" cy="26263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9390" y="1222150"/>
            <a:ext cx="585672" cy="493714"/>
            <a:chOff x="419390" y="1222150"/>
            <a:chExt cx="585672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390" y="1222150"/>
              <a:ext cx="585672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9787769" y="-2125852"/>
            <a:ext cx="13511079" cy="92677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10476" y="2684326"/>
            <a:ext cx="3493810" cy="5949639"/>
            <a:chOff x="4310476" y="2684326"/>
            <a:chExt cx="3493810" cy="594963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10476" y="2684326"/>
              <a:ext cx="3493810" cy="594963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59888" y="2807449"/>
            <a:ext cx="3444641" cy="94468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04286" y="2684326"/>
            <a:ext cx="3493810" cy="5949639"/>
            <a:chOff x="7804286" y="2684326"/>
            <a:chExt cx="3493810" cy="594963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04286" y="2684326"/>
              <a:ext cx="3493810" cy="594963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51707" y="6187832"/>
            <a:ext cx="2930919" cy="228204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01989" y="2807449"/>
            <a:ext cx="3181670" cy="93516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298095" y="2684326"/>
            <a:ext cx="3493810" cy="5949639"/>
            <a:chOff x="11298095" y="2684326"/>
            <a:chExt cx="3493810" cy="594963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98095" y="2684326"/>
              <a:ext cx="3493810" cy="594963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14724" y="6116234"/>
            <a:ext cx="2804719" cy="176034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616074" y="2732449"/>
            <a:ext cx="2858003" cy="109468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791905" y="2684326"/>
            <a:ext cx="3493810" cy="5949639"/>
            <a:chOff x="14791905" y="2684326"/>
            <a:chExt cx="3493810" cy="594963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91905" y="2684326"/>
              <a:ext cx="3493810" cy="594963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87847" y="4117613"/>
            <a:ext cx="3416438" cy="1732742"/>
            <a:chOff x="4387847" y="4117613"/>
            <a:chExt cx="3416438" cy="173274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87847" y="4117613"/>
              <a:ext cx="3416438" cy="173274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35886" y="4117613"/>
            <a:ext cx="1716394" cy="1716394"/>
            <a:chOff x="8735886" y="4117613"/>
            <a:chExt cx="1716394" cy="171639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35886" y="4117613"/>
              <a:ext cx="1716394" cy="171639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413849" y="4074720"/>
            <a:ext cx="3262302" cy="2174018"/>
            <a:chOff x="11413849" y="4074720"/>
            <a:chExt cx="3262302" cy="217401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13849" y="4074720"/>
              <a:ext cx="3262302" cy="217401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412483" y="4117613"/>
            <a:ext cx="2252654" cy="2071459"/>
            <a:chOff x="15412483" y="4117613"/>
            <a:chExt cx="2252654" cy="207145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412483" y="4117613"/>
              <a:ext cx="2252654" cy="2071459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132705" y="6187832"/>
            <a:ext cx="2870062" cy="176034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5116900" y="2807449"/>
            <a:ext cx="3121003" cy="94468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169528" y="1434092"/>
            <a:ext cx="4561280" cy="1316709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805907" y="6187832"/>
            <a:ext cx="2803262" cy="17603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585" y="289173"/>
            <a:ext cx="4522895" cy="23547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86056" y="1169644"/>
            <a:ext cx="736789" cy="493714"/>
            <a:chOff x="286056" y="1169644"/>
            <a:chExt cx="736789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6056" y="1169644"/>
              <a:ext cx="736789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9787769" y="-2125852"/>
            <a:ext cx="13511079" cy="92677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10476" y="1915451"/>
            <a:ext cx="13975238" cy="2796616"/>
            <a:chOff x="4310476" y="1915451"/>
            <a:chExt cx="13975238" cy="27966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10476" y="1915451"/>
              <a:ext cx="13975238" cy="27966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68679" y="5676302"/>
            <a:ext cx="3196083" cy="3196083"/>
            <a:chOff x="7968679" y="5676302"/>
            <a:chExt cx="3196083" cy="319608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68679" y="5676302"/>
              <a:ext cx="3196083" cy="31960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326910" y="6188183"/>
            <a:ext cx="742336" cy="784468"/>
            <a:chOff x="10326910" y="6188183"/>
            <a:chExt cx="742336" cy="78446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26910" y="6188183"/>
              <a:ext cx="742336" cy="78446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57087" y="5376224"/>
            <a:ext cx="11998394" cy="131670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58413" y="6772768"/>
            <a:ext cx="6325205" cy="1310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10" y="149863"/>
            <a:ext cx="4304255" cy="18175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71429" y="1072962"/>
            <a:ext cx="721365" cy="493714"/>
            <a:chOff x="371429" y="1072962"/>
            <a:chExt cx="721365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429" y="1072962"/>
              <a:ext cx="721365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24762" y="795214"/>
            <a:ext cx="12205727" cy="8695286"/>
            <a:chOff x="5224762" y="795214"/>
            <a:chExt cx="12205727" cy="8695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78102" y="-3552429"/>
              <a:ext cx="24411454" cy="1739057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628610" y="2230643"/>
              <a:ext cx="1557516" cy="467255"/>
              <a:chOff x="9628610" y="2230643"/>
              <a:chExt cx="1557516" cy="46725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628610" y="2230643"/>
                <a:ext cx="1557516" cy="46725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628610" y="3331170"/>
              <a:ext cx="2201924" cy="467255"/>
              <a:chOff x="9628610" y="3331170"/>
              <a:chExt cx="2201924" cy="46725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628610" y="3331170"/>
                <a:ext cx="2201924" cy="46725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221085" y="4382886"/>
              <a:ext cx="2751187" cy="467255"/>
              <a:chOff x="10221085" y="4382886"/>
              <a:chExt cx="2751187" cy="46725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221085" y="4382886"/>
                <a:ext cx="2751187" cy="4672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729572" y="5473430"/>
              <a:ext cx="5503592" cy="467255"/>
              <a:chOff x="10729572" y="5473430"/>
              <a:chExt cx="5503592" cy="46725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729572" y="5473430"/>
                <a:ext cx="5503592" cy="46725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488773" y="6565922"/>
              <a:ext cx="2744391" cy="467255"/>
              <a:chOff x="13488773" y="6565922"/>
              <a:chExt cx="2744391" cy="46725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488773" y="6565922"/>
                <a:ext cx="2744391" cy="46725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4508182" y="7617638"/>
              <a:ext cx="2922307" cy="467255"/>
              <a:chOff x="14508182" y="7617638"/>
              <a:chExt cx="2922307" cy="467255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508182" y="7617638"/>
                <a:ext cx="2922307" cy="46725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6236934" y="8805727"/>
              <a:ext cx="1193555" cy="358066"/>
              <a:chOff x="16236934" y="8805727"/>
              <a:chExt cx="1193555" cy="358066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6236934" y="8805727"/>
                <a:ext cx="1193555" cy="35806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6236934" y="8717308"/>
              <a:ext cx="1193555" cy="358066"/>
              <a:chOff x="16236934" y="8717308"/>
              <a:chExt cx="1193555" cy="358066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6236934" y="8717308"/>
                <a:ext cx="1193555" cy="358066"/>
              </a:xfrm>
              <a:prstGeom prst="rect">
                <a:avLst/>
              </a:prstGeom>
            </p:spPr>
          </p:pic>
        </p:grpSp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9787769" y="-2125852"/>
            <a:ext cx="13511079" cy="926773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9787769" y="-2125852"/>
            <a:ext cx="13511079" cy="92677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762" y="-53333"/>
            <a:ext cx="9006667" cy="10392381"/>
            <a:chOff x="-184762" y="-53333"/>
            <a:chExt cx="900666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762" y="-53333"/>
              <a:ext cx="900666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11287" y="1872229"/>
            <a:ext cx="3953312" cy="18072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20806" y="3050950"/>
            <a:ext cx="1031453" cy="493714"/>
            <a:chOff x="9820806" y="3050950"/>
            <a:chExt cx="1031453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20806" y="3050950"/>
              <a:ext cx="1031453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7067" y="1846702"/>
            <a:ext cx="5603009" cy="6516119"/>
            <a:chOff x="1517067" y="1846702"/>
            <a:chExt cx="5603009" cy="65161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7067" y="1846702"/>
              <a:ext cx="5603009" cy="65161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사용자 지정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2</cp:revision>
  <dcterms:created xsi:type="dcterms:W3CDTF">2023-09-26T11:47:36Z</dcterms:created>
  <dcterms:modified xsi:type="dcterms:W3CDTF">2023-09-27T10:10:25Z</dcterms:modified>
</cp:coreProperties>
</file>