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8.png"/><Relationship Id="rId7" Type="http://schemas.openxmlformats.org/officeDocument/2006/relationships/image" Target="../media/image1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28.png"/><Relationship Id="rId7" Type="http://schemas.openxmlformats.org/officeDocument/2006/relationships/image" Target="../media/image1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12.pn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1.png"/><Relationship Id="rId2" Type="http://schemas.openxmlformats.org/officeDocument/2006/relationships/image" Target="../media/image27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0.png"/><Relationship Id="rId5" Type="http://schemas.openxmlformats.org/officeDocument/2006/relationships/image" Target="../media/image116.png"/><Relationship Id="rId15" Type="http://schemas.openxmlformats.org/officeDocument/2006/relationships/image" Target="../media/image124.png"/><Relationship Id="rId10" Type="http://schemas.openxmlformats.org/officeDocument/2006/relationships/image" Target="../media/image110.png"/><Relationship Id="rId4" Type="http://schemas.openxmlformats.org/officeDocument/2006/relationships/image" Target="../media/image115.png"/><Relationship Id="rId9" Type="http://schemas.openxmlformats.org/officeDocument/2006/relationships/image" Target="../media/image109.png"/><Relationship Id="rId14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43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12" Type="http://schemas.openxmlformats.org/officeDocument/2006/relationships/image" Target="../media/image9.png"/><Relationship Id="rId2" Type="http://schemas.openxmlformats.org/officeDocument/2006/relationships/image" Target="../media/image27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28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27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32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29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12" Type="http://schemas.openxmlformats.org/officeDocument/2006/relationships/image" Target="../media/image7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73.png"/><Relationship Id="rId5" Type="http://schemas.openxmlformats.org/officeDocument/2006/relationships/image" Target="../media/image3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29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29.png"/><Relationship Id="rId21" Type="http://schemas.openxmlformats.org/officeDocument/2006/relationships/image" Target="../media/image91.png"/><Relationship Id="rId7" Type="http://schemas.openxmlformats.org/officeDocument/2006/relationships/image" Target="../media/image9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28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12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11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29.png"/><Relationship Id="rId7" Type="http://schemas.openxmlformats.org/officeDocument/2006/relationships/image" Target="../media/image9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28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0.png"/><Relationship Id="rId5" Type="http://schemas.openxmlformats.org/officeDocument/2006/relationships/image" Target="../media/image12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11.png"/><Relationship Id="rId9" Type="http://schemas.openxmlformats.org/officeDocument/2006/relationships/image" Target="../media/image79.png"/><Relationship Id="rId1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30700" y="3646044"/>
            <a:ext cx="7632852" cy="8011484"/>
            <a:chOff x="12030700" y="3646044"/>
            <a:chExt cx="7632852" cy="80114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200000">
              <a:off x="12030700" y="3646044"/>
              <a:ext cx="7632852" cy="80114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15442" y="-9397824"/>
            <a:ext cx="16140279" cy="16140279"/>
            <a:chOff x="3315442" y="-9397824"/>
            <a:chExt cx="16140279" cy="161402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491323" y="-17204589"/>
              <a:ext cx="32280558" cy="32280558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5442" y="-9397824"/>
              <a:ext cx="16140279" cy="161402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57572" y="6742455"/>
            <a:ext cx="4273015" cy="4273015"/>
            <a:chOff x="-957572" y="6742455"/>
            <a:chExt cx="4273015" cy="42730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7572" y="6742455"/>
              <a:ext cx="4273015" cy="427301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418" y="2249860"/>
            <a:ext cx="18457471" cy="37594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17462" y="4691376"/>
            <a:ext cx="6193725" cy="10869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35437" y="7208665"/>
            <a:ext cx="3459237" cy="286610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29609" y="2234919"/>
            <a:ext cx="6581363" cy="10869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4608" y="2008317"/>
            <a:ext cx="17416499" cy="8494702"/>
            <a:chOff x="434608" y="2008317"/>
            <a:chExt cx="17416499" cy="84947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35027" y="-2100419"/>
              <a:ext cx="34832998" cy="169894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08" y="2008317"/>
              <a:ext cx="17416499" cy="84947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9363" y="2346357"/>
            <a:ext cx="14786988" cy="7818620"/>
            <a:chOff x="1749363" y="2346357"/>
            <a:chExt cx="14786988" cy="78186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363" y="2346357"/>
              <a:ext cx="14786988" cy="78186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754" y="184236"/>
            <a:ext cx="2171176" cy="23793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0224" y="650844"/>
            <a:ext cx="3657486" cy="1652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723" y="846770"/>
            <a:ext cx="2644157" cy="14573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4608" y="2008317"/>
            <a:ext cx="17416499" cy="8494702"/>
            <a:chOff x="434608" y="2008317"/>
            <a:chExt cx="17416499" cy="84947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35027" y="-2100419"/>
              <a:ext cx="34832998" cy="169894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08" y="2008317"/>
              <a:ext cx="17416499" cy="84947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6986" y="2008317"/>
            <a:ext cx="14731742" cy="8277398"/>
            <a:chOff x="1776986" y="2008317"/>
            <a:chExt cx="14731742" cy="8277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6986" y="2008317"/>
              <a:ext cx="14731742" cy="8277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754" y="184236"/>
            <a:ext cx="2171176" cy="23793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0224" y="650844"/>
            <a:ext cx="3657486" cy="1652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73199" y="802818"/>
            <a:ext cx="2372547" cy="149253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26914" y="1951445"/>
            <a:ext cx="3832475" cy="6965928"/>
            <a:chOff x="14026914" y="1951445"/>
            <a:chExt cx="3832475" cy="69659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3214" y="-1468982"/>
              <a:ext cx="7664950" cy="1393185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6914" y="1951445"/>
              <a:ext cx="3832475" cy="6965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9353" y="1951445"/>
            <a:ext cx="3832475" cy="6965928"/>
            <a:chOff x="9589353" y="1951445"/>
            <a:chExt cx="3832475" cy="69659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5653" y="-1468982"/>
              <a:ext cx="7664950" cy="1393185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9353" y="1951445"/>
              <a:ext cx="3832475" cy="6965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51792" y="1951445"/>
            <a:ext cx="3832475" cy="6965928"/>
            <a:chOff x="5151792" y="1951445"/>
            <a:chExt cx="3832475" cy="69659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8092" y="-1468982"/>
              <a:ext cx="7664950" cy="13931856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1792" y="1951445"/>
              <a:ext cx="3832475" cy="69659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231" y="1951445"/>
            <a:ext cx="3832475" cy="6965928"/>
            <a:chOff x="714231" y="1951445"/>
            <a:chExt cx="3832475" cy="69659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39469" y="-1468982"/>
              <a:ext cx="7664950" cy="13931856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231" y="1951445"/>
              <a:ext cx="3832475" cy="69659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4503" y="2523363"/>
            <a:ext cx="2850429" cy="6171429"/>
            <a:chOff x="1294503" y="2523363"/>
            <a:chExt cx="2850429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4503" y="2523363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26861" y="2551934"/>
            <a:ext cx="2850429" cy="6171429"/>
            <a:chOff x="5726861" y="2551934"/>
            <a:chExt cx="2850429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6861" y="2551934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80131" y="2523363"/>
            <a:ext cx="2850429" cy="6171429"/>
            <a:chOff x="10180131" y="2523363"/>
            <a:chExt cx="2850429" cy="6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80131" y="2523363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13961" y="2523363"/>
            <a:ext cx="2850429" cy="6171429"/>
            <a:chOff x="14613961" y="2523363"/>
            <a:chExt cx="2850429" cy="617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13961" y="2523363"/>
              <a:ext cx="2850429" cy="617142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754" y="184236"/>
            <a:ext cx="2171176" cy="237934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0224" y="650844"/>
            <a:ext cx="3657486" cy="16527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2709" y="8892838"/>
            <a:ext cx="2333079" cy="104206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88642" y="8941495"/>
            <a:ext cx="3756708" cy="100231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24837" y="8941495"/>
            <a:ext cx="3067660" cy="100231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61603" y="8941495"/>
            <a:ext cx="3210327" cy="100231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82723" y="856294"/>
            <a:ext cx="2389985" cy="145445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54" y="240818"/>
            <a:ext cx="2142966" cy="23810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9747" y="555767"/>
            <a:ext cx="4315220" cy="17804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74656" y="2353241"/>
            <a:ext cx="6508113" cy="6742718"/>
            <a:chOff x="1774656" y="2353241"/>
            <a:chExt cx="6508113" cy="67427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4656" y="2353241"/>
              <a:ext cx="6508113" cy="674271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4105" y="2290850"/>
            <a:ext cx="8582630" cy="10363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24892" y="3377105"/>
            <a:ext cx="503973" cy="542740"/>
            <a:chOff x="2524892" y="3377105"/>
            <a:chExt cx="503973" cy="5427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4892" y="3377105"/>
              <a:ext cx="503973" cy="5427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24892" y="4296580"/>
            <a:ext cx="503973" cy="542740"/>
            <a:chOff x="2524892" y="4296580"/>
            <a:chExt cx="503973" cy="5427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4892" y="4296580"/>
              <a:ext cx="503973" cy="5427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24892" y="5204585"/>
            <a:ext cx="503973" cy="542740"/>
            <a:chOff x="2524892" y="5204585"/>
            <a:chExt cx="503973" cy="5427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4892" y="5204585"/>
              <a:ext cx="503973" cy="5427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24892" y="6112018"/>
            <a:ext cx="503973" cy="542740"/>
            <a:chOff x="2524892" y="6112018"/>
            <a:chExt cx="503973" cy="5427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4892" y="6112018"/>
              <a:ext cx="503973" cy="5427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24892" y="7031493"/>
            <a:ext cx="503973" cy="542740"/>
            <a:chOff x="2524892" y="7031493"/>
            <a:chExt cx="503973" cy="54274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4892" y="7031493"/>
              <a:ext cx="503973" cy="5427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24892" y="7939498"/>
            <a:ext cx="503973" cy="542740"/>
            <a:chOff x="2524892" y="7939498"/>
            <a:chExt cx="503973" cy="5427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4892" y="7939498"/>
              <a:ext cx="503973" cy="54274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2949" y="3466923"/>
            <a:ext cx="1756832" cy="69303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42949" y="4373590"/>
            <a:ext cx="2601127" cy="69303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42949" y="6189266"/>
            <a:ext cx="3070574" cy="69303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33425" y="7068847"/>
            <a:ext cx="2029079" cy="71097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2949" y="5279952"/>
            <a:ext cx="2672927" cy="69303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91163" y="2353241"/>
            <a:ext cx="6508113" cy="6742718"/>
            <a:chOff x="9991163" y="2353241"/>
            <a:chExt cx="6508113" cy="67427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1163" y="2353241"/>
              <a:ext cx="6508113" cy="674271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58286" y="2290850"/>
            <a:ext cx="8413725" cy="103631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802517" y="3514125"/>
            <a:ext cx="377248" cy="405720"/>
            <a:chOff x="10802517" y="3514125"/>
            <a:chExt cx="377248" cy="40572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02517" y="3514125"/>
              <a:ext cx="377248" cy="4057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02517" y="4433601"/>
            <a:ext cx="377248" cy="405720"/>
            <a:chOff x="10802517" y="4433601"/>
            <a:chExt cx="377248" cy="40572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02517" y="4433601"/>
              <a:ext cx="377248" cy="40572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02517" y="5318880"/>
            <a:ext cx="377248" cy="405720"/>
            <a:chOff x="10802517" y="5318880"/>
            <a:chExt cx="377248" cy="40572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02517" y="5318880"/>
              <a:ext cx="377248" cy="4057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802517" y="6249038"/>
            <a:ext cx="377248" cy="405720"/>
            <a:chOff x="10802517" y="6249038"/>
            <a:chExt cx="377248" cy="40572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02517" y="6249038"/>
              <a:ext cx="377248" cy="40572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02517" y="7168513"/>
            <a:ext cx="377248" cy="405720"/>
            <a:chOff x="10802517" y="7168513"/>
            <a:chExt cx="377248" cy="40572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02517" y="7168513"/>
              <a:ext cx="377248" cy="40572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802517" y="8076519"/>
            <a:ext cx="377248" cy="405720"/>
            <a:chOff x="10802517" y="8076519"/>
            <a:chExt cx="377248" cy="40572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02517" y="8076519"/>
              <a:ext cx="377248" cy="40572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14587" y="3440142"/>
            <a:ext cx="1070317" cy="71097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14587" y="4346809"/>
            <a:ext cx="3070479" cy="71097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14587" y="6162485"/>
            <a:ext cx="2607479" cy="71097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24137" y="7095633"/>
            <a:ext cx="2860013" cy="69303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224111" y="5279952"/>
            <a:ext cx="1788127" cy="693032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224137" y="8001833"/>
            <a:ext cx="3527127" cy="69303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042947" y="8020394"/>
            <a:ext cx="4082860" cy="6930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7985" y="4104698"/>
            <a:ext cx="8267475" cy="2366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7572" y="6742455"/>
            <a:ext cx="4273015" cy="4273015"/>
            <a:chOff x="-957572" y="6742455"/>
            <a:chExt cx="4273015" cy="42730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7572" y="6742455"/>
              <a:ext cx="4273015" cy="42730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8167" y="-3573460"/>
            <a:ext cx="7800049" cy="7800049"/>
            <a:chOff x="9428167" y="-3573460"/>
            <a:chExt cx="7800049" cy="78000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">
              <a:off x="9428167" y="-3573460"/>
              <a:ext cx="7800049" cy="78000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35292" y="6535427"/>
            <a:ext cx="4538169" cy="5326302"/>
            <a:chOff x="14235292" y="6535427"/>
            <a:chExt cx="4538169" cy="53263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200000">
              <a:off x="14235292" y="6535427"/>
              <a:ext cx="4538169" cy="53263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754" y="237094"/>
            <a:ext cx="1958861" cy="23922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4986" y="556063"/>
            <a:ext cx="1853666" cy="17795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16523" y="905304"/>
            <a:ext cx="2389985" cy="14544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22622" y="4199915"/>
            <a:ext cx="14028532" cy="22931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7572" y="6742455"/>
            <a:ext cx="4273015" cy="4273015"/>
            <a:chOff x="-957572" y="6742455"/>
            <a:chExt cx="4273015" cy="42730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7572" y="6742455"/>
              <a:ext cx="4273015" cy="42730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8167" y="-3573460"/>
            <a:ext cx="7800049" cy="7800049"/>
            <a:chOff x="9428167" y="-3573460"/>
            <a:chExt cx="7800049" cy="78000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">
              <a:off x="9428167" y="-3573460"/>
              <a:ext cx="7800049" cy="78000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35292" y="6535427"/>
            <a:ext cx="4538169" cy="5326302"/>
            <a:chOff x="14235292" y="6535427"/>
            <a:chExt cx="4538169" cy="53263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200000">
              <a:off x="14235292" y="6535427"/>
              <a:ext cx="4538169" cy="53263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754" y="237094"/>
            <a:ext cx="1958861" cy="23922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4986" y="556063"/>
            <a:ext cx="1853666" cy="17795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30668" y="2625195"/>
            <a:ext cx="5999243" cy="5999243"/>
            <a:chOff x="5830668" y="2625195"/>
            <a:chExt cx="5999243" cy="59992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0668" y="2625195"/>
              <a:ext cx="5999243" cy="59992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68959" y="1929041"/>
            <a:ext cx="2922662" cy="1626673"/>
            <a:chOff x="7368959" y="1929041"/>
            <a:chExt cx="2922662" cy="162667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368959" y="1929041"/>
              <a:ext cx="2922662" cy="1626673"/>
              <a:chOff x="7368959" y="1929041"/>
              <a:chExt cx="2922662" cy="16266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368959" y="1929041"/>
                <a:ext cx="2922662" cy="1626673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8642" y="2307972"/>
              <a:ext cx="2912302" cy="11294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18784" y="4276075"/>
            <a:ext cx="3064843" cy="1626673"/>
            <a:chOff x="10618784" y="4276075"/>
            <a:chExt cx="3064843" cy="162667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689874" y="4276075"/>
              <a:ext cx="2922662" cy="1626673"/>
              <a:chOff x="10689874" y="4276075"/>
              <a:chExt cx="2922662" cy="162667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689874" y="4276075"/>
                <a:ext cx="2922662" cy="1626673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78196" y="4589987"/>
              <a:ext cx="4378159" cy="11588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48542" y="4276075"/>
            <a:ext cx="2922662" cy="1626673"/>
            <a:chOff x="4248542" y="4276075"/>
            <a:chExt cx="2922662" cy="16266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248542" y="4276075"/>
              <a:ext cx="2922662" cy="1626673"/>
              <a:chOff x="4248542" y="4276075"/>
              <a:chExt cx="2922662" cy="162667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48542" y="4276075"/>
                <a:ext cx="2922662" cy="1626673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40766" y="4655006"/>
              <a:ext cx="2985797" cy="11294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58914" y="7374778"/>
            <a:ext cx="2922662" cy="1626673"/>
            <a:chOff x="5058914" y="7374778"/>
            <a:chExt cx="2922662" cy="162667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58914" y="7374778"/>
              <a:ext cx="2922662" cy="1626673"/>
              <a:chOff x="5058914" y="7374778"/>
              <a:chExt cx="2922662" cy="162667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58914" y="7374778"/>
                <a:ext cx="2922662" cy="1626673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42473" y="7753709"/>
              <a:ext cx="3889359" cy="112947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599972" y="7393825"/>
            <a:ext cx="2922662" cy="1626673"/>
            <a:chOff x="9599972" y="7393825"/>
            <a:chExt cx="2922662" cy="162667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599972" y="7393825"/>
              <a:ext cx="2922662" cy="1626673"/>
              <a:chOff x="9599972" y="7393825"/>
              <a:chExt cx="2922662" cy="162667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599972" y="7393825"/>
                <a:ext cx="2922662" cy="1626673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6483" y="7525137"/>
              <a:ext cx="3238502" cy="161310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06999" y="861351"/>
            <a:ext cx="2751585" cy="14925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4608" y="2008317"/>
            <a:ext cx="17416499" cy="8494702"/>
            <a:chOff x="434608" y="2008317"/>
            <a:chExt cx="17416499" cy="84947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35027" y="-2100419"/>
              <a:ext cx="34832998" cy="169894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08" y="2008317"/>
              <a:ext cx="17416499" cy="84947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9524" y="2762619"/>
            <a:ext cx="8708249" cy="5344688"/>
            <a:chOff x="9009524" y="2762619"/>
            <a:chExt cx="8708249" cy="53446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9524" y="2762619"/>
              <a:ext cx="8708249" cy="53446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2143" y="4216106"/>
            <a:ext cx="6171429" cy="2437714"/>
            <a:chOff x="1292143" y="4216106"/>
            <a:chExt cx="6171429" cy="2437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143" y="4216106"/>
              <a:ext cx="6171429" cy="2437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754" y="237094"/>
            <a:ext cx="2127290" cy="23922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0719" y="640958"/>
            <a:ext cx="3092572" cy="17170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87483" y="8580773"/>
            <a:ext cx="10803893" cy="10648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3260" y="2220403"/>
            <a:ext cx="2666808" cy="155934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71199" y="908237"/>
            <a:ext cx="2740842" cy="14632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4608" y="2008317"/>
            <a:ext cx="17416499" cy="8494702"/>
            <a:chOff x="434608" y="2008317"/>
            <a:chExt cx="17416499" cy="84947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35027" y="-2100419"/>
              <a:ext cx="34832998" cy="169894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08" y="2008317"/>
              <a:ext cx="17416499" cy="849470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754" y="237094"/>
            <a:ext cx="2127290" cy="23922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0719" y="640958"/>
            <a:ext cx="3092572" cy="17170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32663" y="7874565"/>
            <a:ext cx="6171429" cy="1634595"/>
            <a:chOff x="1532663" y="7874565"/>
            <a:chExt cx="6171429" cy="16345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2663" y="7874565"/>
              <a:ext cx="6171429" cy="16345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2663" y="3636897"/>
            <a:ext cx="6045458" cy="1697578"/>
            <a:chOff x="1532663" y="3636897"/>
            <a:chExt cx="6045458" cy="16975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2663" y="3636897"/>
              <a:ext cx="6045458" cy="16975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9805" y="5493613"/>
            <a:ext cx="4661275" cy="2109482"/>
            <a:chOff x="1389805" y="5493613"/>
            <a:chExt cx="4661275" cy="210948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9805" y="5493613"/>
              <a:ext cx="4661275" cy="21094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40464" y="4078471"/>
            <a:ext cx="6218236" cy="4947330"/>
            <a:chOff x="9840464" y="4078471"/>
            <a:chExt cx="6218236" cy="49473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40464" y="4078471"/>
              <a:ext cx="6218236" cy="494733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16273" y="2573369"/>
            <a:ext cx="6475856" cy="10787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71199" y="908237"/>
            <a:ext cx="2740842" cy="14632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80091" y="4603683"/>
            <a:ext cx="6729017" cy="242265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59142" y="3126810"/>
            <a:ext cx="7240723" cy="107879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13171" y="7026338"/>
            <a:ext cx="7291455" cy="17507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4608" y="2008317"/>
            <a:ext cx="17416499" cy="8494702"/>
            <a:chOff x="434608" y="2008317"/>
            <a:chExt cx="17416499" cy="84947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35027" y="-2100419"/>
              <a:ext cx="34832998" cy="169894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08" y="2008317"/>
              <a:ext cx="17416499" cy="849470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754" y="237094"/>
            <a:ext cx="2127290" cy="23922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0719" y="649377"/>
            <a:ext cx="3092771" cy="16849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6714" y="2310994"/>
            <a:ext cx="14610814" cy="11699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710" y="3396440"/>
            <a:ext cx="5743968" cy="5743968"/>
            <a:chOff x="6260710" y="3396440"/>
            <a:chExt cx="5743968" cy="57439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0710" y="3396440"/>
              <a:ext cx="5743968" cy="5743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85199" y="4055740"/>
            <a:ext cx="3094990" cy="5332563"/>
            <a:chOff x="7585199" y="4055740"/>
            <a:chExt cx="3094990" cy="533256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889432" y="4422530"/>
              <a:ext cx="1790757" cy="4965772"/>
              <a:chOff x="8889432" y="4422530"/>
              <a:chExt cx="1790757" cy="496577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130420" y="2076010"/>
                <a:ext cx="3581514" cy="9931545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9432" y="4422530"/>
                <a:ext cx="1790757" cy="496577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585199" y="4055740"/>
              <a:ext cx="1984123" cy="5104847"/>
              <a:chOff x="7585199" y="4055740"/>
              <a:chExt cx="1984123" cy="510484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744228" y="1654408"/>
                <a:ext cx="3968246" cy="10209693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585199" y="4055740"/>
                <a:ext cx="1984123" cy="510484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20714" y="4361683"/>
            <a:ext cx="5723567" cy="809890"/>
            <a:chOff x="1520714" y="4361683"/>
            <a:chExt cx="5723567" cy="8098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288207" y="4009601"/>
              <a:ext cx="11447134" cy="161978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0714" y="4361683"/>
              <a:ext cx="5723567" cy="80989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38261" y="4439903"/>
            <a:ext cx="4443678" cy="7910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20714" y="5705085"/>
            <a:ext cx="5723567" cy="809890"/>
            <a:chOff x="1520714" y="5705085"/>
            <a:chExt cx="5723567" cy="8098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288207" y="5353003"/>
              <a:ext cx="11447134" cy="161978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0714" y="5705085"/>
              <a:ext cx="5723567" cy="80989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59404" y="5783314"/>
            <a:ext cx="5144239" cy="79105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20714" y="7048487"/>
            <a:ext cx="5723567" cy="809890"/>
            <a:chOff x="1520714" y="7048487"/>
            <a:chExt cx="5723567" cy="809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288207" y="6696404"/>
              <a:ext cx="11447134" cy="161978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0714" y="7048487"/>
              <a:ext cx="5723567" cy="80989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35423" y="7126714"/>
            <a:ext cx="4729877" cy="79105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291939" y="4361683"/>
            <a:ext cx="6070026" cy="809890"/>
            <a:chOff x="11291939" y="4361683"/>
            <a:chExt cx="6070026" cy="8098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09789" y="4009601"/>
              <a:ext cx="12140051" cy="1619780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91939" y="4361683"/>
              <a:ext cx="6070026" cy="80989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35643" y="4440003"/>
            <a:ext cx="7271963" cy="79105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308100" y="5705085"/>
            <a:ext cx="6070026" cy="809890"/>
            <a:chOff x="11308100" y="5705085"/>
            <a:chExt cx="6070026" cy="80989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25950" y="5353003"/>
              <a:ext cx="12140051" cy="1619780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08100" y="5705085"/>
              <a:ext cx="6070026" cy="80989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952384" y="5783414"/>
            <a:ext cx="6671621" cy="79105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325957" y="7048487"/>
            <a:ext cx="6062883" cy="809890"/>
            <a:chOff x="11325957" y="7048487"/>
            <a:chExt cx="6062883" cy="809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47378" y="6696404"/>
              <a:ext cx="12125765" cy="1619780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25957" y="7048487"/>
              <a:ext cx="6062883" cy="809890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966670" y="7126815"/>
            <a:ext cx="6671621" cy="79105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60830" y="8933934"/>
            <a:ext cx="3564053" cy="733568"/>
            <a:chOff x="7360830" y="8933934"/>
            <a:chExt cx="3564053" cy="733568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7360830" y="8972702"/>
              <a:ext cx="3564053" cy="694800"/>
              <a:chOff x="7360830" y="8972702"/>
              <a:chExt cx="3564053" cy="69480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624154" y="8670653"/>
                <a:ext cx="7128107" cy="1389599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360830" y="8972702"/>
                <a:ext cx="3564053" cy="69480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420658" y="8933934"/>
              <a:ext cx="769508" cy="718309"/>
              <a:chOff x="7420658" y="8933934"/>
              <a:chExt cx="769508" cy="718309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420658" y="8933934"/>
                <a:ext cx="769508" cy="718309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72590" y="8921641"/>
              <a:ext cx="2847282" cy="965168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871199" y="908237"/>
            <a:ext cx="3537413" cy="1454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4608" y="2008317"/>
            <a:ext cx="17416499" cy="8494702"/>
            <a:chOff x="434608" y="2008317"/>
            <a:chExt cx="17416499" cy="84947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35027" y="-2100419"/>
              <a:ext cx="34832998" cy="169894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08" y="2008317"/>
              <a:ext cx="17416499" cy="849470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754" y="237094"/>
            <a:ext cx="2127290" cy="23922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0719" y="649377"/>
            <a:ext cx="3092771" cy="16849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71199" y="908237"/>
            <a:ext cx="4238194" cy="14544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49662" y="5464179"/>
            <a:ext cx="11201779" cy="2914356"/>
            <a:chOff x="4249662" y="5464179"/>
            <a:chExt cx="11201779" cy="29143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249662" y="5464179"/>
              <a:ext cx="11201779" cy="839001"/>
              <a:chOff x="4249662" y="5464179"/>
              <a:chExt cx="11201779" cy="839001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249662" y="5768931"/>
                <a:ext cx="222359" cy="222359"/>
                <a:chOff x="4249662" y="5768931"/>
                <a:chExt cx="222359" cy="222359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249662" y="5768931"/>
                  <a:ext cx="222359" cy="222359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504456" y="5223580"/>
                <a:ext cx="10591280" cy="160916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249662" y="6501853"/>
              <a:ext cx="11201779" cy="839001"/>
              <a:chOff x="4249662" y="6501853"/>
              <a:chExt cx="11201779" cy="839001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4249662" y="6806607"/>
                <a:ext cx="222359" cy="222359"/>
                <a:chOff x="4249662" y="6806607"/>
                <a:chExt cx="222359" cy="222359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249662" y="6806607"/>
                  <a:ext cx="222359" cy="222359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513980" y="6321407"/>
                <a:ext cx="10561623" cy="15607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249662" y="7539533"/>
              <a:ext cx="11201779" cy="839001"/>
              <a:chOff x="4249662" y="7539533"/>
              <a:chExt cx="11201779" cy="839001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4249662" y="7844283"/>
                <a:ext cx="222359" cy="222359"/>
                <a:chOff x="4249662" y="7844283"/>
                <a:chExt cx="222359" cy="222359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249662" y="7844283"/>
                  <a:ext cx="222359" cy="222359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504456" y="7298934"/>
                <a:ext cx="8817128" cy="1609166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5460549" y="3458825"/>
            <a:ext cx="8754761" cy="1177145"/>
            <a:chOff x="5460549" y="3458825"/>
            <a:chExt cx="8754761" cy="117714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0549" y="3458825"/>
              <a:ext cx="8754761" cy="11771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13188" y="4744562"/>
            <a:ext cx="1587421" cy="795695"/>
            <a:chOff x="2913188" y="4744562"/>
            <a:chExt cx="1587421" cy="79569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960000">
              <a:off x="2913188" y="4744562"/>
              <a:ext cx="1587421" cy="79569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94704" y="3432341"/>
            <a:ext cx="9365087" cy="1550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4608" y="2008317"/>
            <a:ext cx="17416499" cy="8494702"/>
            <a:chOff x="434608" y="2008317"/>
            <a:chExt cx="17416499" cy="84947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35027" y="-2100419"/>
              <a:ext cx="34832998" cy="169894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608" y="2008317"/>
              <a:ext cx="17416499" cy="84947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57572" y="6742455"/>
            <a:ext cx="4273015" cy="4273015"/>
            <a:chOff x="-957572" y="6742455"/>
            <a:chExt cx="4273015" cy="42730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7572" y="6742455"/>
              <a:ext cx="4273015" cy="42730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28167" y="-3573460"/>
            <a:ext cx="7800049" cy="7800049"/>
            <a:chOff x="9428167" y="-3573460"/>
            <a:chExt cx="7800049" cy="78000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">
              <a:off x="9428167" y="-3573460"/>
              <a:ext cx="7800049" cy="78000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35292" y="6535427"/>
            <a:ext cx="4538169" cy="5326302"/>
            <a:chOff x="14235292" y="6535427"/>
            <a:chExt cx="4538169" cy="53263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200000">
              <a:off x="14235292" y="6535427"/>
              <a:ext cx="4538169" cy="53263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30" y="238018"/>
            <a:ext cx="2126928" cy="24057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9291" y="707987"/>
            <a:ext cx="2408866" cy="16527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71199" y="864285"/>
            <a:ext cx="3462118" cy="14925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38302" y="3842673"/>
            <a:ext cx="4809111" cy="4809111"/>
            <a:chOff x="6738302" y="3842673"/>
            <a:chExt cx="4809111" cy="48091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64537" y="1568908"/>
              <a:ext cx="9618222" cy="961822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8302" y="3842673"/>
              <a:ext cx="4809111" cy="480911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76917" y="6261794"/>
            <a:ext cx="4818226" cy="18073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82143" y="3434290"/>
            <a:ext cx="4848065" cy="1894902"/>
            <a:chOff x="1182143" y="3434290"/>
            <a:chExt cx="4848065" cy="18949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118207" y="2610522"/>
              <a:ext cx="9696129" cy="378980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2143" y="3434290"/>
              <a:ext cx="4848065" cy="18949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8097" y="3715869"/>
            <a:ext cx="4126632" cy="1350793"/>
            <a:chOff x="1838097" y="3715869"/>
            <a:chExt cx="4126632" cy="13507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25718" y="3578728"/>
              <a:ext cx="3489153" cy="909877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5765" y="4212965"/>
              <a:ext cx="3077146" cy="10592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2143" y="6507188"/>
            <a:ext cx="4848065" cy="1894902"/>
            <a:chOff x="1182143" y="6507188"/>
            <a:chExt cx="4848065" cy="18949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118207" y="5683421"/>
              <a:ext cx="9696129" cy="378980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2143" y="6507188"/>
              <a:ext cx="4848065" cy="189490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95240" y="6958400"/>
            <a:ext cx="4126632" cy="990744"/>
            <a:chOff x="1695240" y="6958400"/>
            <a:chExt cx="4126632" cy="99074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2861" y="6821259"/>
              <a:ext cx="3888610" cy="909877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82909" y="7493983"/>
              <a:ext cx="2225221" cy="6689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21362" y="3434290"/>
            <a:ext cx="4848065" cy="1894902"/>
            <a:chOff x="12221362" y="3434290"/>
            <a:chExt cx="4848065" cy="189490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21012" y="2610522"/>
              <a:ext cx="9696129" cy="378980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21362" y="3434290"/>
              <a:ext cx="4848065" cy="18949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534459" y="3710923"/>
            <a:ext cx="4221870" cy="1341637"/>
            <a:chOff x="12534459" y="3710923"/>
            <a:chExt cx="4221870" cy="134163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22080" y="3573782"/>
              <a:ext cx="4240438" cy="90987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422128" y="4183155"/>
              <a:ext cx="4369897" cy="109550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221362" y="6507188"/>
            <a:ext cx="4848065" cy="1894902"/>
            <a:chOff x="12221362" y="6507188"/>
            <a:chExt cx="4848065" cy="189490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21012" y="5683421"/>
              <a:ext cx="9696129" cy="3789803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21362" y="6507188"/>
              <a:ext cx="4848065" cy="18949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82078" y="6760195"/>
            <a:ext cx="4126632" cy="1388888"/>
            <a:chOff x="12582078" y="6760195"/>
            <a:chExt cx="4126632" cy="138888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69700" y="6623055"/>
              <a:ext cx="3215162" cy="909877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69747" y="7295387"/>
              <a:ext cx="3348164" cy="10592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528659" y="4248516"/>
            <a:ext cx="1119417" cy="1999031"/>
            <a:chOff x="8528659" y="4248516"/>
            <a:chExt cx="1119417" cy="199903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28659" y="4248516"/>
              <a:ext cx="1119417" cy="19990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05094" y="6170213"/>
            <a:ext cx="3390446" cy="543898"/>
            <a:chOff x="4705094" y="6170213"/>
            <a:chExt cx="3390446" cy="54389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4705094" y="6170213"/>
              <a:ext cx="3390446" cy="54389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191810" y="6170213"/>
            <a:ext cx="3390446" cy="543898"/>
            <a:chOff x="10191810" y="6170213"/>
            <a:chExt cx="3390446" cy="54389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5400000">
              <a:off x="10191810" y="6170213"/>
              <a:ext cx="3390446" cy="54389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074322" y="6423729"/>
            <a:ext cx="307562" cy="76344"/>
            <a:chOff x="6074322" y="6423729"/>
            <a:chExt cx="307562" cy="7634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74322" y="6423729"/>
              <a:ext cx="307562" cy="7634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876934" y="6423729"/>
            <a:ext cx="307562" cy="83460"/>
            <a:chOff x="11876934" y="6423729"/>
            <a:chExt cx="307562" cy="8346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876934" y="6423729"/>
              <a:ext cx="307562" cy="83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4608" y="2008317"/>
            <a:ext cx="17416499" cy="8494702"/>
            <a:chOff x="434608" y="2008317"/>
            <a:chExt cx="17416499" cy="84947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35027" y="-2100419"/>
              <a:ext cx="34832998" cy="169894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608" y="2008317"/>
              <a:ext cx="17416499" cy="84947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57572" y="6742455"/>
            <a:ext cx="4273015" cy="4273015"/>
            <a:chOff x="-957572" y="6742455"/>
            <a:chExt cx="4273015" cy="42730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7572" y="6742455"/>
              <a:ext cx="4273015" cy="42730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28167" y="-3573460"/>
            <a:ext cx="7800049" cy="7800049"/>
            <a:chOff x="9428167" y="-3573460"/>
            <a:chExt cx="7800049" cy="78000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">
              <a:off x="9428167" y="-3573460"/>
              <a:ext cx="7800049" cy="78000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35292" y="6535427"/>
            <a:ext cx="4538169" cy="5326302"/>
            <a:chOff x="14235292" y="6535427"/>
            <a:chExt cx="4538169" cy="53263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200000">
              <a:off x="14235292" y="6535427"/>
              <a:ext cx="4538169" cy="53263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942" y="400121"/>
            <a:ext cx="1612851" cy="4882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30" y="238018"/>
            <a:ext cx="2126928" cy="24057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9291" y="707987"/>
            <a:ext cx="2408866" cy="16527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80723" y="908237"/>
            <a:ext cx="4129451" cy="14544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57288" y="2775092"/>
            <a:ext cx="11171139" cy="3105291"/>
            <a:chOff x="3557288" y="2775092"/>
            <a:chExt cx="11171139" cy="3105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825595" y="1425133"/>
              <a:ext cx="22342277" cy="6210583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7288" y="2775092"/>
              <a:ext cx="11171139" cy="3105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57288" y="6413716"/>
            <a:ext cx="11171139" cy="3105291"/>
            <a:chOff x="3557288" y="6413716"/>
            <a:chExt cx="11171139" cy="31052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825595" y="5063757"/>
              <a:ext cx="22342277" cy="621058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7288" y="6413716"/>
              <a:ext cx="11171139" cy="3105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57288" y="2794669"/>
            <a:ext cx="3281426" cy="3085714"/>
            <a:chOff x="3557288" y="2794669"/>
            <a:chExt cx="3281426" cy="308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57288" y="2794669"/>
              <a:ext cx="3281426" cy="30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57288" y="6432764"/>
            <a:ext cx="3281426" cy="3095503"/>
            <a:chOff x="3557288" y="6432764"/>
            <a:chExt cx="3281426" cy="30955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57288" y="6432764"/>
              <a:ext cx="3281426" cy="309550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60951" y="3917628"/>
            <a:ext cx="4514251" cy="100458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60951" y="7550209"/>
            <a:ext cx="4514251" cy="100458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79999" y="3688866"/>
            <a:ext cx="5913908" cy="14546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62304" y="7327495"/>
            <a:ext cx="6242708" cy="14524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2023-10-31T23:10:30Z</dcterms:created>
  <dcterms:modified xsi:type="dcterms:W3CDTF">2023-12-05T04:17:12Z</dcterms:modified>
</cp:coreProperties>
</file>