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448" r:id="rId2"/>
    <p:sldId id="455" r:id="rId3"/>
    <p:sldId id="456" r:id="rId4"/>
    <p:sldId id="458" r:id="rId5"/>
    <p:sldId id="457" r:id="rId6"/>
    <p:sldId id="459" r:id="rId7"/>
    <p:sldId id="460" r:id="rId8"/>
    <p:sldId id="44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5602" userDrawn="1">
          <p15:clr>
            <a:srgbClr val="A4A3A4"/>
          </p15:clr>
        </p15:guide>
        <p15:guide id="6" pos="158" userDrawn="1">
          <p15:clr>
            <a:srgbClr val="A4A3A4"/>
          </p15:clr>
        </p15:guide>
        <p15:guide id="9" pos="1224" userDrawn="1">
          <p15:clr>
            <a:srgbClr val="A4A3A4"/>
          </p15:clr>
        </p15:guide>
        <p15:guide id="10" orient="horz" pos="3974" userDrawn="1">
          <p15:clr>
            <a:srgbClr val="A4A3A4"/>
          </p15:clr>
        </p15:guide>
        <p15:guide id="18" orient="horz" pos="3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CAFF"/>
    <a:srgbClr val="99FFCC"/>
    <a:srgbClr val="37555F"/>
    <a:srgbClr val="003C68"/>
    <a:srgbClr val="DC551E"/>
    <a:srgbClr val="476679"/>
    <a:srgbClr val="446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53" autoAdjust="0"/>
    <p:restoredTop sz="94660"/>
  </p:normalViewPr>
  <p:slideViewPr>
    <p:cSldViewPr showGuides="1">
      <p:cViewPr varScale="1">
        <p:scale>
          <a:sx n="112" d="100"/>
          <a:sy n="112" d="100"/>
        </p:scale>
        <p:origin x="1242" y="102"/>
      </p:cViewPr>
      <p:guideLst>
        <p:guide orient="horz" pos="572"/>
        <p:guide pos="5602"/>
        <p:guide pos="158"/>
        <p:guide pos="1224"/>
        <p:guide orient="horz" pos="3974"/>
        <p:guide orient="horz" pos="39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3888" y="9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1A9E3-A3C0-4BF5-9A1D-C90899F2B1B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032E1-8A94-404D-B73B-E69FF76B5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221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EF884-5929-47F9-AC3B-4A2CF3ECD9D0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01691-F48A-4EE3-B734-1BD31EBA47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2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01691-F48A-4EE3-B734-1BD31EBA473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090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8780"/>
            <a:ext cx="7772400" cy="633993"/>
          </a:xfrm>
        </p:spPr>
        <p:txBody>
          <a:bodyPr anchor="b"/>
          <a:lstStyle>
            <a:lvl1pPr algn="ctr">
              <a:defRPr lang="en-US" sz="3600" b="1" i="0" kern="1200" dirty="0">
                <a:solidFill>
                  <a:srgbClr val="003C68"/>
                </a:solidFill>
                <a:latin typeface="+mj-lt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4334019"/>
            <a:ext cx="6858000" cy="327584"/>
          </a:xfrm>
        </p:spPr>
        <p:txBody>
          <a:bodyPr>
            <a:normAutofit/>
          </a:bodyPr>
          <a:lstStyle>
            <a:lvl1pPr marL="0" indent="0" algn="ctr" defTabSz="914400" rtl="0" eaLnBrk="1" latinLnBrk="1" hangingPunct="1">
              <a:buNone/>
              <a:defRPr lang="en-US" sz="1800" b="1" kern="1200" dirty="0">
                <a:solidFill>
                  <a:srgbClr val="DC551E"/>
                </a:solidFill>
                <a:latin typeface="+mj-lt"/>
                <a:ea typeface="맑은 고딕" panose="020B0503020000020004" pitchFamily="50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날짜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  <a:ea typeface="맑은 고딕" panose="020B0503020000020004" pitchFamily="50" charset="-127"/>
              </a:defRPr>
            </a:lvl1pPr>
          </a:lstStyle>
          <a:p>
            <a:fld id="{6E3D65DD-6C67-4E21-98A5-754944BFFD89}" type="datetime1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  <a:ea typeface="맑은 고딕" panose="020B0503020000020004" pitchFamily="50" charset="-127"/>
              </a:defRPr>
            </a:lvl1pPr>
          </a:lstStyle>
          <a:p>
            <a:fld id="{504148CA-37DD-426A-8911-AD5D4F5D2B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5913276"/>
            <a:ext cx="9144000" cy="944724"/>
          </a:xfrm>
          <a:prstGeom prst="rect">
            <a:avLst/>
          </a:prstGeom>
          <a:solidFill>
            <a:srgbClr val="375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246134"/>
            <a:ext cx="6858000" cy="287338"/>
          </a:xfrm>
        </p:spPr>
        <p:txBody>
          <a:bodyPr>
            <a:noAutofit/>
          </a:bodyPr>
          <a:lstStyle>
            <a:lvl1pPr marL="0" indent="0" algn="ctr" defTabSz="914400" rtl="0" eaLnBrk="1" latinLnBrk="1" hangingPunct="1">
              <a:buNone/>
              <a:defRPr lang="ko-KR" altLang="en-US" sz="20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1pPr>
            <a:lvl2pPr marL="0" algn="ctr" defTabSz="914400" rtl="0" eaLnBrk="1" latinLnBrk="1" hangingPunct="1">
              <a:defRPr lang="ko-KR" altLang="en-US" sz="20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algn="ctr" defTabSz="914400" rtl="0" eaLnBrk="1" latinLnBrk="1" hangingPunct="1">
              <a:defRPr lang="ko-KR" altLang="en-US" sz="20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algn="ctr" defTabSz="914400" rtl="0" eaLnBrk="1" latinLnBrk="1" hangingPunct="1">
              <a:defRPr lang="ko-KR" altLang="en-US" sz="20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algn="ctr" defTabSz="914400" rtl="0" eaLnBrk="1" latinLnBrk="1" hangingPunct="1">
              <a:defRPr lang="ko-KR" altLang="en-US" sz="20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4268912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합니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 userDrawn="1"/>
        </p:nvSpPr>
        <p:spPr>
          <a:xfrm>
            <a:off x="431540" y="425709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600" dirty="0" smtClean="0">
                <a:ln>
                  <a:solidFill>
                    <a:sysClr val="windowText" lastClr="000000"/>
                  </a:solidFill>
                </a:ln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60000" endA="900" endPos="60000" dist="29997" dir="5400000" sy="-100000" algn="bl" rotWithShape="0"/>
                </a:effectLst>
              </a:rPr>
              <a:t>Thank you!</a:t>
            </a:r>
            <a:endParaRPr lang="ko-KR" altLang="en-US" sz="6600" dirty="0">
              <a:ln>
                <a:solidFill>
                  <a:sysClr val="windowText" lastClr="000000"/>
                </a:solidFill>
              </a:ln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  <a:reflection blurRad="6350" stA="60000" endA="900" endPos="60000" dist="2999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254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0"/>
            <a:ext cx="3492499" cy="6858000"/>
          </a:xfrm>
          <a:prstGeom prst="rect">
            <a:avLst/>
          </a:prstGeom>
          <a:solidFill>
            <a:srgbClr val="3755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3492500" y="-27136"/>
            <a:ext cx="5651500" cy="6885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270590" y="1083850"/>
            <a:ext cx="22736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j-cs"/>
              </a:rPr>
              <a:t>Contents</a:t>
            </a:r>
            <a:endParaRPr lang="ko-KR" altLang="en-US" sz="1800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 hasCustomPrompt="1"/>
          </p:nvPr>
        </p:nvSpPr>
        <p:spPr>
          <a:xfrm>
            <a:off x="3668186" y="908720"/>
            <a:ext cx="5260298" cy="792163"/>
          </a:xfr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lnSpc>
                <a:spcPct val="200000"/>
              </a:lnSpc>
              <a:buAutoNum type="arabicPeriod"/>
              <a:defRPr lang="ko-KR" altLang="en-US" sz="2400" b="1" strike="noStrike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1pPr>
            <a:lvl2pPr marL="342900" indent="-342900" algn="l" defTabSz="914400" rtl="0" eaLnBrk="1" latinLnBrk="1" hangingPunct="1">
              <a:lnSpc>
                <a:spcPct val="200000"/>
              </a:lnSpc>
              <a:buAutoNum type="arabicPeriod"/>
              <a:defRPr lang="ko-KR" altLang="en-US" sz="2400" b="1" strike="noStrike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42900" indent="-342900" algn="l" defTabSz="914400" rtl="0" eaLnBrk="1" latinLnBrk="1" hangingPunct="1">
              <a:lnSpc>
                <a:spcPct val="200000"/>
              </a:lnSpc>
              <a:buAutoNum type="arabicPeriod"/>
              <a:defRPr lang="ko-KR" altLang="en-US" sz="2400" b="1" strike="noStrike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42900" indent="-342900" algn="l" defTabSz="914400" rtl="0" eaLnBrk="1" latinLnBrk="1" hangingPunct="1">
              <a:lnSpc>
                <a:spcPct val="200000"/>
              </a:lnSpc>
              <a:buAutoNum type="arabicPeriod"/>
              <a:defRPr lang="ko-KR" altLang="en-US" sz="2400" b="1" strike="noStrike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42900" indent="-342900" algn="l" defTabSz="914400" rtl="0" eaLnBrk="1" latinLnBrk="1" hangingPunct="1">
              <a:lnSpc>
                <a:spcPct val="200000"/>
              </a:lnSpc>
              <a:buAutoNum type="arabicPeriod"/>
              <a:defRPr lang="ko-KR" altLang="en-US" sz="2400" b="1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 smtClean="0"/>
              <a:t>List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69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59632" y="-27136"/>
            <a:ext cx="7884368" cy="6885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1" y="0"/>
            <a:ext cx="1331639" cy="6858000"/>
          </a:xfrm>
          <a:prstGeom prst="rect">
            <a:avLst/>
          </a:prstGeom>
          <a:solidFill>
            <a:srgbClr val="3755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4490" y="868650"/>
            <a:ext cx="11353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j-cs"/>
              </a:rPr>
              <a:t>Contents</a:t>
            </a:r>
            <a:endParaRPr lang="ko-KR" altLang="en-US" sz="2000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 hasCustomPrompt="1"/>
          </p:nvPr>
        </p:nvSpPr>
        <p:spPr>
          <a:xfrm>
            <a:off x="1475656" y="656692"/>
            <a:ext cx="5260298" cy="792163"/>
          </a:xfr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lnSpc>
                <a:spcPct val="200000"/>
              </a:lnSpc>
              <a:buAutoNum type="arabicPeriod"/>
              <a:defRPr lang="ko-KR" altLang="en-US" sz="2000" b="1" strike="noStrike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1pPr>
            <a:lvl2pPr marL="342900" indent="0" algn="l" defTabSz="914400" rtl="0" eaLnBrk="1" latinLnBrk="1" hangingPunct="1">
              <a:lnSpc>
                <a:spcPct val="200000"/>
              </a:lnSpc>
              <a:buFontTx/>
              <a:buNone/>
              <a:defRPr lang="ko-KR" altLang="en-US" sz="1600" b="1" strike="noStrike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2pPr>
            <a:lvl3pPr marL="342900" indent="-342900" algn="l" defTabSz="914400" rtl="0" eaLnBrk="1" latinLnBrk="1" hangingPunct="1">
              <a:lnSpc>
                <a:spcPct val="200000"/>
              </a:lnSpc>
              <a:buAutoNum type="arabicPeriod"/>
              <a:defRPr lang="ko-KR" altLang="en-US" sz="2400" b="1" strike="noStrike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42900" indent="-342900" algn="l" defTabSz="914400" rtl="0" eaLnBrk="1" latinLnBrk="1" hangingPunct="1">
              <a:lnSpc>
                <a:spcPct val="200000"/>
              </a:lnSpc>
              <a:buAutoNum type="arabicPeriod"/>
              <a:defRPr lang="ko-KR" altLang="en-US" sz="2400" b="1" strike="noStrike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42900" indent="-342900" algn="l" defTabSz="914400" rtl="0" eaLnBrk="1" latinLnBrk="1" hangingPunct="1">
              <a:lnSpc>
                <a:spcPct val="200000"/>
              </a:lnSpc>
              <a:buAutoNum type="arabicPeriod"/>
              <a:defRPr lang="ko-KR" altLang="en-US" sz="2400" b="1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 smtClean="0"/>
              <a:t>List</a:t>
            </a:r>
          </a:p>
          <a:p>
            <a:pPr lvl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3456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파트 도입부(파랑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hasCustomPrompt="1"/>
          </p:nvPr>
        </p:nvSpPr>
        <p:spPr>
          <a:xfrm>
            <a:off x="628650" y="2766219"/>
            <a:ext cx="7867650" cy="1325563"/>
          </a:xfrm>
          <a:solidFill>
            <a:srgbClr val="003C68"/>
          </a:solidFill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spcBef>
                <a:spcPct val="0"/>
              </a:spcBef>
              <a:defRPr b="1" baseline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ko-KR" sz="4000" dirty="0" smtClean="0"/>
              <a:t>#. List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3966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파트 도입부(흰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2767013"/>
            <a:ext cx="7867650" cy="1325562"/>
          </a:xfrm>
          <a:noFill/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Font typeface="+mj-lt"/>
              <a:buNone/>
              <a:defRPr lang="ko-KR" altLang="en-US" sz="4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lvl="0" algn="ctr">
              <a:spcBef>
                <a:spcPct val="0"/>
              </a:spcBef>
            </a:pPr>
            <a:r>
              <a:rPr lang="en-US" altLang="ko-KR" dirty="0" smtClean="0"/>
              <a:t>#. 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92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파트 도입부(흰색)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2312876"/>
            <a:ext cx="7867650" cy="1325562"/>
          </a:xfrm>
          <a:noFill/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Font typeface="+mj-lt"/>
              <a:buNone/>
              <a:defRPr lang="ko-KR" altLang="en-US" sz="4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lvl="0" algn="ctr">
              <a:spcBef>
                <a:spcPct val="0"/>
              </a:spcBef>
            </a:pPr>
            <a:r>
              <a:rPr lang="en-US" altLang="ko-KR" dirty="0" smtClean="0"/>
              <a:t>#. List</a:t>
            </a:r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628650" y="3638438"/>
            <a:ext cx="7867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3638438"/>
            <a:ext cx="7867650" cy="1325562"/>
          </a:xfrm>
          <a:noFill/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Font typeface="+mj-lt"/>
              <a:buNone/>
              <a:defRPr lang="ko-KR" altLang="en-US" sz="2400" baseline="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lvl="0" algn="ctr">
              <a:spcBef>
                <a:spcPct val="0"/>
              </a:spcBef>
            </a:pPr>
            <a:r>
              <a:rPr lang="en-US" altLang="ko-KR" dirty="0" smtClean="0"/>
              <a:t>#. Sub-list 1</a:t>
            </a:r>
          </a:p>
          <a:p>
            <a:pPr lvl="0" algn="ctr">
              <a:spcBef>
                <a:spcPct val="0"/>
              </a:spcBef>
            </a:pPr>
            <a:r>
              <a:rPr lang="en-US" altLang="ko-KR" dirty="0" smtClean="0"/>
              <a:t>#. Sub-list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57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465109" y="-6045"/>
            <a:ext cx="10052386" cy="51399"/>
          </a:xfrm>
          <a:prstGeom prst="rect">
            <a:avLst/>
          </a:prstGeom>
          <a:solidFill>
            <a:srgbClr val="375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7380289" y="-9172"/>
            <a:ext cx="576087" cy="51399"/>
          </a:xfrm>
          <a:prstGeom prst="rect">
            <a:avLst/>
          </a:prstGeom>
          <a:solidFill>
            <a:srgbClr val="DC5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-465109" y="6813376"/>
            <a:ext cx="10052386" cy="51399"/>
          </a:xfrm>
          <a:prstGeom prst="rect">
            <a:avLst/>
          </a:prstGeom>
          <a:solidFill>
            <a:srgbClr val="375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60350" y="908050"/>
            <a:ext cx="8632825" cy="579731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 b="1">
                <a:latin typeface="+mj-lt"/>
                <a:ea typeface="맑은 고딕" panose="020B0503020000020004" pitchFamily="50" charset="-127"/>
              </a:defRPr>
            </a:lvl1pPr>
            <a:lvl2pPr>
              <a:lnSpc>
                <a:spcPct val="150000"/>
              </a:lnSpc>
              <a:defRPr sz="1600" b="0">
                <a:latin typeface="+mj-lt"/>
                <a:ea typeface="맑은 고딕" panose="020B0503020000020004" pitchFamily="50" charset="-127"/>
              </a:defRPr>
            </a:lvl2pPr>
            <a:lvl3pPr>
              <a:lnSpc>
                <a:spcPct val="150000"/>
              </a:lnSpc>
              <a:defRPr sz="1400" b="0">
                <a:latin typeface="+mj-lt"/>
                <a:ea typeface="맑은 고딕" panose="020B0503020000020004" pitchFamily="50" charset="-127"/>
              </a:defRPr>
            </a:lvl3pPr>
            <a:lvl4pPr marL="900000" indent="-228600">
              <a:lnSpc>
                <a:spcPct val="150000"/>
              </a:lnSpc>
              <a:buFont typeface="Calibri" panose="020F0502020204030204" pitchFamily="34" charset="0"/>
              <a:buChar char="–"/>
              <a:defRPr sz="1200" b="0">
                <a:latin typeface="+mj-lt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2000">
                <a:latin typeface="+mj-lt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0825" y="279056"/>
            <a:ext cx="8642350" cy="3416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dirty="0"/>
            </a:lvl5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2"/>
          </p:nvPr>
        </p:nvSpPr>
        <p:spPr>
          <a:xfrm>
            <a:off x="260350" y="650188"/>
            <a:ext cx="8632825" cy="258532"/>
          </a:xfrm>
          <a:noFill/>
        </p:spPr>
        <p:txBody>
          <a:bodyPr wrap="square" rtlCol="0">
            <a:spAutoFit/>
          </a:bodyPr>
          <a:lstStyle>
            <a:lvl1pPr>
              <a:defRPr lang="ko-KR" altLang="en-US" sz="1200" b="1" dirty="0" smtClean="0">
                <a:solidFill>
                  <a:srgbClr val="DC551E"/>
                </a:solidFill>
                <a:latin typeface="+mj-lt"/>
                <a:ea typeface="맑은 고딕" panose="020B0503020000020004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dirty="0"/>
            </a:lvl5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838824" y="6356351"/>
            <a:ext cx="2057400" cy="365125"/>
          </a:xfrm>
        </p:spPr>
        <p:txBody>
          <a:bodyPr/>
          <a:lstStyle>
            <a:lvl1pPr>
              <a:defRPr>
                <a:latin typeface="+mj-lt"/>
                <a:ea typeface="맑은 고딕" panose="020B0503020000020004" pitchFamily="50" charset="-127"/>
              </a:defRPr>
            </a:lvl1pPr>
          </a:lstStyle>
          <a:p>
            <a:fld id="{504148CA-37DD-426A-8911-AD5D4F5D2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993757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orient="horz" pos="3997" userDrawn="1">
          <p15:clr>
            <a:srgbClr val="FBAE40"/>
          </p15:clr>
        </p15:guide>
        <p15:guide id="2" pos="158" userDrawn="1">
          <p15:clr>
            <a:srgbClr val="FBAE40"/>
          </p15:clr>
        </p15:guide>
        <p15:guide id="3" pos="5602" userDrawn="1">
          <p15:clr>
            <a:srgbClr val="FBAE40"/>
          </p15:clr>
        </p15:guide>
        <p15:guide id="4" orient="horz" pos="572" userDrawn="1">
          <p15:clr>
            <a:srgbClr val="FBAE40"/>
          </p15:clr>
        </p15:guide>
        <p15:guide id="5" orient="horz" pos="391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내용 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465109" y="-6045"/>
            <a:ext cx="10052386" cy="51399"/>
          </a:xfrm>
          <a:prstGeom prst="rect">
            <a:avLst/>
          </a:prstGeom>
          <a:solidFill>
            <a:srgbClr val="375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7380289" y="-9172"/>
            <a:ext cx="576087" cy="51399"/>
          </a:xfrm>
          <a:prstGeom prst="rect">
            <a:avLst/>
          </a:prstGeom>
          <a:solidFill>
            <a:srgbClr val="DC5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-465109" y="6813376"/>
            <a:ext cx="10052386" cy="51399"/>
          </a:xfrm>
          <a:prstGeom prst="rect">
            <a:avLst/>
          </a:prstGeom>
          <a:solidFill>
            <a:srgbClr val="375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60350" y="908050"/>
            <a:ext cx="8632825" cy="5797314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sz="1800" b="1">
                <a:latin typeface="+mj-lt"/>
                <a:ea typeface="맑은 고딕" panose="020B0503020000020004" pitchFamily="50" charset="-127"/>
              </a:defRPr>
            </a:lvl1pPr>
            <a:lvl2pPr latinLnBrk="0">
              <a:lnSpc>
                <a:spcPct val="150000"/>
              </a:lnSpc>
              <a:defRPr sz="1600" b="0">
                <a:latin typeface="+mj-lt"/>
                <a:ea typeface="맑은 고딕" panose="020B0503020000020004" pitchFamily="50" charset="-127"/>
              </a:defRPr>
            </a:lvl2pPr>
            <a:lvl3pPr latinLnBrk="0">
              <a:lnSpc>
                <a:spcPct val="150000"/>
              </a:lnSpc>
              <a:defRPr sz="1400" b="0">
                <a:latin typeface="+mj-lt"/>
                <a:ea typeface="맑은 고딕" panose="020B0503020000020004" pitchFamily="50" charset="-127"/>
              </a:defRPr>
            </a:lvl3pPr>
            <a:lvl4pPr marL="900000" indent="-228600" latinLnBrk="0">
              <a:lnSpc>
                <a:spcPct val="150000"/>
              </a:lnSpc>
              <a:buFont typeface="Calibri" panose="020F0502020204030204" pitchFamily="34" charset="0"/>
              <a:buChar char="–"/>
              <a:defRPr sz="1200" b="0">
                <a:latin typeface="+mj-lt"/>
                <a:ea typeface="맑은 고딕" panose="020B0503020000020004" pitchFamily="50" charset="-127"/>
              </a:defRPr>
            </a:lvl4pPr>
            <a:lvl5pPr latinLnBrk="0">
              <a:lnSpc>
                <a:spcPct val="150000"/>
              </a:lnSpc>
              <a:defRPr sz="1600">
                <a:latin typeface="+mj-lt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0825" y="279056"/>
            <a:ext cx="8642350" cy="480131"/>
          </a:xfrm>
          <a:noFill/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defRPr>
            </a:lvl1pPr>
          </a:lstStyle>
          <a:p>
            <a:pPr marL="228600" lvl="0" indent="-22860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838824" y="6356351"/>
            <a:ext cx="2057400" cy="365125"/>
          </a:xfrm>
        </p:spPr>
        <p:txBody>
          <a:bodyPr/>
          <a:lstStyle>
            <a:lvl1pPr>
              <a:defRPr>
                <a:latin typeface="+mj-lt"/>
                <a:ea typeface="맑은 고딕" panose="020B0503020000020004" pitchFamily="50" charset="-127"/>
              </a:defRPr>
            </a:lvl1pPr>
          </a:lstStyle>
          <a:p>
            <a:fld id="{504148CA-37DD-426A-8911-AD5D4F5D2B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250825" y="765039"/>
            <a:ext cx="864235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2340869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orient="horz" pos="3997">
          <p15:clr>
            <a:srgbClr val="FBAE40"/>
          </p15:clr>
        </p15:guide>
        <p15:guide id="2" pos="158">
          <p15:clr>
            <a:srgbClr val="FBAE40"/>
          </p15:clr>
        </p15:guide>
        <p15:guide id="3" pos="5602">
          <p15:clr>
            <a:srgbClr val="FBAE40"/>
          </p15:clr>
        </p15:guide>
        <p15:guide id="4" orient="horz" pos="572">
          <p15:clr>
            <a:srgbClr val="FBAE40"/>
          </p15:clr>
        </p15:guide>
        <p15:guide id="5" orient="horz" pos="391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템플릿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465109" y="-6045"/>
            <a:ext cx="10052386" cy="51399"/>
          </a:xfrm>
          <a:prstGeom prst="rect">
            <a:avLst/>
          </a:prstGeom>
          <a:solidFill>
            <a:srgbClr val="375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7380289" y="-9172"/>
            <a:ext cx="576087" cy="51399"/>
          </a:xfrm>
          <a:prstGeom prst="rect">
            <a:avLst/>
          </a:prstGeom>
          <a:solidFill>
            <a:srgbClr val="DC5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-465109" y="6813376"/>
            <a:ext cx="10052386" cy="51399"/>
          </a:xfrm>
          <a:prstGeom prst="rect">
            <a:avLst/>
          </a:prstGeom>
          <a:solidFill>
            <a:srgbClr val="375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60350" y="908050"/>
            <a:ext cx="8632825" cy="579731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 b="1">
                <a:latin typeface="+mj-lt"/>
                <a:ea typeface="맑은 고딕" panose="020B0503020000020004" pitchFamily="50" charset="-127"/>
              </a:defRPr>
            </a:lvl1pPr>
            <a:lvl2pPr>
              <a:lnSpc>
                <a:spcPct val="150000"/>
              </a:lnSpc>
              <a:defRPr sz="1600" b="0">
                <a:latin typeface="+mj-lt"/>
                <a:ea typeface="맑은 고딕" panose="020B0503020000020004" pitchFamily="50" charset="-127"/>
              </a:defRPr>
            </a:lvl2pPr>
            <a:lvl3pPr>
              <a:lnSpc>
                <a:spcPct val="150000"/>
              </a:lnSpc>
              <a:defRPr sz="1400" b="0">
                <a:latin typeface="+mj-lt"/>
                <a:ea typeface="맑은 고딕" panose="020B0503020000020004" pitchFamily="50" charset="-127"/>
              </a:defRPr>
            </a:lvl3pPr>
            <a:lvl4pPr marL="900000" indent="-228600">
              <a:lnSpc>
                <a:spcPct val="150000"/>
              </a:lnSpc>
              <a:buFont typeface="Calibri" panose="020F0502020204030204" pitchFamily="34" charset="0"/>
              <a:buChar char="–"/>
              <a:defRPr sz="1200" b="0">
                <a:latin typeface="+mj-lt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600">
                <a:latin typeface="+mj-lt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2"/>
          </p:nvPr>
        </p:nvSpPr>
        <p:spPr>
          <a:xfrm>
            <a:off x="260350" y="490752"/>
            <a:ext cx="8632825" cy="258532"/>
          </a:xfr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ko-KR" altLang="en-US" sz="1200" b="1" dirty="0" smtClean="0">
                <a:solidFill>
                  <a:srgbClr val="DC551E"/>
                </a:solidFill>
                <a:latin typeface="+mj-lt"/>
                <a:ea typeface="맑은 고딕" panose="020B0503020000020004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dirty="0"/>
            </a:lvl5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627784" y="491422"/>
            <a:ext cx="0" cy="257862"/>
          </a:xfrm>
          <a:prstGeom prst="line">
            <a:avLst/>
          </a:prstGeom>
          <a:ln w="9525">
            <a:solidFill>
              <a:srgbClr val="DC55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6516216" y="491422"/>
            <a:ext cx="0" cy="257862"/>
          </a:xfrm>
          <a:prstGeom prst="line">
            <a:avLst/>
          </a:prstGeom>
          <a:ln w="9525">
            <a:solidFill>
              <a:srgbClr val="DC55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838824" y="6356351"/>
            <a:ext cx="2057400" cy="365125"/>
          </a:xfrm>
        </p:spPr>
        <p:txBody>
          <a:bodyPr/>
          <a:lstStyle>
            <a:lvl1pPr>
              <a:defRPr>
                <a:latin typeface="+mj-lt"/>
                <a:ea typeface="맑은 고딕" panose="020B0503020000020004" pitchFamily="50" charset="-127"/>
              </a:defRPr>
            </a:lvl1pPr>
          </a:lstStyle>
          <a:p>
            <a:fld id="{504148CA-37DD-426A-8911-AD5D4F5D2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488825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orient="horz" pos="3997">
          <p15:clr>
            <a:srgbClr val="FBAE40"/>
          </p15:clr>
        </p15:guide>
        <p15:guide id="2" pos="158">
          <p15:clr>
            <a:srgbClr val="FBAE40"/>
          </p15:clr>
        </p15:guide>
        <p15:guide id="3" pos="5602">
          <p15:clr>
            <a:srgbClr val="FBAE40"/>
          </p15:clr>
        </p15:guide>
        <p15:guide id="4" orient="horz" pos="572">
          <p15:clr>
            <a:srgbClr val="FBAE40"/>
          </p15:clr>
        </p15:guide>
        <p15:guide id="5" orient="horz" pos="391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B79CA-C5C2-495F-8748-DC7F753A8CCF}" type="datetime1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148CA-37DD-426A-8911-AD5D4F5D2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6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8" r:id="rId3"/>
    <p:sldLayoutId id="2147483673" r:id="rId4"/>
    <p:sldLayoutId id="2147483675" r:id="rId5"/>
    <p:sldLayoutId id="2147483680" r:id="rId6"/>
    <p:sldLayoutId id="2147483674" r:id="rId7"/>
    <p:sldLayoutId id="2147483679" r:id="rId8"/>
    <p:sldLayoutId id="2147483677" r:id="rId9"/>
    <p:sldLayoutId id="2147483676" r:id="rId10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4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24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62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000" b="1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62400" indent="-228600" algn="l" defTabSz="914400" rtl="0" eaLnBrk="1" latinLnBrk="1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"/>
        <a:defRPr sz="1000" b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2020.01.15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78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, Pandas </a:t>
            </a:r>
            <a:r>
              <a:rPr lang="ko-KR" altLang="en-US" dirty="0" smtClean="0"/>
              <a:t>입문</a:t>
            </a:r>
            <a:endParaRPr lang="en-US" altLang="ko-KR" dirty="0" smtClean="0"/>
          </a:p>
          <a:p>
            <a:r>
              <a:rPr lang="ko-KR" altLang="en-US" dirty="0" smtClean="0"/>
              <a:t>데이터 전처리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결측값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r>
              <a:rPr lang="ko-KR" altLang="en-US" dirty="0" smtClean="0"/>
              <a:t>데이터 전처리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이상치 처리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1621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텍스트 개체 틀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결측값 확인</a:t>
                </a:r>
                <a:endParaRPr lang="en-US" altLang="ko-KR" dirty="0" smtClean="0"/>
              </a:p>
              <a:p>
                <a:r>
                  <a:rPr lang="ko-KR" altLang="en-US" dirty="0" err="1" smtClean="0"/>
                  <a:t>결측값을</a:t>
                </a:r>
                <a:r>
                  <a:rPr lang="ko-KR" altLang="en-US" dirty="0" smtClean="0"/>
                  <a:t> 포함한 데이터 제외</a:t>
                </a:r>
                <a:endParaRPr lang="en-US" altLang="ko-KR" dirty="0" smtClean="0"/>
              </a:p>
              <a:p>
                <a:r>
                  <a:rPr lang="ko-KR" altLang="en-US" dirty="0" err="1" smtClean="0"/>
                  <a:t>결측값</a:t>
                </a:r>
                <a:r>
                  <a:rPr lang="ko-KR" altLang="en-US" dirty="0" smtClean="0"/>
                  <a:t> 채우기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단순 수치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지정된 값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 대입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평균</a:t>
                </a:r>
                <a:r>
                  <a:rPr lang="en-US" altLang="ko-KR" dirty="0" smtClean="0"/>
                  <a:t>/</a:t>
                </a:r>
                <a:r>
                  <a:rPr lang="ko-KR" altLang="en-US" dirty="0" err="1" smtClean="0"/>
                  <a:t>중간값</a:t>
                </a:r>
                <a:r>
                  <a:rPr lang="en-US" altLang="ko-KR" dirty="0" smtClean="0"/>
                  <a:t>/</a:t>
                </a:r>
                <a:r>
                  <a:rPr lang="ko-KR" altLang="en-US" dirty="0" err="1" smtClean="0"/>
                  <a:t>최빈값</a:t>
                </a:r>
                <a:r>
                  <a:rPr lang="ko-KR" altLang="en-US" dirty="0" smtClean="0"/>
                  <a:t> 대</a:t>
                </a:r>
                <a:r>
                  <a:rPr lang="ko-KR" altLang="en-US" dirty="0"/>
                  <a:t>입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 smtClean="0"/>
                  <a:t>-</a:t>
                </a:r>
                <a:r>
                  <a:rPr lang="ko-KR" altLang="en-US" dirty="0" err="1" smtClean="0"/>
                  <a:t>최근접</a:t>
                </a: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객체법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(</a:t>
                </a:r>
                <a:r>
                  <a:rPr lang="en-US" altLang="ko-KR" dirty="0" err="1" smtClean="0"/>
                  <a:t>kNN</a:t>
                </a:r>
                <a:r>
                  <a:rPr lang="en-US" altLang="ko-KR" dirty="0" smtClean="0"/>
                  <a:t>)</a:t>
                </a:r>
              </a:p>
              <a:p>
                <a:pPr lvl="1"/>
                <a:r>
                  <a:rPr lang="ko-KR" altLang="en-US" dirty="0" smtClean="0"/>
                  <a:t>반복 </a:t>
                </a:r>
                <a:r>
                  <a:rPr lang="ko-KR" altLang="en-US" dirty="0" err="1" smtClean="0"/>
                  <a:t>예측값</a:t>
                </a:r>
                <a:r>
                  <a:rPr lang="ko-KR" altLang="en-US" dirty="0" smtClean="0"/>
                  <a:t> 대입 </a:t>
                </a:r>
                <a:r>
                  <a:rPr lang="en-US" altLang="ko-KR" dirty="0" smtClean="0"/>
                  <a:t>(Iterative imputation)</a:t>
                </a:r>
              </a:p>
              <a:p>
                <a:pPr lvl="1"/>
                <a:r>
                  <a:rPr lang="ko-KR" altLang="en-US" dirty="0" smtClean="0"/>
                  <a:t>행렬 완성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또는 행렬 분해</a:t>
                </a:r>
                <a:r>
                  <a:rPr lang="en-US" altLang="ko-KR" dirty="0" smtClean="0"/>
                  <a:t>)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2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전처리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결측값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04148CA-37DD-426A-8911-AD5D4F5D2BF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25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학습 데이터</a:t>
            </a:r>
            <a:r>
              <a:rPr lang="en-US" altLang="ko-KR" dirty="0" smtClean="0"/>
              <a:t>/</a:t>
            </a:r>
            <a:r>
              <a:rPr lang="ko-KR" altLang="en-US" dirty="0" smtClean="0"/>
              <a:t>검증 데이터</a:t>
            </a:r>
            <a:r>
              <a:rPr lang="en-US" altLang="ko-KR" dirty="0" smtClean="0"/>
              <a:t>(Training data/Test data)</a:t>
            </a:r>
          </a:p>
          <a:p>
            <a:pPr lvl="1"/>
            <a:r>
              <a:rPr lang="ko-KR" altLang="en-US" dirty="0" err="1" smtClean="0"/>
              <a:t>과적합</a:t>
            </a:r>
            <a:r>
              <a:rPr lang="en-US" altLang="ko-KR" dirty="0" smtClean="0"/>
              <a:t>(Overfitting)</a:t>
            </a:r>
          </a:p>
          <a:p>
            <a:pPr lvl="2"/>
            <a:r>
              <a:rPr lang="en-US" altLang="ko-KR" dirty="0" smtClean="0"/>
              <a:t>In-sample testing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과적합</a:t>
            </a:r>
            <a:r>
              <a:rPr lang="ko-KR" altLang="en-US" dirty="0" smtClean="0"/>
              <a:t> 방지 방법</a:t>
            </a:r>
            <a:endParaRPr lang="en-US" altLang="ko-KR" dirty="0"/>
          </a:p>
          <a:p>
            <a:pPr lvl="2"/>
            <a:r>
              <a:rPr lang="en-US" altLang="ko-KR" dirty="0" smtClean="0"/>
              <a:t>Regularization</a:t>
            </a:r>
          </a:p>
          <a:p>
            <a:pPr lvl="2"/>
            <a:r>
              <a:rPr lang="en-US" altLang="ko-KR" dirty="0" smtClean="0"/>
              <a:t>Split training/test data (validation)</a:t>
            </a:r>
          </a:p>
          <a:p>
            <a:pPr lvl="2"/>
            <a:r>
              <a:rPr lang="en-US" altLang="ko-KR" dirty="0" smtClean="0"/>
              <a:t>K-Fold cross validation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전처리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결측값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04148CA-37DD-426A-8911-AD5D4F5D2BFA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2276872"/>
            <a:ext cx="49720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7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Split train/test data</a:t>
            </a:r>
          </a:p>
          <a:p>
            <a:pPr lvl="1"/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전처리 </a:t>
            </a:r>
            <a:r>
              <a:rPr lang="en-US" altLang="ko-KR" dirty="0"/>
              <a:t>– </a:t>
            </a:r>
            <a:r>
              <a:rPr lang="ko-KR" altLang="en-US" dirty="0" err="1"/>
              <a:t>결측값</a:t>
            </a:r>
            <a:r>
              <a:rPr lang="ko-KR" altLang="en-US" dirty="0"/>
              <a:t>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04148CA-37DD-426A-8911-AD5D4F5D2BFA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988840"/>
            <a:ext cx="45339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1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K-</a:t>
            </a:r>
            <a:r>
              <a:rPr lang="ko-KR" altLang="en-US" dirty="0" err="1" smtClean="0"/>
              <a:t>폴드</a:t>
            </a:r>
            <a:r>
              <a:rPr lang="ko-KR" altLang="en-US" dirty="0" smtClean="0"/>
              <a:t> 교차 검증</a:t>
            </a:r>
            <a:r>
              <a:rPr lang="en-US" altLang="ko-KR" dirty="0" smtClean="0"/>
              <a:t>(K-Fold cross validation)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전처리 </a:t>
            </a:r>
            <a:r>
              <a:rPr lang="en-US" altLang="ko-KR" dirty="0"/>
              <a:t>– </a:t>
            </a:r>
            <a:r>
              <a:rPr lang="ko-KR" altLang="en-US" dirty="0" err="1"/>
              <a:t>결측값</a:t>
            </a:r>
            <a:r>
              <a:rPr lang="ko-KR" altLang="en-US" dirty="0"/>
              <a:t>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04148CA-37DD-426A-8911-AD5D4F5D2BFA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80" r="29050" b="11166"/>
          <a:stretch/>
        </p:blipFill>
        <p:spPr>
          <a:xfrm>
            <a:off x="827584" y="1988840"/>
            <a:ext cx="4311432" cy="27003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139921" y="2348880"/>
            <a:ext cx="698903" cy="270901"/>
          </a:xfrm>
          <a:prstGeom prst="rect">
            <a:avLst/>
          </a:prstGeom>
          <a:solidFill>
            <a:srgbClr val="99FFC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ysClr val="windowText" lastClr="000000"/>
                </a:solidFill>
              </a:rPr>
              <a:t>Fold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85856" y="2348880"/>
            <a:ext cx="1782198" cy="270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 데이터에 이용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39921" y="2812674"/>
            <a:ext cx="698903" cy="270901"/>
          </a:xfrm>
          <a:prstGeom prst="rect">
            <a:avLst/>
          </a:prstGeom>
          <a:solidFill>
            <a:srgbClr val="83CA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Fold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85856" y="2812674"/>
            <a:ext cx="1782198" cy="270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검증 데이터에 이용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546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K-</a:t>
            </a:r>
            <a:r>
              <a:rPr lang="ko-KR" altLang="en-US" dirty="0" err="1" smtClean="0"/>
              <a:t>폴드</a:t>
            </a:r>
            <a:r>
              <a:rPr lang="ko-KR" altLang="en-US" dirty="0" smtClean="0"/>
              <a:t> 교차 검증</a:t>
            </a:r>
            <a:r>
              <a:rPr lang="en-US" altLang="ko-KR" dirty="0" smtClean="0"/>
              <a:t>(K-Fold cross validation)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전처리 </a:t>
            </a:r>
            <a:r>
              <a:rPr lang="en-US" altLang="ko-KR" dirty="0"/>
              <a:t>– </a:t>
            </a:r>
            <a:r>
              <a:rPr lang="ko-KR" altLang="en-US" dirty="0" err="1"/>
              <a:t>결측값</a:t>
            </a:r>
            <a:r>
              <a:rPr lang="ko-KR" altLang="en-US" dirty="0"/>
              <a:t>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04148CA-37DD-426A-8911-AD5D4F5D2BFA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708" y="1634173"/>
            <a:ext cx="6076703" cy="420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972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이택호 2018">
      <a:majorFont>
        <a:latin typeface="Calibri"/>
        <a:ea typeface="나눔고딕"/>
        <a:cs typeface=""/>
      </a:majorFont>
      <a:minorFont>
        <a:latin typeface="Calibri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18401</TotalTime>
  <Words>158</Words>
  <Application>Microsoft Office PowerPoint</Application>
  <PresentationFormat>화면 슬라이드 쇼(4:3)</PresentationFormat>
  <Paragraphs>43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나눔고딕</vt:lpstr>
      <vt:lpstr>맑은 고딕</vt:lpstr>
      <vt:lpstr>Arial</vt:lpstr>
      <vt:lpstr>Calibri</vt:lpstr>
      <vt:lpstr>Cambria Math</vt:lpstr>
      <vt:lpstr>Symbol</vt:lpstr>
      <vt:lpstr>Wingdings</vt:lpstr>
      <vt:lpstr>Office 테마</vt:lpstr>
      <vt:lpstr>데이터 전처리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이택호</dc:creator>
  <cp:lastModifiedBy>이 택호</cp:lastModifiedBy>
  <cp:revision>518</cp:revision>
  <dcterms:created xsi:type="dcterms:W3CDTF">2014-11-13T12:15:30Z</dcterms:created>
  <dcterms:modified xsi:type="dcterms:W3CDTF">2020-01-14T23:51:42Z</dcterms:modified>
</cp:coreProperties>
</file>