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36" r:id="rId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EA1A88-1DBE-40D8-815A-814BB347DB53}" type="datetimeFigureOut">
              <a:rPr lang="ko-KR" altLang="en-US" smtClean="0"/>
              <a:pPr/>
              <a:t>2018-09-11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EBB92-3633-47C5-927F-7AB931D8371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504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9722EC-6B7F-470B-85AC-F685ED6A4D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B6FC3-AB6B-4F83-8151-A0A1096FB9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63CC52-E6B5-4966-A0B0-10A68E920A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41A23-836A-4B24-A224-D304FD49542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D7695-EDD6-41E8-B2A7-3EFA133971F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A036CF-0B14-40C2-8F15-25BE493418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DF1F35-6191-4069-BC79-6008FB05733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944F8-1FE7-4EF4-A948-E448D082BA6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41D5B1-4559-4E41-943D-67D07E36938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7E7AE3-44CC-4DE9-8780-BB92B4EADE0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675E5A-57A2-4B58-BFEF-16180FD89B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89726F8-D794-43D7-8C31-AEB24D746F2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41D5B1-4559-4E41-943D-67D07E369386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  <p:sp>
        <p:nvSpPr>
          <p:cNvPr id="3" name="Rectangle 2"/>
          <p:cNvSpPr/>
          <p:nvPr/>
        </p:nvSpPr>
        <p:spPr>
          <a:xfrm>
            <a:off x="792272" y="1424979"/>
            <a:ext cx="784887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u="sng" dirty="0">
                <a:latin typeface="+mn-ea"/>
                <a:ea typeface="+mn-ea"/>
              </a:rPr>
              <a:t>대표 프로그램</a:t>
            </a:r>
            <a:r>
              <a:rPr lang="en-US" altLang="ko-KR" sz="2400" b="1" u="sng" dirty="0">
                <a:latin typeface="+mn-ea"/>
                <a:ea typeface="+mn-ea"/>
              </a:rPr>
              <a:t>: </a:t>
            </a:r>
          </a:p>
          <a:p>
            <a:r>
              <a:rPr lang="en-US" altLang="ko-KR" sz="2400" dirty="0">
                <a:latin typeface="+mn-ea"/>
                <a:ea typeface="+mn-ea"/>
              </a:rPr>
              <a:t>    </a:t>
            </a:r>
            <a:r>
              <a:rPr lang="ko-KR" altLang="en-US" sz="2400" dirty="0">
                <a:latin typeface="+mn-ea"/>
                <a:ea typeface="+mn-ea"/>
              </a:rPr>
              <a:t>아직 까지는 만들어본 프로그램은 없고 전공 수업 때 과제로 구현을 해본적이 있습니다</a:t>
            </a:r>
            <a:r>
              <a:rPr lang="en-US" altLang="ko-KR" sz="2400" dirty="0">
                <a:latin typeface="+mn-ea"/>
                <a:ea typeface="+mn-ea"/>
              </a:rPr>
              <a:t>.</a:t>
            </a:r>
            <a:r>
              <a:rPr lang="ko-KR" altLang="en-US" sz="2400" dirty="0">
                <a:latin typeface="+mn-ea"/>
                <a:ea typeface="+mn-ea"/>
              </a:rPr>
              <a:t> </a:t>
            </a:r>
            <a:endParaRPr lang="en-US" altLang="ko-KR" sz="2400" dirty="0">
              <a:latin typeface="+mn-ea"/>
              <a:ea typeface="+mn-ea"/>
            </a:endParaRPr>
          </a:p>
          <a:p>
            <a:endParaRPr lang="en-US" altLang="ko-KR" sz="2400" dirty="0">
              <a:latin typeface="+mn-ea"/>
              <a:ea typeface="+mn-ea"/>
            </a:endParaRPr>
          </a:p>
          <a:p>
            <a:r>
              <a:rPr lang="ko-KR" altLang="en-US" sz="2400" b="1" u="sng" dirty="0">
                <a:latin typeface="+mn-ea"/>
                <a:ea typeface="+mn-ea"/>
              </a:rPr>
              <a:t>프로그래밍 언어</a:t>
            </a:r>
            <a:r>
              <a:rPr lang="en-US" altLang="ko-KR" sz="2400" b="1" u="sng" dirty="0">
                <a:latin typeface="+mn-ea"/>
                <a:ea typeface="+mn-ea"/>
              </a:rPr>
              <a:t>: </a:t>
            </a:r>
          </a:p>
          <a:p>
            <a:r>
              <a:rPr lang="en-US" altLang="ko-KR" sz="2400" dirty="0">
                <a:latin typeface="+mn-ea"/>
                <a:ea typeface="+mn-ea"/>
              </a:rPr>
              <a:t>    C</a:t>
            </a:r>
            <a:r>
              <a:rPr lang="ko-KR" altLang="en-US" sz="2400" dirty="0">
                <a:latin typeface="+mn-ea"/>
                <a:ea typeface="+mn-ea"/>
              </a:rPr>
              <a:t>언어</a:t>
            </a:r>
            <a:r>
              <a:rPr lang="en-US" altLang="ko-KR" sz="2400" dirty="0">
                <a:latin typeface="+mn-ea"/>
                <a:ea typeface="+mn-ea"/>
              </a:rPr>
              <a:t>(</a:t>
            </a:r>
            <a:r>
              <a:rPr lang="ko-KR" altLang="en-US" sz="2400" dirty="0">
                <a:latin typeface="+mn-ea"/>
                <a:ea typeface="+mn-ea"/>
              </a:rPr>
              <a:t>하</a:t>
            </a:r>
            <a:r>
              <a:rPr lang="en-US" altLang="ko-KR" sz="2400" dirty="0">
                <a:latin typeface="+mn-ea"/>
                <a:ea typeface="+mn-ea"/>
              </a:rPr>
              <a:t>)</a:t>
            </a:r>
          </a:p>
          <a:p>
            <a:r>
              <a:rPr lang="en-US" altLang="ko-KR" sz="2400" dirty="0">
                <a:latin typeface="+mn-ea"/>
                <a:ea typeface="+mn-ea"/>
              </a:rPr>
              <a:t>    C++(</a:t>
            </a:r>
            <a:r>
              <a:rPr lang="ko-KR" altLang="en-US" sz="2400" dirty="0">
                <a:latin typeface="+mn-ea"/>
                <a:ea typeface="+mn-ea"/>
              </a:rPr>
              <a:t>하</a:t>
            </a:r>
            <a:r>
              <a:rPr lang="en-US" altLang="ko-KR" sz="2400" dirty="0">
                <a:latin typeface="+mn-ea"/>
                <a:ea typeface="+mn-ea"/>
              </a:rPr>
              <a:t>)</a:t>
            </a:r>
          </a:p>
          <a:p>
            <a:r>
              <a:rPr lang="en-US" altLang="ko-KR" sz="2400" dirty="0">
                <a:latin typeface="+mn-ea"/>
                <a:ea typeface="+mn-ea"/>
              </a:rPr>
              <a:t>    </a:t>
            </a:r>
            <a:r>
              <a:rPr lang="ko-KR" altLang="en-US" sz="2400" dirty="0">
                <a:latin typeface="+mn-ea"/>
                <a:ea typeface="+mn-ea"/>
              </a:rPr>
              <a:t>자바</a:t>
            </a:r>
            <a:r>
              <a:rPr lang="en-US" altLang="ko-KR" sz="2400" dirty="0">
                <a:latin typeface="+mn-ea"/>
                <a:ea typeface="+mn-ea"/>
              </a:rPr>
              <a:t>(</a:t>
            </a:r>
            <a:r>
              <a:rPr lang="ko-KR" altLang="en-US" sz="2400" dirty="0">
                <a:latin typeface="+mn-ea"/>
                <a:ea typeface="+mn-ea"/>
              </a:rPr>
              <a:t>중</a:t>
            </a:r>
            <a:r>
              <a:rPr lang="en-US" altLang="ko-KR" sz="2400" dirty="0">
                <a:latin typeface="+mn-ea"/>
                <a:ea typeface="+mn-ea"/>
              </a:rPr>
              <a:t>)</a:t>
            </a:r>
          </a:p>
          <a:p>
            <a:r>
              <a:rPr lang="ko-KR" altLang="en-US" sz="2400" dirty="0">
                <a:latin typeface="+mn-ea"/>
                <a:ea typeface="+mn-ea"/>
              </a:rPr>
              <a:t>   </a:t>
            </a:r>
            <a:endParaRPr lang="en-US" altLang="ko-KR" sz="2400" dirty="0">
              <a:latin typeface="+mn-ea"/>
              <a:ea typeface="+mn-ea"/>
            </a:endParaRPr>
          </a:p>
          <a:p>
            <a:r>
              <a:rPr lang="ko-KR" altLang="en-US" sz="2400" b="1" u="sng" dirty="0">
                <a:latin typeface="+mn-ea"/>
                <a:ea typeface="+mn-ea"/>
              </a:rPr>
              <a:t>프로젝트 내용</a:t>
            </a:r>
            <a:r>
              <a:rPr lang="en-US" altLang="ko-KR" sz="2400" b="1" u="sng" dirty="0">
                <a:latin typeface="+mn-ea"/>
                <a:ea typeface="+mn-ea"/>
              </a:rPr>
              <a:t>:</a:t>
            </a:r>
          </a:p>
          <a:p>
            <a:r>
              <a:rPr lang="en-US" altLang="ko-KR" sz="2400" dirty="0">
                <a:latin typeface="+mn-ea"/>
                <a:ea typeface="+mn-ea"/>
              </a:rPr>
              <a:t>   </a:t>
            </a:r>
            <a:r>
              <a:rPr lang="ko-KR" altLang="en-US" sz="2400">
                <a:latin typeface="+mn-ea"/>
                <a:ea typeface="+mn-ea"/>
              </a:rPr>
              <a:t>저번 학기 </a:t>
            </a:r>
            <a:r>
              <a:rPr lang="ko-KR" altLang="en-US" sz="2400" dirty="0">
                <a:latin typeface="+mn-ea"/>
                <a:ea typeface="+mn-ea"/>
              </a:rPr>
              <a:t>자료구조 시간에 배운 알고리즘을 이용하여 정리되어 있지않은 정보들을 보기 편안하게 만들어주는 프로그램을 만들어 보고 싶습니다</a:t>
            </a:r>
            <a:r>
              <a:rPr lang="en-US" altLang="ko-KR" sz="2400" dirty="0">
                <a:latin typeface="+mn-ea"/>
                <a:ea typeface="+mn-ea"/>
              </a:rPr>
              <a:t>.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67544" y="303723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dirty="0">
                <a:latin typeface="Tahoma" pitchFamily="34" charset="0"/>
              </a:rPr>
              <a:t>김민종</a:t>
            </a:r>
            <a:r>
              <a:rPr lang="en-US" altLang="ko-KR" dirty="0">
                <a:latin typeface="Tahoma" pitchFamily="34" charset="0"/>
              </a:rPr>
              <a:t>_60152159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613399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3922</TotalTime>
  <Words>63</Words>
  <Application>Microsoft Office PowerPoint</Application>
  <PresentationFormat>화면 슬라이드 쇼(4:3)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굴림</vt:lpstr>
      <vt:lpstr>맑은 고딕</vt:lpstr>
      <vt:lpstr>Tahoma</vt:lpstr>
      <vt:lpstr>Default Design</vt:lpstr>
      <vt:lpstr>PowerPoint 프레젠테이션</vt:lpstr>
    </vt:vector>
  </TitlesOfParts>
  <Company>우리집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제1장 서론</dc:title>
  <dc:creator>고영권</dc:creator>
  <cp:lastModifiedBy> </cp:lastModifiedBy>
  <cp:revision>272</cp:revision>
  <dcterms:created xsi:type="dcterms:W3CDTF">2005-07-10T04:40:49Z</dcterms:created>
  <dcterms:modified xsi:type="dcterms:W3CDTF">2018-09-11T06:51:49Z</dcterms:modified>
</cp:coreProperties>
</file>