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8" r:id="rId3"/>
    <p:sldId id="287" r:id="rId4"/>
    <p:sldId id="289" r:id="rId5"/>
    <p:sldId id="290" r:id="rId6"/>
    <p:sldId id="265" r:id="rId7"/>
    <p:sldId id="258" r:id="rId8"/>
    <p:sldId id="267" r:id="rId9"/>
    <p:sldId id="270" r:id="rId10"/>
    <p:sldId id="271" r:id="rId11"/>
    <p:sldId id="273" r:id="rId12"/>
    <p:sldId id="274" r:id="rId13"/>
    <p:sldId id="260" r:id="rId14"/>
    <p:sldId id="275" r:id="rId15"/>
    <p:sldId id="276" r:id="rId16"/>
    <p:sldId id="277" r:id="rId17"/>
    <p:sldId id="278" r:id="rId18"/>
    <p:sldId id="288" r:id="rId19"/>
    <p:sldId id="291" r:id="rId20"/>
    <p:sldId id="262" r:id="rId21"/>
    <p:sldId id="280" r:id="rId22"/>
    <p:sldId id="281" r:id="rId23"/>
    <p:sldId id="282" r:id="rId24"/>
    <p:sldId id="283" r:id="rId25"/>
    <p:sldId id="284" r:id="rId26"/>
    <p:sldId id="285" r:id="rId27"/>
    <p:sldId id="264" r:id="rId28"/>
    <p:sldId id="286" r:id="rId29"/>
    <p:sldId id="259" r:id="rId30"/>
    <p:sldId id="292" r:id="rId31"/>
    <p:sldId id="261" r:id="rId32"/>
    <p:sldId id="293" r:id="rId33"/>
    <p:sldId id="263" r:id="rId34"/>
    <p:sldId id="294" r:id="rId35"/>
    <p:sldId id="295" r:id="rId36"/>
    <p:sldId id="268" r:id="rId37"/>
    <p:sldId id="266" r:id="rId38"/>
    <p:sldId id="296" r:id="rId39"/>
    <p:sldId id="269" r:id="rId40"/>
    <p:sldId id="29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4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0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8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5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5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5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551FF-6988-46E7-8D0B-C393F840265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368039-26C5-4391-82A2-A3440794C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01" y="1264479"/>
            <a:ext cx="6151397" cy="43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D7763A5C-1C89-4869-A70F-2C060AD46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68" y="3428456"/>
            <a:ext cx="3429000" cy="3429000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301A87D-8EA4-4723-A69D-85FD6F7E36FE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6098818" y="1930213"/>
            <a:ext cx="1716450" cy="1498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DBDC7B0-5181-4453-B6A1-185BF45F0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36" y="3814799"/>
            <a:ext cx="5105382" cy="27328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6ACFF2-AC96-468C-B6FC-3F1B113444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783" y="5786901"/>
            <a:ext cx="761134" cy="11034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07ADD6-7219-4C00-96B5-1EE5C3BBD5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767" y="4683404"/>
            <a:ext cx="762149" cy="11034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3F8C17-97F2-466F-9CB0-6C1C1DD3A7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727" y="3579906"/>
            <a:ext cx="761134" cy="1103498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2D3477BA-0B17-43D6-878D-FAB63811806A}"/>
              </a:ext>
            </a:extLst>
          </p:cNvPr>
          <p:cNvGrpSpPr/>
          <p:nvPr/>
        </p:nvGrpSpPr>
        <p:grpSpPr>
          <a:xfrm>
            <a:off x="9907138" y="4087600"/>
            <a:ext cx="3773895" cy="2671299"/>
            <a:chOff x="3238534" y="1056706"/>
            <a:chExt cx="7854916" cy="5559994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7B03645-52DD-4E54-B819-EDE72C46629B}"/>
                </a:ext>
              </a:extLst>
            </p:cNvPr>
            <p:cNvCxnSpPr/>
            <p:nvPr/>
          </p:nvCxnSpPr>
          <p:spPr>
            <a:xfrm>
              <a:off x="3481252" y="1063626"/>
              <a:ext cx="163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C66080AA-EDAE-4FBF-94F3-7283CEE24618}"/>
                </a:ext>
              </a:extLst>
            </p:cNvPr>
            <p:cNvCxnSpPr>
              <a:cxnSpLocks/>
            </p:cNvCxnSpPr>
            <p:nvPr/>
          </p:nvCxnSpPr>
          <p:spPr>
            <a:xfrm>
              <a:off x="4516868" y="3167856"/>
              <a:ext cx="1641045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A6B0A43-6DD9-477F-8EFE-627AD03A9878}"/>
                </a:ext>
              </a:extLst>
            </p:cNvPr>
            <p:cNvCxnSpPr>
              <a:cxnSpLocks/>
            </p:cNvCxnSpPr>
            <p:nvPr/>
          </p:nvCxnSpPr>
          <p:spPr>
            <a:xfrm>
              <a:off x="3824288" y="1717676"/>
              <a:ext cx="1385161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E772F1C-0E44-4005-93DE-612385E0414B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19" y="2363002"/>
              <a:ext cx="3278982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DBEFD63-F0F8-4986-96AD-D7A04E29D7C6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34" y="2695575"/>
              <a:ext cx="1165055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0D3E731F-1D83-4E81-89AE-F31BB1C8515C}"/>
                </a:ext>
              </a:extLst>
            </p:cNvPr>
            <p:cNvCxnSpPr>
              <a:cxnSpLocks/>
            </p:cNvCxnSpPr>
            <p:nvPr/>
          </p:nvCxnSpPr>
          <p:spPr>
            <a:xfrm>
              <a:off x="3683794" y="1398588"/>
              <a:ext cx="144746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A6D60A1-FE22-4D21-BC6A-738B2F7AF290}"/>
                </a:ext>
              </a:extLst>
            </p:cNvPr>
            <p:cNvCxnSpPr>
              <a:cxnSpLocks/>
            </p:cNvCxnSpPr>
            <p:nvPr/>
          </p:nvCxnSpPr>
          <p:spPr>
            <a:xfrm>
              <a:off x="4279764" y="3696497"/>
              <a:ext cx="3209267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449D419-2084-42CE-B4C2-DF22F96B5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2774950"/>
              <a:ext cx="366848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88CAEE3-5DA6-4553-B41E-EBC1A90BA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3028950"/>
              <a:ext cx="271598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6F20837-6E6F-4BF7-A3C5-1C557AA18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3632200"/>
              <a:ext cx="220798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D05ABFE2-82A9-41A9-A489-6E39FB33B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3917950"/>
              <a:ext cx="138248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AD98B44-1832-4291-AE71-85067842E8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676" y="4235450"/>
              <a:ext cx="361224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214990D-E2C1-4F20-B812-D6E9664FFF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52" y="5613400"/>
              <a:ext cx="658948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4559A55-7D06-4919-95A8-468804DDCE6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52" y="6616700"/>
              <a:ext cx="9065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DE9DCAF-FE48-4758-A2F1-B7ACC2C47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1002" y="1403350"/>
              <a:ext cx="4747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A36EC65-0F55-40FF-AE1D-14F5C7C401C1}"/>
                </a:ext>
              </a:extLst>
            </p:cNvPr>
            <p:cNvCxnSpPr>
              <a:cxnSpLocks/>
            </p:cNvCxnSpPr>
            <p:nvPr/>
          </p:nvCxnSpPr>
          <p:spPr>
            <a:xfrm>
              <a:off x="3644900" y="1056706"/>
              <a:ext cx="6756400" cy="346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2A1CD22-F306-478B-BE8A-B4014F0AE273}"/>
                </a:ext>
              </a:extLst>
            </p:cNvPr>
            <p:cNvCxnSpPr>
              <a:cxnSpLocks/>
            </p:cNvCxnSpPr>
            <p:nvPr/>
          </p:nvCxnSpPr>
          <p:spPr>
            <a:xfrm>
              <a:off x="5131255" y="1398588"/>
              <a:ext cx="5131797" cy="13763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EB4AFCA-606C-44F6-ABB1-AE78051D161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449" y="1720849"/>
              <a:ext cx="5053603" cy="13081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958BED0-00B7-44D4-AC6F-4061244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1" y="2368550"/>
              <a:ext cx="3481251" cy="126365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27F194ED-4F6D-4015-A44F-AADAEBB00513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89" y="2692799"/>
              <a:ext cx="5859463" cy="122515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9FEE274-07B5-4949-B88D-B38EAC935171}"/>
                </a:ext>
              </a:extLst>
            </p:cNvPr>
            <p:cNvCxnSpPr>
              <a:cxnSpLocks/>
            </p:cNvCxnSpPr>
            <p:nvPr/>
          </p:nvCxnSpPr>
          <p:spPr>
            <a:xfrm>
              <a:off x="6157913" y="3167856"/>
              <a:ext cx="4105139" cy="106759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C2DB79E-37D2-4805-B7DA-9802BDAC5D1C}"/>
                </a:ext>
              </a:extLst>
            </p:cNvPr>
            <p:cNvCxnSpPr>
              <a:cxnSpLocks/>
            </p:cNvCxnSpPr>
            <p:nvPr/>
          </p:nvCxnSpPr>
          <p:spPr>
            <a:xfrm>
              <a:off x="7489030" y="3696497"/>
              <a:ext cx="2697822" cy="191690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DF55FEF-2FE0-4099-AB70-16279743EDF6}"/>
                </a:ext>
              </a:extLst>
            </p:cNvPr>
            <p:cNvCxnSpPr>
              <a:cxnSpLocks/>
            </p:cNvCxnSpPr>
            <p:nvPr/>
          </p:nvCxnSpPr>
          <p:spPr>
            <a:xfrm>
              <a:off x="7482902" y="4137026"/>
              <a:ext cx="2703950" cy="247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DBA035A-6F02-4965-88EF-B6A53BD8D145}"/>
                </a:ext>
              </a:extLst>
            </p:cNvPr>
            <p:cNvCxnSpPr>
              <a:cxnSpLocks/>
            </p:cNvCxnSpPr>
            <p:nvPr/>
          </p:nvCxnSpPr>
          <p:spPr>
            <a:xfrm>
              <a:off x="4279763" y="4137026"/>
              <a:ext cx="3209267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8BFC9C-8F72-4F93-9BB5-3E602AD907AE}"/>
              </a:ext>
            </a:extLst>
          </p:cNvPr>
          <p:cNvSpPr txBox="1"/>
          <p:nvPr/>
        </p:nvSpPr>
        <p:spPr>
          <a:xfrm>
            <a:off x="513805" y="252549"/>
            <a:ext cx="699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저장한 계정의 정보를 서버에 업로드하기</a:t>
            </a:r>
          </a:p>
        </p:txBody>
      </p:sp>
      <p:pic>
        <p:nvPicPr>
          <p:cNvPr id="43" name="내용 개체 틀 4">
            <a:extLst>
              <a:ext uri="{FF2B5EF4-FFF2-40B4-BE49-F238E27FC236}">
                <a16:creationId xmlns:a16="http://schemas.microsoft.com/office/drawing/2014/main" id="{BAB8C354-A38F-43A6-9306-15CFA31D4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03" y="0"/>
            <a:ext cx="3063830" cy="19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4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-0.42279 -0.938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46" y="-4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내용 개체 틀 4">
            <a:extLst>
              <a:ext uri="{FF2B5EF4-FFF2-40B4-BE49-F238E27FC236}">
                <a16:creationId xmlns:a16="http://schemas.microsoft.com/office/drawing/2014/main" id="{BAB8C354-A38F-43A6-9306-15CFA31D4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03" y="0"/>
            <a:ext cx="3063830" cy="193021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7763A5C-1C89-4869-A70F-2C060AD46B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858000"/>
            <a:ext cx="3429000" cy="3429000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301A87D-8EA4-4723-A69D-85FD6F7E36FE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6098818" y="1930213"/>
            <a:ext cx="7807682" cy="4927787"/>
          </a:xfrm>
          <a:prstGeom prst="straightConnector1">
            <a:avLst/>
          </a:prstGeom>
          <a:ln w="57150">
            <a:solidFill>
              <a:schemeClr val="tx1">
                <a:alpha val="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8BFC9C-8F72-4F93-9BB5-3E602AD907AE}"/>
              </a:ext>
            </a:extLst>
          </p:cNvPr>
          <p:cNvSpPr txBox="1"/>
          <p:nvPr/>
        </p:nvSpPr>
        <p:spPr>
          <a:xfrm>
            <a:off x="513805" y="252549"/>
            <a:ext cx="699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 </a:t>
            </a:r>
            <a:r>
              <a:rPr lang="ko-KR" altLang="en-US" dirty="0" err="1"/>
              <a:t>업로드된</a:t>
            </a:r>
            <a:r>
              <a:rPr lang="ko-KR" altLang="en-US" dirty="0"/>
              <a:t> 계정의 정보들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C7DBA7-5EB6-4E22-A9A4-09BE6A59A7EB}"/>
              </a:ext>
            </a:extLst>
          </p:cNvPr>
          <p:cNvGrpSpPr/>
          <p:nvPr/>
        </p:nvGrpSpPr>
        <p:grpSpPr>
          <a:xfrm>
            <a:off x="225067" y="1930213"/>
            <a:ext cx="11741866" cy="4354899"/>
            <a:chOff x="225067" y="1930213"/>
            <a:chExt cx="11741866" cy="43548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ACF344-4D70-449B-AEC6-BF011B057502}"/>
                </a:ext>
              </a:extLst>
            </p:cNvPr>
            <p:cNvGrpSpPr/>
            <p:nvPr/>
          </p:nvGrpSpPr>
          <p:grpSpPr>
            <a:xfrm>
              <a:off x="225067" y="1930213"/>
              <a:ext cx="11741866" cy="4354899"/>
              <a:chOff x="225067" y="1930213"/>
              <a:chExt cx="11741866" cy="435489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2292FB-A832-453B-B4F2-A4D96368DA33}"/>
                  </a:ext>
                </a:extLst>
              </p:cNvPr>
              <p:cNvSpPr txBox="1"/>
              <p:nvPr/>
            </p:nvSpPr>
            <p:spPr>
              <a:xfrm>
                <a:off x="4918433" y="2459503"/>
                <a:ext cx="23495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아이디 </a:t>
                </a:r>
                <a:r>
                  <a:rPr lang="en-US" altLang="ko-KR" dirty="0"/>
                  <a:t>= u60144444;</a:t>
                </a:r>
              </a:p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0BF661-5F23-40D9-9C2D-6EE16E05E9EB}"/>
                  </a:ext>
                </a:extLst>
              </p:cNvPr>
              <p:cNvSpPr txBox="1"/>
              <p:nvPr/>
            </p:nvSpPr>
            <p:spPr>
              <a:xfrm>
                <a:off x="225067" y="4070940"/>
                <a:ext cx="23495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아이디 </a:t>
                </a:r>
                <a:r>
                  <a:rPr lang="en-US" altLang="ko-KR" dirty="0"/>
                  <a:t>= d60000000;</a:t>
                </a:r>
              </a:p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304A14-38E6-41E3-B641-941A5C566334}"/>
                  </a:ext>
                </a:extLst>
              </p:cNvPr>
              <p:cNvSpPr txBox="1"/>
              <p:nvPr/>
            </p:nvSpPr>
            <p:spPr>
              <a:xfrm>
                <a:off x="9617433" y="4070940"/>
                <a:ext cx="23495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아이디 </a:t>
                </a:r>
                <a:r>
                  <a:rPr lang="en-US" altLang="ko-KR" dirty="0"/>
                  <a:t>= u60188888;</a:t>
                </a:r>
              </a:p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7133BB-E09A-4D17-9EFE-655FDA20622C}"/>
                  </a:ext>
                </a:extLst>
              </p:cNvPr>
              <p:cNvSpPr txBox="1"/>
              <p:nvPr/>
            </p:nvSpPr>
            <p:spPr>
              <a:xfrm>
                <a:off x="7267933" y="5638781"/>
                <a:ext cx="23495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아이디 </a:t>
                </a:r>
                <a:r>
                  <a:rPr lang="en-US" altLang="ko-KR" dirty="0"/>
                  <a:t>= u60166666;</a:t>
                </a:r>
              </a:p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B28CDF97-F329-48D9-9359-183F355D2E32}"/>
                  </a:ext>
                </a:extLst>
              </p:cNvPr>
              <p:cNvCxnSpPr>
                <a:cxnSpLocks/>
                <a:stCxn id="43" idx="2"/>
                <a:endCxn id="37" idx="0"/>
              </p:cNvCxnSpPr>
              <p:nvPr/>
            </p:nvCxnSpPr>
            <p:spPr>
              <a:xfrm flipH="1">
                <a:off x="6093183" y="1930213"/>
                <a:ext cx="5635" cy="5292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BDB85FD7-8719-4E0E-B20F-DF1475D4A656}"/>
                  </a:ext>
                </a:extLst>
              </p:cNvPr>
              <p:cNvCxnSpPr>
                <a:cxnSpLocks/>
                <a:stCxn id="37" idx="1"/>
                <a:endCxn id="39" idx="0"/>
              </p:cNvCxnSpPr>
              <p:nvPr/>
            </p:nvCxnSpPr>
            <p:spPr>
              <a:xfrm flipH="1">
                <a:off x="1399817" y="2782669"/>
                <a:ext cx="3518616" cy="12882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4BC75262-F042-4CFA-9B65-ECC602EEBAB1}"/>
                  </a:ext>
                </a:extLst>
              </p:cNvPr>
              <p:cNvCxnSpPr>
                <a:cxnSpLocks/>
                <a:stCxn id="37" idx="3"/>
                <a:endCxn id="40" idx="0"/>
              </p:cNvCxnSpPr>
              <p:nvPr/>
            </p:nvCxnSpPr>
            <p:spPr>
              <a:xfrm>
                <a:off x="7267933" y="2782669"/>
                <a:ext cx="3524250" cy="12882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3F4106A-CE0F-4D69-8E4C-70605BA411D7}"/>
                  </a:ext>
                </a:extLst>
              </p:cNvPr>
              <p:cNvCxnSpPr>
                <a:cxnSpLocks/>
                <a:stCxn id="40" idx="1"/>
                <a:endCxn id="41" idx="0"/>
              </p:cNvCxnSpPr>
              <p:nvPr/>
            </p:nvCxnSpPr>
            <p:spPr>
              <a:xfrm flipH="1">
                <a:off x="8442683" y="4394106"/>
                <a:ext cx="1174750" cy="12446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1611B60-1C9A-40D0-8D6A-9A051EFD98BC}"/>
                </a:ext>
              </a:extLst>
            </p:cNvPr>
            <p:cNvSpPr txBox="1"/>
            <p:nvPr/>
          </p:nvSpPr>
          <p:spPr>
            <a:xfrm>
              <a:off x="2584263" y="4070940"/>
              <a:ext cx="699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계정들을 이진 탐색 트리로써 아이디를 기준으로서 저장한다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751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내용 개체 틀 4">
            <a:extLst>
              <a:ext uri="{FF2B5EF4-FFF2-40B4-BE49-F238E27FC236}">
                <a16:creationId xmlns:a16="http://schemas.microsoft.com/office/drawing/2014/main" id="{BAB8C354-A38F-43A6-9306-15CFA31D4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03" y="0"/>
            <a:ext cx="3063830" cy="1930213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301A87D-8EA4-4723-A69D-85FD6F7E36FE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6098818" y="1930213"/>
            <a:ext cx="7807682" cy="4927787"/>
          </a:xfrm>
          <a:prstGeom prst="straightConnector1">
            <a:avLst/>
          </a:prstGeom>
          <a:ln w="57150">
            <a:solidFill>
              <a:schemeClr val="tx1">
                <a:alpha val="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8BFC9C-8F72-4F93-9BB5-3E602AD907AE}"/>
              </a:ext>
            </a:extLst>
          </p:cNvPr>
          <p:cNvSpPr txBox="1"/>
          <p:nvPr/>
        </p:nvSpPr>
        <p:spPr>
          <a:xfrm>
            <a:off x="513805" y="252549"/>
            <a:ext cx="699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 </a:t>
            </a:r>
            <a:r>
              <a:rPr lang="ko-KR" altLang="en-US" dirty="0" err="1"/>
              <a:t>업로드된</a:t>
            </a:r>
            <a:r>
              <a:rPr lang="ko-KR" altLang="en-US" dirty="0"/>
              <a:t> 계정의 정보를 저장하기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DFEEC6-E895-422A-919B-D21FD78BB648}"/>
              </a:ext>
            </a:extLst>
          </p:cNvPr>
          <p:cNvSpPr txBox="1"/>
          <p:nvPr/>
        </p:nvSpPr>
        <p:spPr>
          <a:xfrm>
            <a:off x="4918433" y="-695902"/>
            <a:ext cx="234950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= d60100000;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ACF344-4D70-449B-AEC6-BF011B057502}"/>
              </a:ext>
            </a:extLst>
          </p:cNvPr>
          <p:cNvGrpSpPr/>
          <p:nvPr/>
        </p:nvGrpSpPr>
        <p:grpSpPr>
          <a:xfrm>
            <a:off x="225067" y="1930213"/>
            <a:ext cx="11741866" cy="4354899"/>
            <a:chOff x="225067" y="1930213"/>
            <a:chExt cx="11741866" cy="435489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2292FB-A832-453B-B4F2-A4D96368DA33}"/>
                </a:ext>
              </a:extLst>
            </p:cNvPr>
            <p:cNvSpPr txBox="1"/>
            <p:nvPr/>
          </p:nvSpPr>
          <p:spPr>
            <a:xfrm>
              <a:off x="4918433" y="2459503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u60144444;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BF661-5F23-40D9-9C2D-6EE16E05E9EB}"/>
                </a:ext>
              </a:extLst>
            </p:cNvPr>
            <p:cNvSpPr txBox="1"/>
            <p:nvPr/>
          </p:nvSpPr>
          <p:spPr>
            <a:xfrm>
              <a:off x="225067" y="4070940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d60000000;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D304A14-38E6-41E3-B641-941A5C566334}"/>
                </a:ext>
              </a:extLst>
            </p:cNvPr>
            <p:cNvSpPr txBox="1"/>
            <p:nvPr/>
          </p:nvSpPr>
          <p:spPr>
            <a:xfrm>
              <a:off x="9617433" y="4070940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u60188888;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67133BB-E09A-4D17-9EFE-655FDA20622C}"/>
                </a:ext>
              </a:extLst>
            </p:cNvPr>
            <p:cNvSpPr txBox="1"/>
            <p:nvPr/>
          </p:nvSpPr>
          <p:spPr>
            <a:xfrm>
              <a:off x="7267933" y="5638781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u60166666;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28CDF97-F329-48D9-9359-183F355D2E32}"/>
                </a:ext>
              </a:extLst>
            </p:cNvPr>
            <p:cNvCxnSpPr>
              <a:stCxn id="43" idx="2"/>
              <a:endCxn id="37" idx="0"/>
            </p:cNvCxnSpPr>
            <p:nvPr/>
          </p:nvCxnSpPr>
          <p:spPr>
            <a:xfrm flipH="1">
              <a:off x="6093183" y="1930213"/>
              <a:ext cx="5635" cy="529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DB85FD7-8719-4E0E-B20F-DF1475D4A656}"/>
                </a:ext>
              </a:extLst>
            </p:cNvPr>
            <p:cNvCxnSpPr>
              <a:stCxn id="37" idx="1"/>
              <a:endCxn id="39" idx="0"/>
            </p:cNvCxnSpPr>
            <p:nvPr/>
          </p:nvCxnSpPr>
          <p:spPr>
            <a:xfrm flipH="1">
              <a:off x="1399817" y="2782669"/>
              <a:ext cx="3518616" cy="128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BC75262-F042-4CFA-9B65-ECC602EEBAB1}"/>
                </a:ext>
              </a:extLst>
            </p:cNvPr>
            <p:cNvCxnSpPr>
              <a:stCxn id="37" idx="3"/>
              <a:endCxn id="40" idx="0"/>
            </p:cNvCxnSpPr>
            <p:nvPr/>
          </p:nvCxnSpPr>
          <p:spPr>
            <a:xfrm>
              <a:off x="7267933" y="2782669"/>
              <a:ext cx="3524250" cy="128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3F4106A-CE0F-4D69-8E4C-70605BA411D7}"/>
                </a:ext>
              </a:extLst>
            </p:cNvPr>
            <p:cNvCxnSpPr>
              <a:stCxn id="40" idx="1"/>
              <a:endCxn id="41" idx="0"/>
            </p:cNvCxnSpPr>
            <p:nvPr/>
          </p:nvCxnSpPr>
          <p:spPr>
            <a:xfrm flipH="1">
              <a:off x="8442683" y="4394106"/>
              <a:ext cx="1174750" cy="1244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FB9304-AF21-4BEA-B2EA-F712AB3B94A7}"/>
              </a:ext>
            </a:extLst>
          </p:cNvPr>
          <p:cNvCxnSpPr>
            <a:cxnSpLocks/>
          </p:cNvCxnSpPr>
          <p:nvPr/>
        </p:nvCxnSpPr>
        <p:spPr>
          <a:xfrm>
            <a:off x="1399817" y="4717271"/>
            <a:ext cx="2343866" cy="921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2FFD91-D496-4D9A-B5AF-EE1ED7E64B5E}"/>
              </a:ext>
            </a:extLst>
          </p:cNvPr>
          <p:cNvSpPr txBox="1"/>
          <p:nvPr/>
        </p:nvSpPr>
        <p:spPr>
          <a:xfrm>
            <a:off x="2584263" y="4070940"/>
            <a:ext cx="699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이진 탐색 트리로써 저장하면 새로운 노드를 저장할 노드를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O(</a:t>
            </a:r>
            <a:r>
              <a:rPr lang="en-US" altLang="ko-KR" dirty="0" err="1">
                <a:solidFill>
                  <a:srgbClr val="FF0000"/>
                </a:solidFill>
              </a:rPr>
              <a:t>logn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인 </a:t>
            </a:r>
            <a:r>
              <a:rPr lang="ko-KR" altLang="en-US" dirty="0" err="1">
                <a:solidFill>
                  <a:srgbClr val="FF0000"/>
                </a:solidFill>
              </a:rPr>
              <a:t>시간복잡도로서</a:t>
            </a:r>
            <a:r>
              <a:rPr lang="ko-KR" altLang="en-US" dirty="0">
                <a:solidFill>
                  <a:srgbClr val="FF0000"/>
                </a:solidFill>
              </a:rPr>
              <a:t> 탐색할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38104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46158 L -0.38203 0.69676 L -0.19661 0.92639 " pathEditMode="relative" ptsTypes="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806" y="252549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3806" y="1215018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9977" y="1215018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02501" y="1574801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719700" y="1862064"/>
            <a:ext cx="2694575" cy="305875"/>
            <a:chOff x="5582193" y="2109142"/>
            <a:chExt cx="2694575" cy="30587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2193" y="2160088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학번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19700" y="2353209"/>
            <a:ext cx="2694575" cy="305875"/>
            <a:chOff x="5582193" y="2109142"/>
            <a:chExt cx="2694575" cy="3058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2193" y="2160087"/>
              <a:ext cx="717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비밀번호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28409" y="2886590"/>
            <a:ext cx="2685866" cy="305875"/>
            <a:chOff x="5590902" y="2109142"/>
            <a:chExt cx="2685866" cy="30587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25026" y="2138018"/>
              <a:ext cx="1008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</a:rPr>
                <a:t>로그인 하기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0843" y="1336029"/>
            <a:ext cx="235132" cy="139337"/>
            <a:chOff x="1584959" y="2438400"/>
            <a:chExt cx="1219201" cy="838073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45975" y="3317967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비밀번호가 생각이 안 나시나요</a:t>
            </a:r>
            <a:r>
              <a:rPr lang="en-US" altLang="ko-KR" sz="800" u="sng" dirty="0"/>
              <a:t>?</a:t>
            </a:r>
            <a:endParaRPr lang="ko-KR" altLang="en-US" sz="800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852764" y="3593404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 변경하기</a:t>
            </a:r>
          </a:p>
        </p:txBody>
      </p:sp>
    </p:spTree>
    <p:extLst>
      <p:ext uri="{BB962C8B-B14F-4D97-AF65-F5344CB8AC3E}">
        <p14:creationId xmlns:p14="http://schemas.microsoft.com/office/powerpoint/2010/main" val="240100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806" y="252549"/>
            <a:ext cx="385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로그인할 계정의 정보를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3806" y="1215018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9977" y="1215018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02501" y="1574801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719700" y="1862064"/>
            <a:ext cx="2694575" cy="305875"/>
            <a:chOff x="5582193" y="2109142"/>
            <a:chExt cx="2694575" cy="30587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2193" y="2160088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d60100000</a:t>
              </a:r>
              <a:endParaRPr lang="ko-KR" altLang="en-US" sz="10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19700" y="2353209"/>
            <a:ext cx="2694575" cy="305875"/>
            <a:chOff x="5582193" y="2109142"/>
            <a:chExt cx="2694575" cy="3058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2193" y="2160087"/>
              <a:ext cx="717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********</a:t>
              </a:r>
              <a:endParaRPr lang="ko-KR" altLang="en-US" sz="1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28409" y="2886590"/>
            <a:ext cx="2685866" cy="305875"/>
            <a:chOff x="5590902" y="2109142"/>
            <a:chExt cx="2685866" cy="30587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25026" y="2138018"/>
              <a:ext cx="1008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로그인 하기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0843" y="1336029"/>
            <a:ext cx="235132" cy="139337"/>
            <a:chOff x="1584959" y="2438400"/>
            <a:chExt cx="1219201" cy="838073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45975" y="3317967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비밀번호가 생각이 안 나시나요</a:t>
            </a:r>
            <a:r>
              <a:rPr lang="en-US" altLang="ko-KR" sz="800" u="sng" dirty="0"/>
              <a:t>?</a:t>
            </a:r>
            <a:endParaRPr lang="ko-KR" altLang="en-US" sz="800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852764" y="3593404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 변경하기</a:t>
            </a:r>
          </a:p>
        </p:txBody>
      </p:sp>
    </p:spTree>
    <p:extLst>
      <p:ext uri="{BB962C8B-B14F-4D97-AF65-F5344CB8AC3E}">
        <p14:creationId xmlns:p14="http://schemas.microsoft.com/office/powerpoint/2010/main" val="25655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806" y="252549"/>
            <a:ext cx="581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입력받은</a:t>
            </a:r>
            <a:r>
              <a:rPr lang="ko-KR" altLang="en-US" dirty="0"/>
              <a:t> 계정의 정보를 서버에 보내기</a:t>
            </a:r>
          </a:p>
        </p:txBody>
      </p:sp>
      <p:pic>
        <p:nvPicPr>
          <p:cNvPr id="49" name="내용 개체 틀 4">
            <a:extLst>
              <a:ext uri="{FF2B5EF4-FFF2-40B4-BE49-F238E27FC236}">
                <a16:creationId xmlns:a16="http://schemas.microsoft.com/office/drawing/2014/main" id="{AF974A43-AA50-4EF4-B3A5-207EA4971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74" y="229018"/>
            <a:ext cx="3063830" cy="193021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4C66CA5-323D-4862-AB86-C1BDB4F57D67}"/>
              </a:ext>
            </a:extLst>
          </p:cNvPr>
          <p:cNvSpPr txBox="1"/>
          <p:nvPr/>
        </p:nvSpPr>
        <p:spPr>
          <a:xfrm>
            <a:off x="5508020" y="5676862"/>
            <a:ext cx="234950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= d60100000;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8D17AC-1664-4864-8817-970E4C260051}"/>
              </a:ext>
            </a:extLst>
          </p:cNvPr>
          <p:cNvGrpSpPr/>
          <p:nvPr/>
        </p:nvGrpSpPr>
        <p:grpSpPr>
          <a:xfrm>
            <a:off x="3981738" y="2159231"/>
            <a:ext cx="7768466" cy="4158962"/>
            <a:chOff x="2211767" y="2159231"/>
            <a:chExt cx="7768466" cy="415896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1B592D-074A-4AB5-871F-DD5685427BAE}"/>
                </a:ext>
              </a:extLst>
            </p:cNvPr>
            <p:cNvSpPr txBox="1"/>
            <p:nvPr/>
          </p:nvSpPr>
          <p:spPr>
            <a:xfrm>
              <a:off x="4918433" y="2459503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u60144444;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BFCD19-F07E-4E61-89D1-BD28C5682A77}"/>
                </a:ext>
              </a:extLst>
            </p:cNvPr>
            <p:cNvSpPr txBox="1"/>
            <p:nvPr/>
          </p:nvSpPr>
          <p:spPr>
            <a:xfrm>
              <a:off x="2211767" y="4068183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d60000000;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D14477-84ED-4037-9078-2A6946C1BC71}"/>
                </a:ext>
              </a:extLst>
            </p:cNvPr>
            <p:cNvSpPr txBox="1"/>
            <p:nvPr/>
          </p:nvSpPr>
          <p:spPr>
            <a:xfrm>
              <a:off x="7630733" y="4070940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u60188888;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1DC9292-9C34-4748-9C4C-B0553F2680F1}"/>
                </a:ext>
              </a:extLst>
            </p:cNvPr>
            <p:cNvSpPr txBox="1"/>
            <p:nvPr/>
          </p:nvSpPr>
          <p:spPr>
            <a:xfrm>
              <a:off x="6087549" y="5671862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u60166666;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512C8A2-C6D7-44BE-9EEE-0DAAEC8F8F97}"/>
                </a:ext>
              </a:extLst>
            </p:cNvPr>
            <p:cNvCxnSpPr>
              <a:cxnSpLocks/>
              <a:stCxn id="49" idx="2"/>
              <a:endCxn id="55" idx="0"/>
            </p:cNvCxnSpPr>
            <p:nvPr/>
          </p:nvCxnSpPr>
          <p:spPr>
            <a:xfrm flipH="1">
              <a:off x="6093183" y="2159231"/>
              <a:ext cx="5635" cy="300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17BEE2B-E4A2-42CF-92CB-AD4323DDBAD3}"/>
                </a:ext>
              </a:extLst>
            </p:cNvPr>
            <p:cNvCxnSpPr>
              <a:stCxn id="55" idx="1"/>
              <a:endCxn id="61" idx="0"/>
            </p:cNvCxnSpPr>
            <p:nvPr/>
          </p:nvCxnSpPr>
          <p:spPr>
            <a:xfrm flipH="1">
              <a:off x="3386517" y="2782669"/>
              <a:ext cx="1531916" cy="1285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B4D217D-0364-42C2-890D-9D5F08F0AA34}"/>
                </a:ext>
              </a:extLst>
            </p:cNvPr>
            <p:cNvCxnSpPr>
              <a:stCxn id="55" idx="3"/>
              <a:endCxn id="62" idx="0"/>
            </p:cNvCxnSpPr>
            <p:nvPr/>
          </p:nvCxnSpPr>
          <p:spPr>
            <a:xfrm>
              <a:off x="7267933" y="2782669"/>
              <a:ext cx="1537550" cy="128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4A722C5-2D49-4A9D-8AF2-DBC3B0586FB0}"/>
                </a:ext>
              </a:extLst>
            </p:cNvPr>
            <p:cNvCxnSpPr>
              <a:stCxn id="62" idx="1"/>
              <a:endCxn id="63" idx="0"/>
            </p:cNvCxnSpPr>
            <p:nvPr/>
          </p:nvCxnSpPr>
          <p:spPr>
            <a:xfrm flipH="1">
              <a:off x="7262299" y="4394106"/>
              <a:ext cx="368434" cy="1277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64F65D-4DC9-4351-9256-F581872066C1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>
            <a:off x="6331238" y="4391349"/>
            <a:ext cx="351532" cy="1285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35913E-3304-4111-A7CE-DA9A433AC164}"/>
              </a:ext>
            </a:extLst>
          </p:cNvPr>
          <p:cNvSpPr/>
          <p:nvPr/>
        </p:nvSpPr>
        <p:spPr>
          <a:xfrm>
            <a:off x="513806" y="1215018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1A8F2E-6786-4820-A99A-4A0C33991ABC}"/>
              </a:ext>
            </a:extLst>
          </p:cNvPr>
          <p:cNvSpPr txBox="1"/>
          <p:nvPr/>
        </p:nvSpPr>
        <p:spPr>
          <a:xfrm>
            <a:off x="1719977" y="1215018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E489248-310C-4902-ACA8-1B26DFB39820}"/>
              </a:ext>
            </a:extLst>
          </p:cNvPr>
          <p:cNvCxnSpPr/>
          <p:nvPr/>
        </p:nvCxnSpPr>
        <p:spPr>
          <a:xfrm>
            <a:off x="502501" y="1574801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모서리가 둥근 직사각형 9">
            <a:extLst>
              <a:ext uri="{FF2B5EF4-FFF2-40B4-BE49-F238E27FC236}">
                <a16:creationId xmlns:a16="http://schemas.microsoft.com/office/drawing/2014/main" id="{835C1964-FE98-4F76-AC2D-60167D669C83}"/>
              </a:ext>
            </a:extLst>
          </p:cNvPr>
          <p:cNvSpPr/>
          <p:nvPr/>
        </p:nvSpPr>
        <p:spPr>
          <a:xfrm>
            <a:off x="728409" y="1862064"/>
            <a:ext cx="2685866" cy="3058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12">
            <a:extLst>
              <a:ext uri="{FF2B5EF4-FFF2-40B4-BE49-F238E27FC236}">
                <a16:creationId xmlns:a16="http://schemas.microsoft.com/office/drawing/2014/main" id="{D411B9B2-91B7-4B58-A69B-CF4A449040F3}"/>
              </a:ext>
            </a:extLst>
          </p:cNvPr>
          <p:cNvSpPr/>
          <p:nvPr/>
        </p:nvSpPr>
        <p:spPr>
          <a:xfrm>
            <a:off x="728409" y="2353209"/>
            <a:ext cx="2685866" cy="3058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9FA47C4-94B1-4C79-8336-68C32FFE7D7E}"/>
              </a:ext>
            </a:extLst>
          </p:cNvPr>
          <p:cNvGrpSpPr/>
          <p:nvPr/>
        </p:nvGrpSpPr>
        <p:grpSpPr>
          <a:xfrm>
            <a:off x="728409" y="2886590"/>
            <a:ext cx="2685866" cy="305875"/>
            <a:chOff x="5590902" y="2109142"/>
            <a:chExt cx="2685866" cy="305875"/>
          </a:xfrm>
        </p:grpSpPr>
        <p:sp>
          <p:nvSpPr>
            <p:cNvPr id="79" name="모서리가 둥근 직사각형 18">
              <a:extLst>
                <a:ext uri="{FF2B5EF4-FFF2-40B4-BE49-F238E27FC236}">
                  <a16:creationId xmlns:a16="http://schemas.microsoft.com/office/drawing/2014/main" id="{8F4F1BB8-37EC-404A-9F1B-EF90B8E29022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CAC07A-C092-4511-BAF4-C38E4F364DBC}"/>
                </a:ext>
              </a:extLst>
            </p:cNvPr>
            <p:cNvSpPr txBox="1"/>
            <p:nvPr/>
          </p:nvSpPr>
          <p:spPr>
            <a:xfrm>
              <a:off x="6425026" y="2138018"/>
              <a:ext cx="1008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로그인 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A8D5A72-5FD5-40AE-8990-863D079C6D51}"/>
              </a:ext>
            </a:extLst>
          </p:cNvPr>
          <p:cNvGrpSpPr/>
          <p:nvPr/>
        </p:nvGrpSpPr>
        <p:grpSpPr>
          <a:xfrm>
            <a:off x="610843" y="1336029"/>
            <a:ext cx="235132" cy="139337"/>
            <a:chOff x="1584959" y="2438400"/>
            <a:chExt cx="1219201" cy="838073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529076A-AA4D-4C22-AEF8-ED519CB59B13}"/>
                </a:ext>
              </a:extLst>
            </p:cNvPr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55643C2-D090-4EED-8E1F-664F12BB12D7}"/>
                </a:ext>
              </a:extLst>
            </p:cNvPr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4B77900-88DE-4BE1-A582-7C0A5D275501}"/>
                </a:ext>
              </a:extLst>
            </p:cNvPr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A0274EF-520E-4877-9C6E-E7B30AD705EC}"/>
              </a:ext>
            </a:extLst>
          </p:cNvPr>
          <p:cNvSpPr txBox="1"/>
          <p:nvPr/>
        </p:nvSpPr>
        <p:spPr>
          <a:xfrm>
            <a:off x="845975" y="3317967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비밀번호가 생각이 안 나시나요</a:t>
            </a:r>
            <a:r>
              <a:rPr lang="en-US" altLang="ko-KR" sz="800" u="sng" dirty="0"/>
              <a:t>?</a:t>
            </a:r>
            <a:endParaRPr lang="ko-KR" altLang="en-US" sz="800" u="sn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B04DD8-4FE0-498A-BBA4-F05B0E9749AF}"/>
              </a:ext>
            </a:extLst>
          </p:cNvPr>
          <p:cNvSpPr txBox="1"/>
          <p:nvPr/>
        </p:nvSpPr>
        <p:spPr>
          <a:xfrm>
            <a:off x="852764" y="3593404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 변경하기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1A2790-1D47-41AA-87BB-E9E2C4244747}"/>
              </a:ext>
            </a:extLst>
          </p:cNvPr>
          <p:cNvGrpSpPr/>
          <p:nvPr/>
        </p:nvGrpSpPr>
        <p:grpSpPr>
          <a:xfrm>
            <a:off x="719700" y="1913010"/>
            <a:ext cx="904048" cy="737365"/>
            <a:chOff x="719700" y="1913010"/>
            <a:chExt cx="904048" cy="73736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AC6033F-170C-4295-8BBF-5FC0C1D96A3A}"/>
                </a:ext>
              </a:extLst>
            </p:cNvPr>
            <p:cNvSpPr txBox="1"/>
            <p:nvPr/>
          </p:nvSpPr>
          <p:spPr>
            <a:xfrm>
              <a:off x="719700" y="1913010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d60100000</a:t>
              </a:r>
              <a:endParaRPr lang="ko-KR" altLang="en-US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80EB59B-D078-4DFC-9703-3B734E930E8E}"/>
                </a:ext>
              </a:extLst>
            </p:cNvPr>
            <p:cNvSpPr txBox="1"/>
            <p:nvPr/>
          </p:nvSpPr>
          <p:spPr>
            <a:xfrm>
              <a:off x="719700" y="2404154"/>
              <a:ext cx="717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********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3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4831 -0.1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806" y="252549"/>
            <a:ext cx="666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 저장된 계정들 가운데에서 </a:t>
            </a:r>
            <a:r>
              <a:rPr lang="ko-KR" altLang="en-US"/>
              <a:t>받은 아이디의 </a:t>
            </a:r>
            <a:r>
              <a:rPr lang="ko-KR" altLang="en-US" dirty="0"/>
              <a:t>계정을 찾기</a:t>
            </a:r>
          </a:p>
        </p:txBody>
      </p:sp>
      <p:pic>
        <p:nvPicPr>
          <p:cNvPr id="49" name="내용 개체 틀 4">
            <a:extLst>
              <a:ext uri="{FF2B5EF4-FFF2-40B4-BE49-F238E27FC236}">
                <a16:creationId xmlns:a16="http://schemas.microsoft.com/office/drawing/2014/main" id="{AF974A43-AA50-4EF4-B3A5-207EA4971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74" y="229018"/>
            <a:ext cx="3063830" cy="193021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4C66CA5-323D-4862-AB86-C1BDB4F57D67}"/>
              </a:ext>
            </a:extLst>
          </p:cNvPr>
          <p:cNvSpPr txBox="1"/>
          <p:nvPr/>
        </p:nvSpPr>
        <p:spPr>
          <a:xfrm>
            <a:off x="5508020" y="5676862"/>
            <a:ext cx="234950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= d60100000;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8D17AC-1664-4864-8817-970E4C260051}"/>
              </a:ext>
            </a:extLst>
          </p:cNvPr>
          <p:cNvGrpSpPr/>
          <p:nvPr/>
        </p:nvGrpSpPr>
        <p:grpSpPr>
          <a:xfrm>
            <a:off x="3981738" y="2159231"/>
            <a:ext cx="7768466" cy="4158962"/>
            <a:chOff x="2211767" y="2159231"/>
            <a:chExt cx="7768466" cy="415896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1B592D-074A-4AB5-871F-DD5685427BAE}"/>
                </a:ext>
              </a:extLst>
            </p:cNvPr>
            <p:cNvSpPr txBox="1"/>
            <p:nvPr/>
          </p:nvSpPr>
          <p:spPr>
            <a:xfrm>
              <a:off x="4918433" y="2459503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u60144444;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BFCD19-F07E-4E61-89D1-BD28C5682A77}"/>
                </a:ext>
              </a:extLst>
            </p:cNvPr>
            <p:cNvSpPr txBox="1"/>
            <p:nvPr/>
          </p:nvSpPr>
          <p:spPr>
            <a:xfrm>
              <a:off x="2211767" y="4068183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d60000000;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D14477-84ED-4037-9078-2A6946C1BC71}"/>
                </a:ext>
              </a:extLst>
            </p:cNvPr>
            <p:cNvSpPr txBox="1"/>
            <p:nvPr/>
          </p:nvSpPr>
          <p:spPr>
            <a:xfrm>
              <a:off x="7630733" y="4070940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u60188888;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1DC9292-9C34-4748-9C4C-B0553F2680F1}"/>
                </a:ext>
              </a:extLst>
            </p:cNvPr>
            <p:cNvSpPr txBox="1"/>
            <p:nvPr/>
          </p:nvSpPr>
          <p:spPr>
            <a:xfrm>
              <a:off x="6087549" y="5671862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u60166666;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512C8A2-C6D7-44BE-9EEE-0DAAEC8F8F97}"/>
                </a:ext>
              </a:extLst>
            </p:cNvPr>
            <p:cNvCxnSpPr>
              <a:cxnSpLocks/>
              <a:stCxn id="49" idx="2"/>
              <a:endCxn id="55" idx="0"/>
            </p:cNvCxnSpPr>
            <p:nvPr/>
          </p:nvCxnSpPr>
          <p:spPr>
            <a:xfrm flipH="1">
              <a:off x="6093183" y="2159231"/>
              <a:ext cx="5635" cy="300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17BEE2B-E4A2-42CF-92CB-AD4323DDBAD3}"/>
                </a:ext>
              </a:extLst>
            </p:cNvPr>
            <p:cNvCxnSpPr>
              <a:stCxn id="55" idx="1"/>
              <a:endCxn id="61" idx="0"/>
            </p:cNvCxnSpPr>
            <p:nvPr/>
          </p:nvCxnSpPr>
          <p:spPr>
            <a:xfrm flipH="1">
              <a:off x="3386517" y="2782669"/>
              <a:ext cx="1531916" cy="1285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B4D217D-0364-42C2-890D-9D5F08F0AA34}"/>
                </a:ext>
              </a:extLst>
            </p:cNvPr>
            <p:cNvCxnSpPr>
              <a:stCxn id="55" idx="3"/>
              <a:endCxn id="62" idx="0"/>
            </p:cNvCxnSpPr>
            <p:nvPr/>
          </p:nvCxnSpPr>
          <p:spPr>
            <a:xfrm>
              <a:off x="7267933" y="2782669"/>
              <a:ext cx="1537550" cy="128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4A722C5-2D49-4A9D-8AF2-DBC3B0586FB0}"/>
                </a:ext>
              </a:extLst>
            </p:cNvPr>
            <p:cNvCxnSpPr>
              <a:stCxn id="62" idx="1"/>
              <a:endCxn id="63" idx="0"/>
            </p:cNvCxnSpPr>
            <p:nvPr/>
          </p:nvCxnSpPr>
          <p:spPr>
            <a:xfrm flipH="1">
              <a:off x="7262299" y="4394106"/>
              <a:ext cx="368434" cy="1277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64F65D-4DC9-4351-9256-F581872066C1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>
            <a:off x="6331238" y="4391349"/>
            <a:ext cx="351532" cy="1285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35913E-3304-4111-A7CE-DA9A433AC164}"/>
              </a:ext>
            </a:extLst>
          </p:cNvPr>
          <p:cNvSpPr/>
          <p:nvPr/>
        </p:nvSpPr>
        <p:spPr>
          <a:xfrm>
            <a:off x="513806" y="1215018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1A8F2E-6786-4820-A99A-4A0C33991ABC}"/>
              </a:ext>
            </a:extLst>
          </p:cNvPr>
          <p:cNvSpPr txBox="1"/>
          <p:nvPr/>
        </p:nvSpPr>
        <p:spPr>
          <a:xfrm>
            <a:off x="1719977" y="1215018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E489248-310C-4902-ACA8-1B26DFB39820}"/>
              </a:ext>
            </a:extLst>
          </p:cNvPr>
          <p:cNvCxnSpPr/>
          <p:nvPr/>
        </p:nvCxnSpPr>
        <p:spPr>
          <a:xfrm>
            <a:off x="502501" y="1574801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모서리가 둥근 직사각형 9">
            <a:extLst>
              <a:ext uri="{FF2B5EF4-FFF2-40B4-BE49-F238E27FC236}">
                <a16:creationId xmlns:a16="http://schemas.microsoft.com/office/drawing/2014/main" id="{835C1964-FE98-4F76-AC2D-60167D669C83}"/>
              </a:ext>
            </a:extLst>
          </p:cNvPr>
          <p:cNvSpPr/>
          <p:nvPr/>
        </p:nvSpPr>
        <p:spPr>
          <a:xfrm>
            <a:off x="728409" y="1862064"/>
            <a:ext cx="2685866" cy="3058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12">
            <a:extLst>
              <a:ext uri="{FF2B5EF4-FFF2-40B4-BE49-F238E27FC236}">
                <a16:creationId xmlns:a16="http://schemas.microsoft.com/office/drawing/2014/main" id="{D411B9B2-91B7-4B58-A69B-CF4A449040F3}"/>
              </a:ext>
            </a:extLst>
          </p:cNvPr>
          <p:cNvSpPr/>
          <p:nvPr/>
        </p:nvSpPr>
        <p:spPr>
          <a:xfrm>
            <a:off x="728409" y="2353209"/>
            <a:ext cx="2685866" cy="3058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9FA47C4-94B1-4C79-8336-68C32FFE7D7E}"/>
              </a:ext>
            </a:extLst>
          </p:cNvPr>
          <p:cNvGrpSpPr/>
          <p:nvPr/>
        </p:nvGrpSpPr>
        <p:grpSpPr>
          <a:xfrm>
            <a:off x="728409" y="2886590"/>
            <a:ext cx="2685866" cy="305875"/>
            <a:chOff x="5590902" y="2109142"/>
            <a:chExt cx="2685866" cy="305875"/>
          </a:xfrm>
        </p:grpSpPr>
        <p:sp>
          <p:nvSpPr>
            <p:cNvPr id="79" name="모서리가 둥근 직사각형 18">
              <a:extLst>
                <a:ext uri="{FF2B5EF4-FFF2-40B4-BE49-F238E27FC236}">
                  <a16:creationId xmlns:a16="http://schemas.microsoft.com/office/drawing/2014/main" id="{8F4F1BB8-37EC-404A-9F1B-EF90B8E29022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CAC07A-C092-4511-BAF4-C38E4F364DBC}"/>
                </a:ext>
              </a:extLst>
            </p:cNvPr>
            <p:cNvSpPr txBox="1"/>
            <p:nvPr/>
          </p:nvSpPr>
          <p:spPr>
            <a:xfrm>
              <a:off x="6425026" y="2138018"/>
              <a:ext cx="1008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로그인 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A8D5A72-5FD5-40AE-8990-863D079C6D51}"/>
              </a:ext>
            </a:extLst>
          </p:cNvPr>
          <p:cNvGrpSpPr/>
          <p:nvPr/>
        </p:nvGrpSpPr>
        <p:grpSpPr>
          <a:xfrm>
            <a:off x="610843" y="1336029"/>
            <a:ext cx="235132" cy="139337"/>
            <a:chOff x="1584959" y="2438400"/>
            <a:chExt cx="1219201" cy="838073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529076A-AA4D-4C22-AEF8-ED519CB59B13}"/>
                </a:ext>
              </a:extLst>
            </p:cNvPr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55643C2-D090-4EED-8E1F-664F12BB12D7}"/>
                </a:ext>
              </a:extLst>
            </p:cNvPr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4B77900-88DE-4BE1-A582-7C0A5D275501}"/>
                </a:ext>
              </a:extLst>
            </p:cNvPr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A0274EF-520E-4877-9C6E-E7B30AD705EC}"/>
              </a:ext>
            </a:extLst>
          </p:cNvPr>
          <p:cNvSpPr txBox="1"/>
          <p:nvPr/>
        </p:nvSpPr>
        <p:spPr>
          <a:xfrm>
            <a:off x="845975" y="3317967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비밀번호가 생각이 안 나시나요</a:t>
            </a:r>
            <a:r>
              <a:rPr lang="en-US" altLang="ko-KR" sz="800" u="sng" dirty="0"/>
              <a:t>?</a:t>
            </a:r>
            <a:endParaRPr lang="ko-KR" altLang="en-US" sz="800" u="sn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B04DD8-4FE0-498A-BBA4-F05B0E9749AF}"/>
              </a:ext>
            </a:extLst>
          </p:cNvPr>
          <p:cNvSpPr txBox="1"/>
          <p:nvPr/>
        </p:nvSpPr>
        <p:spPr>
          <a:xfrm>
            <a:off x="852764" y="3593404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 변경하기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8FDED-BF0E-4F77-B84F-2A2A5C74AB4F}"/>
              </a:ext>
            </a:extLst>
          </p:cNvPr>
          <p:cNvSpPr txBox="1"/>
          <p:nvPr/>
        </p:nvSpPr>
        <p:spPr>
          <a:xfrm>
            <a:off x="7405496" y="872282"/>
            <a:ext cx="904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d60100000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982DE-571C-45BE-9B2E-DC76CCCCC2EB}"/>
              </a:ext>
            </a:extLst>
          </p:cNvPr>
          <p:cNvSpPr txBox="1"/>
          <p:nvPr/>
        </p:nvSpPr>
        <p:spPr>
          <a:xfrm>
            <a:off x="7405496" y="1363426"/>
            <a:ext cx="71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********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48C91C-8512-4A93-BEFF-79B81F85E6B2}"/>
              </a:ext>
            </a:extLst>
          </p:cNvPr>
          <p:cNvSpPr txBox="1"/>
          <p:nvPr/>
        </p:nvSpPr>
        <p:spPr>
          <a:xfrm>
            <a:off x="485790" y="5985718"/>
            <a:ext cx="699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계정들을 이름을 기준으로서 저장하면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계정을 이름으로써 탐색할 수 있다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D16661-8B94-4A5B-98B7-3088C4A79C91}"/>
              </a:ext>
            </a:extLst>
          </p:cNvPr>
          <p:cNvSpPr txBox="1"/>
          <p:nvPr/>
        </p:nvSpPr>
        <p:spPr>
          <a:xfrm>
            <a:off x="5516471" y="5676862"/>
            <a:ext cx="23495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023 L 0.00195 0.25949 L -0.21836 0.49097 L -0.09127 0.73727 " pathEditMode="relative" ptsTypes="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806" y="252549"/>
            <a:ext cx="770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찾은 계정의 비밀번호와 받은 비밀번호를 비교하기</a:t>
            </a:r>
          </a:p>
        </p:txBody>
      </p:sp>
      <p:pic>
        <p:nvPicPr>
          <p:cNvPr id="49" name="내용 개체 틀 4">
            <a:extLst>
              <a:ext uri="{FF2B5EF4-FFF2-40B4-BE49-F238E27FC236}">
                <a16:creationId xmlns:a16="http://schemas.microsoft.com/office/drawing/2014/main" id="{AF974A43-AA50-4EF4-B3A5-207EA4971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74" y="229018"/>
            <a:ext cx="3063830" cy="193021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4C66CA5-323D-4862-AB86-C1BDB4F57D67}"/>
              </a:ext>
            </a:extLst>
          </p:cNvPr>
          <p:cNvSpPr txBox="1"/>
          <p:nvPr/>
        </p:nvSpPr>
        <p:spPr>
          <a:xfrm>
            <a:off x="5508020" y="5676862"/>
            <a:ext cx="23495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= d60100000;</a:t>
            </a:r>
          </a:p>
          <a:p>
            <a:r>
              <a:rPr lang="ko-KR" altLang="en-US" dirty="0"/>
              <a:t>비밀번호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FF0000"/>
                </a:solidFill>
              </a:rPr>
              <a:t>*********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8D17AC-1664-4864-8817-970E4C260051}"/>
              </a:ext>
            </a:extLst>
          </p:cNvPr>
          <p:cNvGrpSpPr/>
          <p:nvPr/>
        </p:nvGrpSpPr>
        <p:grpSpPr>
          <a:xfrm>
            <a:off x="3981738" y="2159231"/>
            <a:ext cx="7768466" cy="4158962"/>
            <a:chOff x="2211767" y="2159231"/>
            <a:chExt cx="7768466" cy="415896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1B592D-074A-4AB5-871F-DD5685427BAE}"/>
                </a:ext>
              </a:extLst>
            </p:cNvPr>
            <p:cNvSpPr txBox="1"/>
            <p:nvPr/>
          </p:nvSpPr>
          <p:spPr>
            <a:xfrm>
              <a:off x="4918433" y="2459503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u60144444;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BFCD19-F07E-4E61-89D1-BD28C5682A77}"/>
                </a:ext>
              </a:extLst>
            </p:cNvPr>
            <p:cNvSpPr txBox="1"/>
            <p:nvPr/>
          </p:nvSpPr>
          <p:spPr>
            <a:xfrm>
              <a:off x="2211767" y="4068183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d60000000;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D14477-84ED-4037-9078-2A6946C1BC71}"/>
                </a:ext>
              </a:extLst>
            </p:cNvPr>
            <p:cNvSpPr txBox="1"/>
            <p:nvPr/>
          </p:nvSpPr>
          <p:spPr>
            <a:xfrm>
              <a:off x="7630733" y="4070940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u60188888;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1DC9292-9C34-4748-9C4C-B0553F2680F1}"/>
                </a:ext>
              </a:extLst>
            </p:cNvPr>
            <p:cNvSpPr txBox="1"/>
            <p:nvPr/>
          </p:nvSpPr>
          <p:spPr>
            <a:xfrm>
              <a:off x="6087549" y="5671862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 </a:t>
              </a:r>
              <a:r>
                <a:rPr lang="en-US" altLang="ko-KR" dirty="0"/>
                <a:t>= u60166666;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512C8A2-C6D7-44BE-9EEE-0DAAEC8F8F97}"/>
                </a:ext>
              </a:extLst>
            </p:cNvPr>
            <p:cNvCxnSpPr>
              <a:cxnSpLocks/>
              <a:stCxn id="49" idx="2"/>
              <a:endCxn id="55" idx="0"/>
            </p:cNvCxnSpPr>
            <p:nvPr/>
          </p:nvCxnSpPr>
          <p:spPr>
            <a:xfrm flipH="1">
              <a:off x="6093183" y="2159231"/>
              <a:ext cx="5635" cy="300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17BEE2B-E4A2-42CF-92CB-AD4323DDBAD3}"/>
                </a:ext>
              </a:extLst>
            </p:cNvPr>
            <p:cNvCxnSpPr>
              <a:stCxn id="55" idx="1"/>
              <a:endCxn id="61" idx="0"/>
            </p:cNvCxnSpPr>
            <p:nvPr/>
          </p:nvCxnSpPr>
          <p:spPr>
            <a:xfrm flipH="1">
              <a:off x="3386517" y="2782669"/>
              <a:ext cx="1531916" cy="1285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B4D217D-0364-42C2-890D-9D5F08F0AA34}"/>
                </a:ext>
              </a:extLst>
            </p:cNvPr>
            <p:cNvCxnSpPr>
              <a:stCxn id="55" idx="3"/>
              <a:endCxn id="62" idx="0"/>
            </p:cNvCxnSpPr>
            <p:nvPr/>
          </p:nvCxnSpPr>
          <p:spPr>
            <a:xfrm>
              <a:off x="7267933" y="2782669"/>
              <a:ext cx="1537550" cy="128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4A722C5-2D49-4A9D-8AF2-DBC3B0586FB0}"/>
                </a:ext>
              </a:extLst>
            </p:cNvPr>
            <p:cNvCxnSpPr>
              <a:stCxn id="62" idx="1"/>
              <a:endCxn id="63" idx="0"/>
            </p:cNvCxnSpPr>
            <p:nvPr/>
          </p:nvCxnSpPr>
          <p:spPr>
            <a:xfrm flipH="1">
              <a:off x="7262299" y="4394106"/>
              <a:ext cx="368434" cy="1277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64F65D-4DC9-4351-9256-F581872066C1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>
            <a:off x="6331238" y="4391349"/>
            <a:ext cx="351532" cy="1285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35913E-3304-4111-A7CE-DA9A433AC164}"/>
              </a:ext>
            </a:extLst>
          </p:cNvPr>
          <p:cNvSpPr/>
          <p:nvPr/>
        </p:nvSpPr>
        <p:spPr>
          <a:xfrm>
            <a:off x="513806" y="1215018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1A8F2E-6786-4820-A99A-4A0C33991ABC}"/>
              </a:ext>
            </a:extLst>
          </p:cNvPr>
          <p:cNvSpPr txBox="1"/>
          <p:nvPr/>
        </p:nvSpPr>
        <p:spPr>
          <a:xfrm>
            <a:off x="1719977" y="1215018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E489248-310C-4902-ACA8-1B26DFB39820}"/>
              </a:ext>
            </a:extLst>
          </p:cNvPr>
          <p:cNvCxnSpPr/>
          <p:nvPr/>
        </p:nvCxnSpPr>
        <p:spPr>
          <a:xfrm>
            <a:off x="502501" y="1574801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모서리가 둥근 직사각형 9">
            <a:extLst>
              <a:ext uri="{FF2B5EF4-FFF2-40B4-BE49-F238E27FC236}">
                <a16:creationId xmlns:a16="http://schemas.microsoft.com/office/drawing/2014/main" id="{835C1964-FE98-4F76-AC2D-60167D669C83}"/>
              </a:ext>
            </a:extLst>
          </p:cNvPr>
          <p:cNvSpPr/>
          <p:nvPr/>
        </p:nvSpPr>
        <p:spPr>
          <a:xfrm>
            <a:off x="728409" y="1862064"/>
            <a:ext cx="2685866" cy="3058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12">
            <a:extLst>
              <a:ext uri="{FF2B5EF4-FFF2-40B4-BE49-F238E27FC236}">
                <a16:creationId xmlns:a16="http://schemas.microsoft.com/office/drawing/2014/main" id="{D411B9B2-91B7-4B58-A69B-CF4A449040F3}"/>
              </a:ext>
            </a:extLst>
          </p:cNvPr>
          <p:cNvSpPr/>
          <p:nvPr/>
        </p:nvSpPr>
        <p:spPr>
          <a:xfrm>
            <a:off x="728409" y="2353209"/>
            <a:ext cx="2685866" cy="3058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9FA47C4-94B1-4C79-8336-68C32FFE7D7E}"/>
              </a:ext>
            </a:extLst>
          </p:cNvPr>
          <p:cNvGrpSpPr/>
          <p:nvPr/>
        </p:nvGrpSpPr>
        <p:grpSpPr>
          <a:xfrm>
            <a:off x="728409" y="2886590"/>
            <a:ext cx="2685866" cy="305875"/>
            <a:chOff x="5590902" y="2109142"/>
            <a:chExt cx="2685866" cy="305875"/>
          </a:xfrm>
        </p:grpSpPr>
        <p:sp>
          <p:nvSpPr>
            <p:cNvPr id="79" name="모서리가 둥근 직사각형 18">
              <a:extLst>
                <a:ext uri="{FF2B5EF4-FFF2-40B4-BE49-F238E27FC236}">
                  <a16:creationId xmlns:a16="http://schemas.microsoft.com/office/drawing/2014/main" id="{8F4F1BB8-37EC-404A-9F1B-EF90B8E29022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CAC07A-C092-4511-BAF4-C38E4F364DBC}"/>
                </a:ext>
              </a:extLst>
            </p:cNvPr>
            <p:cNvSpPr txBox="1"/>
            <p:nvPr/>
          </p:nvSpPr>
          <p:spPr>
            <a:xfrm>
              <a:off x="6425026" y="2138018"/>
              <a:ext cx="1008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로그인 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A8D5A72-5FD5-40AE-8990-863D079C6D51}"/>
              </a:ext>
            </a:extLst>
          </p:cNvPr>
          <p:cNvGrpSpPr/>
          <p:nvPr/>
        </p:nvGrpSpPr>
        <p:grpSpPr>
          <a:xfrm>
            <a:off x="610843" y="1336029"/>
            <a:ext cx="235132" cy="139337"/>
            <a:chOff x="1584959" y="2438400"/>
            <a:chExt cx="1219201" cy="838073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529076A-AA4D-4C22-AEF8-ED519CB59B13}"/>
                </a:ext>
              </a:extLst>
            </p:cNvPr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55643C2-D090-4EED-8E1F-664F12BB12D7}"/>
                </a:ext>
              </a:extLst>
            </p:cNvPr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4B77900-88DE-4BE1-A582-7C0A5D275501}"/>
                </a:ext>
              </a:extLst>
            </p:cNvPr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A0274EF-520E-4877-9C6E-E7B30AD705EC}"/>
              </a:ext>
            </a:extLst>
          </p:cNvPr>
          <p:cNvSpPr txBox="1"/>
          <p:nvPr/>
        </p:nvSpPr>
        <p:spPr>
          <a:xfrm>
            <a:off x="845975" y="3317967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비밀번호가 생각이 안 나시나요</a:t>
            </a:r>
            <a:r>
              <a:rPr lang="en-US" altLang="ko-KR" sz="800" u="sng" dirty="0"/>
              <a:t>?</a:t>
            </a:r>
            <a:endParaRPr lang="ko-KR" altLang="en-US" sz="800" u="sn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B04DD8-4FE0-498A-BBA4-F05B0E9749AF}"/>
              </a:ext>
            </a:extLst>
          </p:cNvPr>
          <p:cNvSpPr txBox="1"/>
          <p:nvPr/>
        </p:nvSpPr>
        <p:spPr>
          <a:xfrm>
            <a:off x="852764" y="3593404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 변경하기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8FDED-BF0E-4F77-B84F-2A2A5C74AB4F}"/>
              </a:ext>
            </a:extLst>
          </p:cNvPr>
          <p:cNvSpPr txBox="1"/>
          <p:nvPr/>
        </p:nvSpPr>
        <p:spPr>
          <a:xfrm>
            <a:off x="7405496" y="872282"/>
            <a:ext cx="904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d60100000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982DE-571C-45BE-9B2E-DC76CCCCC2EB}"/>
              </a:ext>
            </a:extLst>
          </p:cNvPr>
          <p:cNvSpPr txBox="1"/>
          <p:nvPr/>
        </p:nvSpPr>
        <p:spPr>
          <a:xfrm>
            <a:off x="7405496" y="1363426"/>
            <a:ext cx="71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********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6147B7-1489-4AFA-A634-FC9681DAFC18}"/>
              </a:ext>
            </a:extLst>
          </p:cNvPr>
          <p:cNvSpPr txBox="1"/>
          <p:nvPr/>
        </p:nvSpPr>
        <p:spPr>
          <a:xfrm>
            <a:off x="5516471" y="5676862"/>
            <a:ext cx="23495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6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0C75E1D-C4FC-4240-A636-E2466728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11" y="2714654"/>
            <a:ext cx="2651990" cy="2499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7503B18-FBC2-49B0-ADD8-FB242312D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52" y="2524382"/>
            <a:ext cx="2658086" cy="2499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CE7E9F5-5F07-46C8-98F7-1D32E8ABE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11" y="2357963"/>
            <a:ext cx="2651990" cy="2560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34708" y="1415315"/>
            <a:ext cx="3128974" cy="454562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40879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YA, TA!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631745" y="1536326"/>
            <a:ext cx="235132" cy="139337"/>
            <a:chOff x="1584959" y="2438400"/>
            <a:chExt cx="1219201" cy="838073"/>
          </a:xfrm>
          <a:noFill/>
        </p:grpSpPr>
        <p:cxnSp>
          <p:nvCxnSpPr>
            <p:cNvPr id="7" name="직선 연결선 6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8534708" y="1784647"/>
            <a:ext cx="31289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8717400" y="1968137"/>
            <a:ext cx="2743388" cy="30828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137695" y="3611182"/>
            <a:ext cx="202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신청 정보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시간 순으로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717400" y="5474294"/>
            <a:ext cx="2777779" cy="324430"/>
            <a:chOff x="6365965" y="5302285"/>
            <a:chExt cx="2534195" cy="307777"/>
          </a:xfrm>
          <a:noFill/>
        </p:grpSpPr>
        <p:sp>
          <p:nvSpPr>
            <p:cNvPr id="15" name="모서리가 둥근 직사각형 14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접수하기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61C91D2-E4D9-4306-A30B-03AD5375D75C}"/>
              </a:ext>
            </a:extLst>
          </p:cNvPr>
          <p:cNvSpPr txBox="1"/>
          <p:nvPr/>
        </p:nvSpPr>
        <p:spPr>
          <a:xfrm>
            <a:off x="8866876" y="2619595"/>
            <a:ext cx="2471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ASDF         </a:t>
            </a:r>
            <a:r>
              <a:rPr lang="ko-KR" altLang="en-US" sz="800" dirty="0">
                <a:solidFill>
                  <a:schemeClr val="bg1"/>
                </a:solidFill>
              </a:rPr>
              <a:t>이마트 앞</a:t>
            </a:r>
            <a:r>
              <a:rPr lang="en-US" altLang="ko-KR" sz="800" dirty="0">
                <a:solidFill>
                  <a:schemeClr val="bg1"/>
                </a:solidFill>
              </a:rPr>
              <a:t> -&gt; </a:t>
            </a:r>
            <a:r>
              <a:rPr lang="ko-KR" altLang="en-US" sz="800" dirty="0">
                <a:solidFill>
                  <a:schemeClr val="bg1"/>
                </a:solidFill>
              </a:rPr>
              <a:t>제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ko-KR" altLang="en-US" sz="800" dirty="0">
                <a:solidFill>
                  <a:schemeClr val="bg1"/>
                </a:solidFill>
              </a:rPr>
              <a:t>공학관          </a:t>
            </a:r>
            <a:r>
              <a:rPr lang="en-US" altLang="ko-KR" sz="800" dirty="0">
                <a:solidFill>
                  <a:schemeClr val="bg1"/>
                </a:solidFill>
              </a:rPr>
              <a:t>08:50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7BE9ED-B874-4A01-AA65-583C9FA2C19A}"/>
              </a:ext>
            </a:extLst>
          </p:cNvPr>
          <p:cNvSpPr txBox="1"/>
          <p:nvPr/>
        </p:nvSpPr>
        <p:spPr>
          <a:xfrm>
            <a:off x="8870293" y="2403985"/>
            <a:ext cx="247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ㅁㄴㅇㄹ</a:t>
            </a:r>
            <a:r>
              <a:rPr lang="ko-KR" altLang="en-US" sz="800" dirty="0">
                <a:solidFill>
                  <a:schemeClr val="bg1"/>
                </a:solidFill>
              </a:rPr>
              <a:t>    진입로    </a:t>
            </a:r>
            <a:r>
              <a:rPr lang="en-US" altLang="ko-KR" sz="800" dirty="0">
                <a:solidFill>
                  <a:schemeClr val="bg1"/>
                </a:solidFill>
              </a:rPr>
              <a:t> -&gt; </a:t>
            </a:r>
            <a:r>
              <a:rPr lang="ko-KR" altLang="en-US" sz="800" dirty="0" err="1">
                <a:solidFill>
                  <a:schemeClr val="bg1"/>
                </a:solidFill>
              </a:rPr>
              <a:t>명진당</a:t>
            </a:r>
            <a:r>
              <a:rPr lang="ko-KR" altLang="en-US" sz="800" dirty="0">
                <a:solidFill>
                  <a:schemeClr val="bg1"/>
                </a:solidFill>
              </a:rPr>
              <a:t>               </a:t>
            </a:r>
            <a:r>
              <a:rPr lang="en-US" altLang="ko-KR" sz="800" dirty="0">
                <a:solidFill>
                  <a:schemeClr val="bg1"/>
                </a:solidFill>
              </a:rPr>
              <a:t>08:45	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666C42-BC01-4B6F-A626-0D6FDC7F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Ⅱ. </a:t>
            </a:r>
            <a:r>
              <a:rPr lang="ko-KR" altLang="en-US" dirty="0">
                <a:solidFill>
                  <a:schemeClr val="bg1"/>
                </a:solidFill>
              </a:rPr>
              <a:t>이용자와 운전자를 잇기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D5E01D-743C-40F8-B211-CB5EED2DF682}"/>
              </a:ext>
            </a:extLst>
          </p:cNvPr>
          <p:cNvSpPr/>
          <p:nvPr/>
        </p:nvSpPr>
        <p:spPr>
          <a:xfrm>
            <a:off x="528318" y="1415315"/>
            <a:ext cx="3128974" cy="454562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F9A2322-ED51-41E6-A3B2-5AAE2E4CDB6E}"/>
              </a:ext>
            </a:extLst>
          </p:cNvPr>
          <p:cNvSpPr txBox="1"/>
          <p:nvPr/>
        </p:nvSpPr>
        <p:spPr>
          <a:xfrm>
            <a:off x="1734489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YA, TA!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8B756DA-3C1D-4E38-B1B0-046208BEDFE0}"/>
              </a:ext>
            </a:extLst>
          </p:cNvPr>
          <p:cNvGrpSpPr/>
          <p:nvPr/>
        </p:nvGrpSpPr>
        <p:grpSpPr>
          <a:xfrm>
            <a:off x="625355" y="1536326"/>
            <a:ext cx="235132" cy="139337"/>
            <a:chOff x="1584959" y="2438400"/>
            <a:chExt cx="1219201" cy="838073"/>
          </a:xfrm>
          <a:noFill/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0A4F560-77EB-4769-A5B2-CF71DCE56C32}"/>
                </a:ext>
              </a:extLst>
            </p:cNvPr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B69DF7D-FDCB-484C-9E4D-5108D196A6F1}"/>
                </a:ext>
              </a:extLst>
            </p:cNvPr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F0B3CED-D457-49CF-954E-FE66BA973CEB}"/>
                </a:ext>
              </a:extLst>
            </p:cNvPr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0B60368-B980-42AC-8CF7-D15E2FBDAA62}"/>
              </a:ext>
            </a:extLst>
          </p:cNvPr>
          <p:cNvCxnSpPr/>
          <p:nvPr/>
        </p:nvCxnSpPr>
        <p:spPr>
          <a:xfrm>
            <a:off x="528318" y="1784647"/>
            <a:ext cx="31289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모서리가 둥근 직사각형 54">
            <a:extLst>
              <a:ext uri="{FF2B5EF4-FFF2-40B4-BE49-F238E27FC236}">
                <a16:creationId xmlns:a16="http://schemas.microsoft.com/office/drawing/2014/main" id="{7A51E5F8-EAE9-4BC6-BC69-ED84798B8031}"/>
              </a:ext>
            </a:extLst>
          </p:cNvPr>
          <p:cNvSpPr/>
          <p:nvPr/>
        </p:nvSpPr>
        <p:spPr>
          <a:xfrm>
            <a:off x="668182" y="1924475"/>
            <a:ext cx="783245" cy="30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DD3E08-20EB-4936-90C2-DC82ACC10148}"/>
              </a:ext>
            </a:extLst>
          </p:cNvPr>
          <p:cNvSpPr txBox="1"/>
          <p:nvPr/>
        </p:nvSpPr>
        <p:spPr>
          <a:xfrm>
            <a:off x="633168" y="1952276"/>
            <a:ext cx="85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경로 선택</a:t>
            </a:r>
          </a:p>
        </p:txBody>
      </p:sp>
      <p:sp>
        <p:nvSpPr>
          <p:cNvPr id="119" name="모서리가 둥근 직사각형 56">
            <a:extLst>
              <a:ext uri="{FF2B5EF4-FFF2-40B4-BE49-F238E27FC236}">
                <a16:creationId xmlns:a16="http://schemas.microsoft.com/office/drawing/2014/main" id="{FA88083B-919C-459F-82DE-3B9952A8DB0B}"/>
              </a:ext>
            </a:extLst>
          </p:cNvPr>
          <p:cNvSpPr/>
          <p:nvPr/>
        </p:nvSpPr>
        <p:spPr>
          <a:xfrm>
            <a:off x="668183" y="2369087"/>
            <a:ext cx="791954" cy="2090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21" name="모서리가 둥근 직사각형 58">
            <a:extLst>
              <a:ext uri="{FF2B5EF4-FFF2-40B4-BE49-F238E27FC236}">
                <a16:creationId xmlns:a16="http://schemas.microsoft.com/office/drawing/2014/main" id="{1FE2BA26-25DB-419C-9406-94E36B5FD237}"/>
              </a:ext>
            </a:extLst>
          </p:cNvPr>
          <p:cNvSpPr/>
          <p:nvPr/>
        </p:nvSpPr>
        <p:spPr>
          <a:xfrm>
            <a:off x="668182" y="2712039"/>
            <a:ext cx="783245" cy="2090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2B08355-2860-4782-AD22-4212BB749101}"/>
              </a:ext>
            </a:extLst>
          </p:cNvPr>
          <p:cNvSpPr txBox="1"/>
          <p:nvPr/>
        </p:nvSpPr>
        <p:spPr>
          <a:xfrm>
            <a:off x="625355" y="2698298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이마트 앞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DF6424A1-3DD1-4DDB-BB46-AC255A4EC6EB}"/>
              </a:ext>
            </a:extLst>
          </p:cNvPr>
          <p:cNvGrpSpPr/>
          <p:nvPr/>
        </p:nvGrpSpPr>
        <p:grpSpPr>
          <a:xfrm>
            <a:off x="703914" y="5468959"/>
            <a:ext cx="2777779" cy="324430"/>
            <a:chOff x="6365965" y="5302285"/>
            <a:chExt cx="2534195" cy="307777"/>
          </a:xfrm>
          <a:noFill/>
        </p:grpSpPr>
        <p:sp>
          <p:nvSpPr>
            <p:cNvPr id="125" name="모서리가 둥근 직사각형 77">
              <a:extLst>
                <a:ext uri="{FF2B5EF4-FFF2-40B4-BE49-F238E27FC236}">
                  <a16:creationId xmlns:a16="http://schemas.microsoft.com/office/drawing/2014/main" id="{A5219C70-2BB1-40E9-938F-E1A2EAFCB3A0}"/>
                </a:ext>
              </a:extLst>
            </p:cNvPr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B1A3351-DE7A-46CB-BDC4-FB976CD9C18D}"/>
                </a:ext>
              </a:extLst>
            </p:cNvPr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신청하기</a:t>
              </a:r>
            </a:p>
          </p:txBody>
        </p:sp>
      </p:grpSp>
      <p:sp>
        <p:nvSpPr>
          <p:cNvPr id="127" name="모서리가 둥근 직사각형 56">
            <a:extLst>
              <a:ext uri="{FF2B5EF4-FFF2-40B4-BE49-F238E27FC236}">
                <a16:creationId xmlns:a16="http://schemas.microsoft.com/office/drawing/2014/main" id="{19506645-BE32-4121-887D-4A88BB02D1E2}"/>
              </a:ext>
            </a:extLst>
          </p:cNvPr>
          <p:cNvSpPr/>
          <p:nvPr/>
        </p:nvSpPr>
        <p:spPr>
          <a:xfrm>
            <a:off x="1795386" y="2380263"/>
            <a:ext cx="767748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C944288-64B7-41A9-A04C-941A7CF1C8FA}"/>
              </a:ext>
            </a:extLst>
          </p:cNvPr>
          <p:cNvSpPr txBox="1"/>
          <p:nvPr/>
        </p:nvSpPr>
        <p:spPr>
          <a:xfrm>
            <a:off x="1747555" y="236959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명진당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모서리가 둥근 직사각형 56">
            <a:extLst>
              <a:ext uri="{FF2B5EF4-FFF2-40B4-BE49-F238E27FC236}">
                <a16:creationId xmlns:a16="http://schemas.microsoft.com/office/drawing/2014/main" id="{F5FB16FB-3D79-4C12-B050-0E66661D1DF6}"/>
              </a:ext>
            </a:extLst>
          </p:cNvPr>
          <p:cNvSpPr/>
          <p:nvPr/>
        </p:nvSpPr>
        <p:spPr>
          <a:xfrm>
            <a:off x="1795386" y="2719330"/>
            <a:ext cx="767748" cy="2090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모서리가 둥근 직사각형 56">
            <a:extLst>
              <a:ext uri="{FF2B5EF4-FFF2-40B4-BE49-F238E27FC236}">
                <a16:creationId xmlns:a16="http://schemas.microsoft.com/office/drawing/2014/main" id="{29CAC1E6-B858-426D-971E-90F22887ED24}"/>
              </a:ext>
            </a:extLst>
          </p:cNvPr>
          <p:cNvSpPr/>
          <p:nvPr/>
        </p:nvSpPr>
        <p:spPr>
          <a:xfrm>
            <a:off x="1795386" y="2721021"/>
            <a:ext cx="767748" cy="2090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56">
            <a:extLst>
              <a:ext uri="{FF2B5EF4-FFF2-40B4-BE49-F238E27FC236}">
                <a16:creationId xmlns:a16="http://schemas.microsoft.com/office/drawing/2014/main" id="{A04DDA9A-DC83-4CE8-9C39-F34FE93E2C25}"/>
              </a:ext>
            </a:extLst>
          </p:cNvPr>
          <p:cNvSpPr/>
          <p:nvPr/>
        </p:nvSpPr>
        <p:spPr>
          <a:xfrm>
            <a:off x="1812803" y="3466055"/>
            <a:ext cx="767748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56">
            <a:extLst>
              <a:ext uri="{FF2B5EF4-FFF2-40B4-BE49-F238E27FC236}">
                <a16:creationId xmlns:a16="http://schemas.microsoft.com/office/drawing/2014/main" id="{07FBB0E2-67DC-40E0-A371-F4424F7E53E5}"/>
              </a:ext>
            </a:extLst>
          </p:cNvPr>
          <p:cNvSpPr/>
          <p:nvPr/>
        </p:nvSpPr>
        <p:spPr>
          <a:xfrm>
            <a:off x="685600" y="3115812"/>
            <a:ext cx="791954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F59533-6EA3-40B3-B5A8-FAAF8301872A}"/>
              </a:ext>
            </a:extLst>
          </p:cNvPr>
          <p:cNvSpPr txBox="1"/>
          <p:nvPr/>
        </p:nvSpPr>
        <p:spPr>
          <a:xfrm>
            <a:off x="642772" y="310207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명진당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모서리가 둥근 직사각형 58">
            <a:extLst>
              <a:ext uri="{FF2B5EF4-FFF2-40B4-BE49-F238E27FC236}">
                <a16:creationId xmlns:a16="http://schemas.microsoft.com/office/drawing/2014/main" id="{0EDE55A3-6506-488D-8331-578D0EC6BB29}"/>
              </a:ext>
            </a:extLst>
          </p:cNvPr>
          <p:cNvSpPr/>
          <p:nvPr/>
        </p:nvSpPr>
        <p:spPr>
          <a:xfrm>
            <a:off x="685599" y="3458764"/>
            <a:ext cx="783245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AC2C37B-967C-45C6-BE0F-E11B9DB4B674}"/>
              </a:ext>
            </a:extLst>
          </p:cNvPr>
          <p:cNvSpPr txBox="1"/>
          <p:nvPr/>
        </p:nvSpPr>
        <p:spPr>
          <a:xfrm>
            <a:off x="642772" y="3445023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공학관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81BC89-FDC5-46A2-9268-C8F08545F24B}"/>
              </a:ext>
            </a:extLst>
          </p:cNvPr>
          <p:cNvSpPr txBox="1"/>
          <p:nvPr/>
        </p:nvSpPr>
        <p:spPr>
          <a:xfrm>
            <a:off x="1498561" y="3266822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7" name="모서리가 둥근 직사각형 56">
            <a:extLst>
              <a:ext uri="{FF2B5EF4-FFF2-40B4-BE49-F238E27FC236}">
                <a16:creationId xmlns:a16="http://schemas.microsoft.com/office/drawing/2014/main" id="{D8BB4E4F-90B7-43FD-96E2-9BD329B8E7E7}"/>
              </a:ext>
            </a:extLst>
          </p:cNvPr>
          <p:cNvSpPr/>
          <p:nvPr/>
        </p:nvSpPr>
        <p:spPr>
          <a:xfrm>
            <a:off x="1812803" y="3126988"/>
            <a:ext cx="767748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56">
            <a:extLst>
              <a:ext uri="{FF2B5EF4-FFF2-40B4-BE49-F238E27FC236}">
                <a16:creationId xmlns:a16="http://schemas.microsoft.com/office/drawing/2014/main" id="{57055D9D-3718-4AB9-9897-84F8C656A582}"/>
              </a:ext>
            </a:extLst>
          </p:cNvPr>
          <p:cNvSpPr/>
          <p:nvPr/>
        </p:nvSpPr>
        <p:spPr>
          <a:xfrm>
            <a:off x="1812803" y="3467746"/>
            <a:ext cx="767748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04A15AF-2132-445A-A404-70571AEB0F0B}"/>
              </a:ext>
            </a:extLst>
          </p:cNvPr>
          <p:cNvSpPr txBox="1"/>
          <p:nvPr/>
        </p:nvSpPr>
        <p:spPr>
          <a:xfrm>
            <a:off x="1734489" y="3458527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이마트 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21FC801-A2F4-4F15-989E-DE781572DEE3}"/>
              </a:ext>
            </a:extLst>
          </p:cNvPr>
          <p:cNvSpPr txBox="1"/>
          <p:nvPr/>
        </p:nvSpPr>
        <p:spPr>
          <a:xfrm>
            <a:off x="1731052" y="3120835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진입로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4AFC78B-9260-4A41-8573-5B8E3C2E0E57}"/>
              </a:ext>
            </a:extLst>
          </p:cNvPr>
          <p:cNvCxnSpPr>
            <a:cxnSpLocks/>
          </p:cNvCxnSpPr>
          <p:nvPr/>
        </p:nvCxnSpPr>
        <p:spPr>
          <a:xfrm>
            <a:off x="685598" y="3026320"/>
            <a:ext cx="196551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2" name="그림 161">
            <a:extLst>
              <a:ext uri="{FF2B5EF4-FFF2-40B4-BE49-F238E27FC236}">
                <a16:creationId xmlns:a16="http://schemas.microsoft.com/office/drawing/2014/main" id="{0EB1F93B-B4F2-4753-9EAE-D6EECE369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8" y="2357532"/>
            <a:ext cx="2651990" cy="256054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59D17F11-446D-46F6-9AC7-33F687011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52" y="2522567"/>
            <a:ext cx="2658086" cy="249958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806A2639-10FF-4532-B275-BD829A1F6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11" y="2712919"/>
            <a:ext cx="2651990" cy="2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437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0C75E1D-C4FC-4240-A636-E2466728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11" y="2714654"/>
            <a:ext cx="2651990" cy="2499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7503B18-FBC2-49B0-ADD8-FB242312D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52" y="2524382"/>
            <a:ext cx="2658086" cy="2499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CE7E9F5-5F07-46C8-98F7-1D32E8ABE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11" y="2357963"/>
            <a:ext cx="2651990" cy="2560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34708" y="1415315"/>
            <a:ext cx="3128974" cy="454562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40879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YA, TA!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631745" y="1536326"/>
            <a:ext cx="235132" cy="139337"/>
            <a:chOff x="1584959" y="2438400"/>
            <a:chExt cx="1219201" cy="838073"/>
          </a:xfrm>
          <a:noFill/>
        </p:grpSpPr>
        <p:cxnSp>
          <p:nvCxnSpPr>
            <p:cNvPr id="7" name="직선 연결선 6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8534708" y="1784647"/>
            <a:ext cx="31289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8717400" y="1968137"/>
            <a:ext cx="2743388" cy="30828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137695" y="3611182"/>
            <a:ext cx="202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신청 정보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시간 순으로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717400" y="5474294"/>
            <a:ext cx="2777779" cy="324430"/>
            <a:chOff x="6365965" y="5302285"/>
            <a:chExt cx="2534195" cy="307777"/>
          </a:xfrm>
          <a:noFill/>
        </p:grpSpPr>
        <p:sp>
          <p:nvSpPr>
            <p:cNvPr id="15" name="모서리가 둥근 직사각형 14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접수하기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61C91D2-E4D9-4306-A30B-03AD5375D75C}"/>
              </a:ext>
            </a:extLst>
          </p:cNvPr>
          <p:cNvSpPr txBox="1"/>
          <p:nvPr/>
        </p:nvSpPr>
        <p:spPr>
          <a:xfrm>
            <a:off x="8866876" y="2619595"/>
            <a:ext cx="2471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ASDF         </a:t>
            </a:r>
            <a:r>
              <a:rPr lang="ko-KR" altLang="en-US" sz="800" dirty="0">
                <a:solidFill>
                  <a:schemeClr val="bg1"/>
                </a:solidFill>
              </a:rPr>
              <a:t>이마트 앞</a:t>
            </a:r>
            <a:r>
              <a:rPr lang="en-US" altLang="ko-KR" sz="800" dirty="0">
                <a:solidFill>
                  <a:schemeClr val="bg1"/>
                </a:solidFill>
              </a:rPr>
              <a:t> -&gt; </a:t>
            </a:r>
            <a:r>
              <a:rPr lang="ko-KR" altLang="en-US" sz="800" dirty="0">
                <a:solidFill>
                  <a:schemeClr val="bg1"/>
                </a:solidFill>
              </a:rPr>
              <a:t>제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ko-KR" altLang="en-US" sz="800" dirty="0">
                <a:solidFill>
                  <a:schemeClr val="bg1"/>
                </a:solidFill>
              </a:rPr>
              <a:t>공학관          </a:t>
            </a:r>
            <a:r>
              <a:rPr lang="en-US" altLang="ko-KR" sz="800" dirty="0">
                <a:solidFill>
                  <a:schemeClr val="bg1"/>
                </a:solidFill>
              </a:rPr>
              <a:t>08:50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7BE9ED-B874-4A01-AA65-583C9FA2C19A}"/>
              </a:ext>
            </a:extLst>
          </p:cNvPr>
          <p:cNvSpPr txBox="1"/>
          <p:nvPr/>
        </p:nvSpPr>
        <p:spPr>
          <a:xfrm>
            <a:off x="8870293" y="2403985"/>
            <a:ext cx="247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ㅁㄴㅇㄹ</a:t>
            </a:r>
            <a:r>
              <a:rPr lang="ko-KR" altLang="en-US" sz="800" dirty="0">
                <a:solidFill>
                  <a:schemeClr val="bg1"/>
                </a:solidFill>
              </a:rPr>
              <a:t>    진입로    </a:t>
            </a:r>
            <a:r>
              <a:rPr lang="en-US" altLang="ko-KR" sz="800" dirty="0">
                <a:solidFill>
                  <a:schemeClr val="bg1"/>
                </a:solidFill>
              </a:rPr>
              <a:t> -&gt; </a:t>
            </a:r>
            <a:r>
              <a:rPr lang="ko-KR" altLang="en-US" sz="800" dirty="0" err="1">
                <a:solidFill>
                  <a:schemeClr val="bg1"/>
                </a:solidFill>
              </a:rPr>
              <a:t>명진당</a:t>
            </a:r>
            <a:r>
              <a:rPr lang="ko-KR" altLang="en-US" sz="800" dirty="0">
                <a:solidFill>
                  <a:schemeClr val="bg1"/>
                </a:solidFill>
              </a:rPr>
              <a:t>               </a:t>
            </a:r>
            <a:r>
              <a:rPr lang="en-US" altLang="ko-KR" sz="800" dirty="0">
                <a:solidFill>
                  <a:schemeClr val="bg1"/>
                </a:solidFill>
              </a:rPr>
              <a:t>08:45	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666C42-BC01-4B6F-A626-0D6FDC7F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Ⅱ. </a:t>
            </a:r>
            <a:r>
              <a:rPr lang="ko-KR" altLang="en-US" dirty="0">
                <a:solidFill>
                  <a:schemeClr val="bg1"/>
                </a:solidFill>
              </a:rPr>
              <a:t>이용자와 운전자를 잇기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D5E01D-743C-40F8-B211-CB5EED2DF682}"/>
              </a:ext>
            </a:extLst>
          </p:cNvPr>
          <p:cNvSpPr/>
          <p:nvPr/>
        </p:nvSpPr>
        <p:spPr>
          <a:xfrm>
            <a:off x="528318" y="1415315"/>
            <a:ext cx="3128974" cy="454562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F9A2322-ED51-41E6-A3B2-5AAE2E4CDB6E}"/>
              </a:ext>
            </a:extLst>
          </p:cNvPr>
          <p:cNvSpPr txBox="1"/>
          <p:nvPr/>
        </p:nvSpPr>
        <p:spPr>
          <a:xfrm>
            <a:off x="1734489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YA, TA!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8B756DA-3C1D-4E38-B1B0-046208BEDFE0}"/>
              </a:ext>
            </a:extLst>
          </p:cNvPr>
          <p:cNvGrpSpPr/>
          <p:nvPr/>
        </p:nvGrpSpPr>
        <p:grpSpPr>
          <a:xfrm>
            <a:off x="625355" y="1536326"/>
            <a:ext cx="235132" cy="139337"/>
            <a:chOff x="1584959" y="2438400"/>
            <a:chExt cx="1219201" cy="838073"/>
          </a:xfrm>
          <a:noFill/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0A4F560-77EB-4769-A5B2-CF71DCE56C32}"/>
                </a:ext>
              </a:extLst>
            </p:cNvPr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B69DF7D-FDCB-484C-9E4D-5108D196A6F1}"/>
                </a:ext>
              </a:extLst>
            </p:cNvPr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F0B3CED-D457-49CF-954E-FE66BA973CEB}"/>
                </a:ext>
              </a:extLst>
            </p:cNvPr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0B60368-B980-42AC-8CF7-D15E2FBDAA62}"/>
              </a:ext>
            </a:extLst>
          </p:cNvPr>
          <p:cNvCxnSpPr/>
          <p:nvPr/>
        </p:nvCxnSpPr>
        <p:spPr>
          <a:xfrm>
            <a:off x="528318" y="1784647"/>
            <a:ext cx="31289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모서리가 둥근 직사각형 54">
            <a:extLst>
              <a:ext uri="{FF2B5EF4-FFF2-40B4-BE49-F238E27FC236}">
                <a16:creationId xmlns:a16="http://schemas.microsoft.com/office/drawing/2014/main" id="{7A51E5F8-EAE9-4BC6-BC69-ED84798B8031}"/>
              </a:ext>
            </a:extLst>
          </p:cNvPr>
          <p:cNvSpPr/>
          <p:nvPr/>
        </p:nvSpPr>
        <p:spPr>
          <a:xfrm>
            <a:off x="668182" y="1924475"/>
            <a:ext cx="783245" cy="30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DD3E08-20EB-4936-90C2-DC82ACC10148}"/>
              </a:ext>
            </a:extLst>
          </p:cNvPr>
          <p:cNvSpPr txBox="1"/>
          <p:nvPr/>
        </p:nvSpPr>
        <p:spPr>
          <a:xfrm>
            <a:off x="633168" y="1952276"/>
            <a:ext cx="85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경로 선택</a:t>
            </a:r>
          </a:p>
        </p:txBody>
      </p:sp>
      <p:sp>
        <p:nvSpPr>
          <p:cNvPr id="119" name="모서리가 둥근 직사각형 56">
            <a:extLst>
              <a:ext uri="{FF2B5EF4-FFF2-40B4-BE49-F238E27FC236}">
                <a16:creationId xmlns:a16="http://schemas.microsoft.com/office/drawing/2014/main" id="{FA88083B-919C-459F-82DE-3B9952A8DB0B}"/>
              </a:ext>
            </a:extLst>
          </p:cNvPr>
          <p:cNvSpPr/>
          <p:nvPr/>
        </p:nvSpPr>
        <p:spPr>
          <a:xfrm>
            <a:off x="668183" y="2369087"/>
            <a:ext cx="791954" cy="2090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21" name="모서리가 둥근 직사각형 58">
            <a:extLst>
              <a:ext uri="{FF2B5EF4-FFF2-40B4-BE49-F238E27FC236}">
                <a16:creationId xmlns:a16="http://schemas.microsoft.com/office/drawing/2014/main" id="{1FE2BA26-25DB-419C-9406-94E36B5FD237}"/>
              </a:ext>
            </a:extLst>
          </p:cNvPr>
          <p:cNvSpPr/>
          <p:nvPr/>
        </p:nvSpPr>
        <p:spPr>
          <a:xfrm>
            <a:off x="668182" y="2712039"/>
            <a:ext cx="783245" cy="2090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2B08355-2860-4782-AD22-4212BB749101}"/>
              </a:ext>
            </a:extLst>
          </p:cNvPr>
          <p:cNvSpPr txBox="1"/>
          <p:nvPr/>
        </p:nvSpPr>
        <p:spPr>
          <a:xfrm>
            <a:off x="625355" y="2698298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이마트 앞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DF6424A1-3DD1-4DDB-BB46-AC255A4EC6EB}"/>
              </a:ext>
            </a:extLst>
          </p:cNvPr>
          <p:cNvGrpSpPr/>
          <p:nvPr/>
        </p:nvGrpSpPr>
        <p:grpSpPr>
          <a:xfrm>
            <a:off x="703914" y="5468959"/>
            <a:ext cx="2777779" cy="324430"/>
            <a:chOff x="6365965" y="5302285"/>
            <a:chExt cx="2534195" cy="307777"/>
          </a:xfrm>
          <a:noFill/>
        </p:grpSpPr>
        <p:sp>
          <p:nvSpPr>
            <p:cNvPr id="125" name="모서리가 둥근 직사각형 77">
              <a:extLst>
                <a:ext uri="{FF2B5EF4-FFF2-40B4-BE49-F238E27FC236}">
                  <a16:creationId xmlns:a16="http://schemas.microsoft.com/office/drawing/2014/main" id="{A5219C70-2BB1-40E9-938F-E1A2EAFCB3A0}"/>
                </a:ext>
              </a:extLst>
            </p:cNvPr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B1A3351-DE7A-46CB-BDC4-FB976CD9C18D}"/>
                </a:ext>
              </a:extLst>
            </p:cNvPr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신청하기</a:t>
              </a:r>
            </a:p>
          </p:txBody>
        </p:sp>
      </p:grpSp>
      <p:sp>
        <p:nvSpPr>
          <p:cNvPr id="127" name="모서리가 둥근 직사각형 56">
            <a:extLst>
              <a:ext uri="{FF2B5EF4-FFF2-40B4-BE49-F238E27FC236}">
                <a16:creationId xmlns:a16="http://schemas.microsoft.com/office/drawing/2014/main" id="{19506645-BE32-4121-887D-4A88BB02D1E2}"/>
              </a:ext>
            </a:extLst>
          </p:cNvPr>
          <p:cNvSpPr/>
          <p:nvPr/>
        </p:nvSpPr>
        <p:spPr>
          <a:xfrm>
            <a:off x="1795386" y="2380263"/>
            <a:ext cx="767748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C944288-64B7-41A9-A04C-941A7CF1C8FA}"/>
              </a:ext>
            </a:extLst>
          </p:cNvPr>
          <p:cNvSpPr txBox="1"/>
          <p:nvPr/>
        </p:nvSpPr>
        <p:spPr>
          <a:xfrm>
            <a:off x="1747555" y="236959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명진당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모서리가 둥근 직사각형 56">
            <a:extLst>
              <a:ext uri="{FF2B5EF4-FFF2-40B4-BE49-F238E27FC236}">
                <a16:creationId xmlns:a16="http://schemas.microsoft.com/office/drawing/2014/main" id="{F5FB16FB-3D79-4C12-B050-0E66661D1DF6}"/>
              </a:ext>
            </a:extLst>
          </p:cNvPr>
          <p:cNvSpPr/>
          <p:nvPr/>
        </p:nvSpPr>
        <p:spPr>
          <a:xfrm>
            <a:off x="1795386" y="2719330"/>
            <a:ext cx="767748" cy="2090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모서리가 둥근 직사각형 56">
            <a:extLst>
              <a:ext uri="{FF2B5EF4-FFF2-40B4-BE49-F238E27FC236}">
                <a16:creationId xmlns:a16="http://schemas.microsoft.com/office/drawing/2014/main" id="{29CAC1E6-B858-426D-971E-90F22887ED24}"/>
              </a:ext>
            </a:extLst>
          </p:cNvPr>
          <p:cNvSpPr/>
          <p:nvPr/>
        </p:nvSpPr>
        <p:spPr>
          <a:xfrm>
            <a:off x="1795386" y="2721021"/>
            <a:ext cx="767748" cy="2090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56">
            <a:extLst>
              <a:ext uri="{FF2B5EF4-FFF2-40B4-BE49-F238E27FC236}">
                <a16:creationId xmlns:a16="http://schemas.microsoft.com/office/drawing/2014/main" id="{A04DDA9A-DC83-4CE8-9C39-F34FE93E2C25}"/>
              </a:ext>
            </a:extLst>
          </p:cNvPr>
          <p:cNvSpPr/>
          <p:nvPr/>
        </p:nvSpPr>
        <p:spPr>
          <a:xfrm>
            <a:off x="1812803" y="3466055"/>
            <a:ext cx="767748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56">
            <a:extLst>
              <a:ext uri="{FF2B5EF4-FFF2-40B4-BE49-F238E27FC236}">
                <a16:creationId xmlns:a16="http://schemas.microsoft.com/office/drawing/2014/main" id="{07FBB0E2-67DC-40E0-A371-F4424F7E53E5}"/>
              </a:ext>
            </a:extLst>
          </p:cNvPr>
          <p:cNvSpPr/>
          <p:nvPr/>
        </p:nvSpPr>
        <p:spPr>
          <a:xfrm>
            <a:off x="685600" y="3115812"/>
            <a:ext cx="791954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F59533-6EA3-40B3-B5A8-FAAF8301872A}"/>
              </a:ext>
            </a:extLst>
          </p:cNvPr>
          <p:cNvSpPr txBox="1"/>
          <p:nvPr/>
        </p:nvSpPr>
        <p:spPr>
          <a:xfrm>
            <a:off x="642772" y="310207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명진당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모서리가 둥근 직사각형 58">
            <a:extLst>
              <a:ext uri="{FF2B5EF4-FFF2-40B4-BE49-F238E27FC236}">
                <a16:creationId xmlns:a16="http://schemas.microsoft.com/office/drawing/2014/main" id="{0EDE55A3-6506-488D-8331-578D0EC6BB29}"/>
              </a:ext>
            </a:extLst>
          </p:cNvPr>
          <p:cNvSpPr/>
          <p:nvPr/>
        </p:nvSpPr>
        <p:spPr>
          <a:xfrm>
            <a:off x="685599" y="3458764"/>
            <a:ext cx="783245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AC2C37B-967C-45C6-BE0F-E11B9DB4B674}"/>
              </a:ext>
            </a:extLst>
          </p:cNvPr>
          <p:cNvSpPr txBox="1"/>
          <p:nvPr/>
        </p:nvSpPr>
        <p:spPr>
          <a:xfrm>
            <a:off x="642772" y="3445023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공학관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81BC89-FDC5-46A2-9268-C8F08545F24B}"/>
              </a:ext>
            </a:extLst>
          </p:cNvPr>
          <p:cNvSpPr txBox="1"/>
          <p:nvPr/>
        </p:nvSpPr>
        <p:spPr>
          <a:xfrm>
            <a:off x="1498561" y="3266822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7" name="모서리가 둥근 직사각형 56">
            <a:extLst>
              <a:ext uri="{FF2B5EF4-FFF2-40B4-BE49-F238E27FC236}">
                <a16:creationId xmlns:a16="http://schemas.microsoft.com/office/drawing/2014/main" id="{D8BB4E4F-90B7-43FD-96E2-9BD329B8E7E7}"/>
              </a:ext>
            </a:extLst>
          </p:cNvPr>
          <p:cNvSpPr/>
          <p:nvPr/>
        </p:nvSpPr>
        <p:spPr>
          <a:xfrm>
            <a:off x="1812803" y="3126988"/>
            <a:ext cx="767748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56">
            <a:extLst>
              <a:ext uri="{FF2B5EF4-FFF2-40B4-BE49-F238E27FC236}">
                <a16:creationId xmlns:a16="http://schemas.microsoft.com/office/drawing/2014/main" id="{57055D9D-3718-4AB9-9897-84F8C656A582}"/>
              </a:ext>
            </a:extLst>
          </p:cNvPr>
          <p:cNvSpPr/>
          <p:nvPr/>
        </p:nvSpPr>
        <p:spPr>
          <a:xfrm>
            <a:off x="1812803" y="3467746"/>
            <a:ext cx="767748" cy="2090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04A15AF-2132-445A-A404-70571AEB0F0B}"/>
              </a:ext>
            </a:extLst>
          </p:cNvPr>
          <p:cNvSpPr txBox="1"/>
          <p:nvPr/>
        </p:nvSpPr>
        <p:spPr>
          <a:xfrm>
            <a:off x="1734489" y="3458527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이마트 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21FC801-A2F4-4F15-989E-DE781572DEE3}"/>
              </a:ext>
            </a:extLst>
          </p:cNvPr>
          <p:cNvSpPr txBox="1"/>
          <p:nvPr/>
        </p:nvSpPr>
        <p:spPr>
          <a:xfrm>
            <a:off x="1731052" y="3120835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진입로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4AFC78B-9260-4A41-8573-5B8E3C2E0E57}"/>
              </a:ext>
            </a:extLst>
          </p:cNvPr>
          <p:cNvCxnSpPr>
            <a:cxnSpLocks/>
          </p:cNvCxnSpPr>
          <p:nvPr/>
        </p:nvCxnSpPr>
        <p:spPr>
          <a:xfrm>
            <a:off x="685598" y="3026320"/>
            <a:ext cx="196551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2" name="그림 161">
            <a:extLst>
              <a:ext uri="{FF2B5EF4-FFF2-40B4-BE49-F238E27FC236}">
                <a16:creationId xmlns:a16="http://schemas.microsoft.com/office/drawing/2014/main" id="{0EB1F93B-B4F2-4753-9EAE-D6EECE369D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270" y="2822064"/>
            <a:ext cx="2651990" cy="256054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59D17F11-446D-46F6-9AC7-33F687011A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45" y="2833170"/>
            <a:ext cx="2658086" cy="249958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806A2639-10FF-4532-B275-BD829A1F67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33" y="2827617"/>
            <a:ext cx="2651990" cy="2499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5ED86D7-4675-41DD-A736-3639543BB4EB}"/>
              </a:ext>
            </a:extLst>
          </p:cNvPr>
          <p:cNvSpPr txBox="1"/>
          <p:nvPr/>
        </p:nvSpPr>
        <p:spPr>
          <a:xfrm>
            <a:off x="8866373" y="2847328"/>
            <a:ext cx="2528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accent1"/>
                </a:solidFill>
              </a:rPr>
              <a:t>ㅇㅇㅇㅇ</a:t>
            </a:r>
            <a:r>
              <a:rPr lang="en-US" altLang="ko-KR" sz="800" dirty="0">
                <a:solidFill>
                  <a:schemeClr val="accent1"/>
                </a:solidFill>
              </a:rPr>
              <a:t>                                             09:45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62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368039-26C5-4391-82A2-A3440794C3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02" y="1264479"/>
            <a:ext cx="3084748" cy="21645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78007-A039-4FEA-B05C-07DBA102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784476" cy="435133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ko-KR" altLang="en-US" dirty="0"/>
              <a:t>쓴 자료구조들과 알고리즘들</a:t>
            </a:r>
            <a:endParaRPr lang="en-US" altLang="ko-KR" dirty="0"/>
          </a:p>
          <a:p>
            <a:pPr>
              <a:buClr>
                <a:schemeClr val="accent2"/>
              </a:buClr>
            </a:pPr>
            <a:r>
              <a:rPr lang="ko-KR" altLang="en-US" dirty="0"/>
              <a:t>보완한 점들</a:t>
            </a:r>
            <a:endParaRPr lang="en-US" altLang="ko-KR" dirty="0"/>
          </a:p>
          <a:p>
            <a:pPr>
              <a:buClr>
                <a:schemeClr val="accent6"/>
              </a:buClr>
            </a:pPr>
            <a:r>
              <a:rPr lang="ko-KR" altLang="en-US" dirty="0" err="1"/>
              <a:t>팀원간의</a:t>
            </a:r>
            <a:r>
              <a:rPr lang="ko-KR" altLang="en-US" dirty="0"/>
              <a:t> 업무 조정 및 추진 계획</a:t>
            </a:r>
          </a:p>
        </p:txBody>
      </p:sp>
    </p:spTree>
    <p:extLst>
      <p:ext uri="{BB962C8B-B14F-4D97-AF65-F5344CB8AC3E}">
        <p14:creationId xmlns:p14="http://schemas.microsoft.com/office/powerpoint/2010/main" val="969311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모서리가 둥근 직사각형 56">
            <a:extLst>
              <a:ext uri="{FF2B5EF4-FFF2-40B4-BE49-F238E27FC236}">
                <a16:creationId xmlns:a16="http://schemas.microsoft.com/office/drawing/2014/main" id="{2AB8AB46-5883-4499-BCC9-BDCD19DAEDE5}"/>
              </a:ext>
            </a:extLst>
          </p:cNvPr>
          <p:cNvSpPr/>
          <p:nvPr/>
        </p:nvSpPr>
        <p:spPr>
          <a:xfrm>
            <a:off x="1795386" y="2719330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A119969-EB0F-4E5B-AFF7-8E7C1ABC1BA8}"/>
              </a:ext>
            </a:extLst>
          </p:cNvPr>
          <p:cNvSpPr/>
          <p:nvPr/>
        </p:nvSpPr>
        <p:spPr>
          <a:xfrm>
            <a:off x="528318" y="141531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BCD608-63CF-469A-8CF8-9C0751982A29}"/>
              </a:ext>
            </a:extLst>
          </p:cNvPr>
          <p:cNvSpPr txBox="1"/>
          <p:nvPr/>
        </p:nvSpPr>
        <p:spPr>
          <a:xfrm>
            <a:off x="1734489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612F518-1378-4323-8D1A-7EDD0629F3ED}"/>
              </a:ext>
            </a:extLst>
          </p:cNvPr>
          <p:cNvGrpSpPr/>
          <p:nvPr/>
        </p:nvGrpSpPr>
        <p:grpSpPr>
          <a:xfrm>
            <a:off x="625355" y="1536326"/>
            <a:ext cx="235132" cy="139337"/>
            <a:chOff x="1584959" y="2438400"/>
            <a:chExt cx="1219201" cy="838073"/>
          </a:xfrm>
        </p:grpSpPr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213FB6B9-43C2-4091-B6F7-11DF5E980235}"/>
                </a:ext>
              </a:extLst>
            </p:cNvPr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8617B33-C791-4AD9-A59C-A909EE9C27F0}"/>
                </a:ext>
              </a:extLst>
            </p:cNvPr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69C14BE4-EFF8-4B8B-B341-92C2DD12682B}"/>
                </a:ext>
              </a:extLst>
            </p:cNvPr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CCD89B2-0F98-45A7-941B-0266F3146D3B}"/>
              </a:ext>
            </a:extLst>
          </p:cNvPr>
          <p:cNvCxnSpPr/>
          <p:nvPr/>
        </p:nvCxnSpPr>
        <p:spPr>
          <a:xfrm>
            <a:off x="528318" y="1784647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모서리가 둥근 직사각형 54">
            <a:extLst>
              <a:ext uri="{FF2B5EF4-FFF2-40B4-BE49-F238E27FC236}">
                <a16:creationId xmlns:a16="http://schemas.microsoft.com/office/drawing/2014/main" id="{D220CD36-CCBA-4E03-8A25-5AD828EC4489}"/>
              </a:ext>
            </a:extLst>
          </p:cNvPr>
          <p:cNvSpPr/>
          <p:nvPr/>
        </p:nvSpPr>
        <p:spPr>
          <a:xfrm>
            <a:off x="668182" y="1924475"/>
            <a:ext cx="78324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1D13F99-D07B-4063-9165-143D7C7B29B1}"/>
              </a:ext>
            </a:extLst>
          </p:cNvPr>
          <p:cNvSpPr txBox="1"/>
          <p:nvPr/>
        </p:nvSpPr>
        <p:spPr>
          <a:xfrm>
            <a:off x="633168" y="1952276"/>
            <a:ext cx="85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경로 선택</a:t>
            </a:r>
          </a:p>
        </p:txBody>
      </p:sp>
      <p:sp>
        <p:nvSpPr>
          <p:cNvPr id="103" name="모서리가 둥근 직사각형 56">
            <a:extLst>
              <a:ext uri="{FF2B5EF4-FFF2-40B4-BE49-F238E27FC236}">
                <a16:creationId xmlns:a16="http://schemas.microsoft.com/office/drawing/2014/main" id="{52CCCDC4-2B31-42F1-9ABA-0DAE4865F098}"/>
              </a:ext>
            </a:extLst>
          </p:cNvPr>
          <p:cNvSpPr/>
          <p:nvPr/>
        </p:nvSpPr>
        <p:spPr>
          <a:xfrm>
            <a:off x="668183" y="2369087"/>
            <a:ext cx="791954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A5FD6B-5B14-4D80-9DC1-2B73FCC36A32}"/>
              </a:ext>
            </a:extLst>
          </p:cNvPr>
          <p:cNvSpPr txBox="1"/>
          <p:nvPr/>
        </p:nvSpPr>
        <p:spPr>
          <a:xfrm>
            <a:off x="625355" y="2355346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진입로</a:t>
            </a:r>
          </a:p>
        </p:txBody>
      </p:sp>
      <p:sp>
        <p:nvSpPr>
          <p:cNvPr id="105" name="모서리가 둥근 직사각형 58">
            <a:extLst>
              <a:ext uri="{FF2B5EF4-FFF2-40B4-BE49-F238E27FC236}">
                <a16:creationId xmlns:a16="http://schemas.microsoft.com/office/drawing/2014/main" id="{7CB14288-2DDB-4708-AC6B-7B7B62ABC277}"/>
              </a:ext>
            </a:extLst>
          </p:cNvPr>
          <p:cNvSpPr/>
          <p:nvPr/>
        </p:nvSpPr>
        <p:spPr>
          <a:xfrm>
            <a:off x="668182" y="2712039"/>
            <a:ext cx="78324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665751-120C-43A0-A743-99E6EE361BBC}"/>
              </a:ext>
            </a:extLst>
          </p:cNvPr>
          <p:cNvSpPr txBox="1"/>
          <p:nvPr/>
        </p:nvSpPr>
        <p:spPr>
          <a:xfrm>
            <a:off x="625355" y="2698298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이마트 앞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3DF334E-2638-4CED-B142-AC80E73F050B}"/>
              </a:ext>
            </a:extLst>
          </p:cNvPr>
          <p:cNvSpPr txBox="1"/>
          <p:nvPr/>
        </p:nvSpPr>
        <p:spPr>
          <a:xfrm>
            <a:off x="1481144" y="2520097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-&gt;</a:t>
            </a:r>
            <a:endParaRPr lang="ko-KR" altLang="en-US" sz="900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BCCAE40-84EB-4A0C-AC87-81E3CC581438}"/>
              </a:ext>
            </a:extLst>
          </p:cNvPr>
          <p:cNvGrpSpPr/>
          <p:nvPr/>
        </p:nvGrpSpPr>
        <p:grpSpPr>
          <a:xfrm>
            <a:off x="703914" y="5468959"/>
            <a:ext cx="2777779" cy="324430"/>
            <a:chOff x="6365965" y="5302285"/>
            <a:chExt cx="2534195" cy="307777"/>
          </a:xfrm>
        </p:grpSpPr>
        <p:sp>
          <p:nvSpPr>
            <p:cNvPr id="131" name="모서리가 둥근 직사각형 77">
              <a:extLst>
                <a:ext uri="{FF2B5EF4-FFF2-40B4-BE49-F238E27FC236}">
                  <a16:creationId xmlns:a16="http://schemas.microsoft.com/office/drawing/2014/main" id="{25D6A390-657C-4F40-8C09-8F31AA623724}"/>
                </a:ext>
              </a:extLst>
            </p:cNvPr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51FD349-888E-4586-AC0B-B37387253B54}"/>
                </a:ext>
              </a:extLst>
            </p:cNvPr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</a:rPr>
                <a:t>신청하기</a:t>
              </a:r>
            </a:p>
          </p:txBody>
        </p:sp>
      </p:grpSp>
      <p:sp>
        <p:nvSpPr>
          <p:cNvPr id="115" name="모서리가 둥근 직사각형 56">
            <a:extLst>
              <a:ext uri="{FF2B5EF4-FFF2-40B4-BE49-F238E27FC236}">
                <a16:creationId xmlns:a16="http://schemas.microsoft.com/office/drawing/2014/main" id="{5F9A0D05-414B-418A-B66C-CE4121E785F5}"/>
              </a:ext>
            </a:extLst>
          </p:cNvPr>
          <p:cNvSpPr/>
          <p:nvPr/>
        </p:nvSpPr>
        <p:spPr>
          <a:xfrm>
            <a:off x="1795386" y="2380263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EE4408-573A-44E8-BE67-65B04D52BA4E}"/>
              </a:ext>
            </a:extLst>
          </p:cNvPr>
          <p:cNvSpPr txBox="1"/>
          <p:nvPr/>
        </p:nvSpPr>
        <p:spPr>
          <a:xfrm>
            <a:off x="1747555" y="236959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</a:rPr>
              <a:t>명진당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모서리가 둥근 직사각형 56">
            <a:extLst>
              <a:ext uri="{FF2B5EF4-FFF2-40B4-BE49-F238E27FC236}">
                <a16:creationId xmlns:a16="http://schemas.microsoft.com/office/drawing/2014/main" id="{D050FE95-35A3-4EC1-8E17-09B924207788}"/>
              </a:ext>
            </a:extLst>
          </p:cNvPr>
          <p:cNvSpPr/>
          <p:nvPr/>
        </p:nvSpPr>
        <p:spPr>
          <a:xfrm>
            <a:off x="1795386" y="2721021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CD11A1B-4A06-4BD3-97B6-24B563E71DA1}"/>
              </a:ext>
            </a:extLst>
          </p:cNvPr>
          <p:cNvSpPr txBox="1"/>
          <p:nvPr/>
        </p:nvSpPr>
        <p:spPr>
          <a:xfrm>
            <a:off x="1747555" y="2710349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제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공학관</a:t>
            </a:r>
          </a:p>
        </p:txBody>
      </p:sp>
      <p:sp>
        <p:nvSpPr>
          <p:cNvPr id="119" name="모서리가 둥근 직사각형 56">
            <a:extLst>
              <a:ext uri="{FF2B5EF4-FFF2-40B4-BE49-F238E27FC236}">
                <a16:creationId xmlns:a16="http://schemas.microsoft.com/office/drawing/2014/main" id="{62695EFC-780E-44A0-BB1E-06FFCA403536}"/>
              </a:ext>
            </a:extLst>
          </p:cNvPr>
          <p:cNvSpPr/>
          <p:nvPr/>
        </p:nvSpPr>
        <p:spPr>
          <a:xfrm>
            <a:off x="1812803" y="3466055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56">
            <a:extLst>
              <a:ext uri="{FF2B5EF4-FFF2-40B4-BE49-F238E27FC236}">
                <a16:creationId xmlns:a16="http://schemas.microsoft.com/office/drawing/2014/main" id="{87320438-E858-4286-A520-475DB5C6F046}"/>
              </a:ext>
            </a:extLst>
          </p:cNvPr>
          <p:cNvSpPr/>
          <p:nvPr/>
        </p:nvSpPr>
        <p:spPr>
          <a:xfrm>
            <a:off x="685600" y="3115812"/>
            <a:ext cx="791954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C84B8E8-0B70-4CF3-8B4F-FF66C63342ED}"/>
              </a:ext>
            </a:extLst>
          </p:cNvPr>
          <p:cNvSpPr txBox="1"/>
          <p:nvPr/>
        </p:nvSpPr>
        <p:spPr>
          <a:xfrm>
            <a:off x="642772" y="310207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</a:rPr>
              <a:t>명진당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2" name="모서리가 둥근 직사각형 58">
            <a:extLst>
              <a:ext uri="{FF2B5EF4-FFF2-40B4-BE49-F238E27FC236}">
                <a16:creationId xmlns:a16="http://schemas.microsoft.com/office/drawing/2014/main" id="{9636017F-5E41-4626-8CF6-112B5C9456D4}"/>
              </a:ext>
            </a:extLst>
          </p:cNvPr>
          <p:cNvSpPr/>
          <p:nvPr/>
        </p:nvSpPr>
        <p:spPr>
          <a:xfrm>
            <a:off x="685599" y="3458764"/>
            <a:ext cx="78324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2D6EF25-B6D1-4EF3-9DDA-28CF48D0ACDD}"/>
              </a:ext>
            </a:extLst>
          </p:cNvPr>
          <p:cNvSpPr txBox="1"/>
          <p:nvPr/>
        </p:nvSpPr>
        <p:spPr>
          <a:xfrm>
            <a:off x="642772" y="3445023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제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공학관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BAAB61E-9346-46DB-9CFC-F7BB81F835BE}"/>
              </a:ext>
            </a:extLst>
          </p:cNvPr>
          <p:cNvSpPr txBox="1"/>
          <p:nvPr/>
        </p:nvSpPr>
        <p:spPr>
          <a:xfrm>
            <a:off x="1498561" y="3266822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-&gt;</a:t>
            </a:r>
            <a:endParaRPr lang="ko-KR" altLang="en-US" sz="900" dirty="0"/>
          </a:p>
        </p:txBody>
      </p:sp>
      <p:sp>
        <p:nvSpPr>
          <p:cNvPr id="125" name="모서리가 둥근 직사각형 56">
            <a:extLst>
              <a:ext uri="{FF2B5EF4-FFF2-40B4-BE49-F238E27FC236}">
                <a16:creationId xmlns:a16="http://schemas.microsoft.com/office/drawing/2014/main" id="{057647B0-4FC4-447D-97C6-6F6DCAF72D28}"/>
              </a:ext>
            </a:extLst>
          </p:cNvPr>
          <p:cNvSpPr/>
          <p:nvPr/>
        </p:nvSpPr>
        <p:spPr>
          <a:xfrm>
            <a:off x="1812803" y="3126988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56">
            <a:extLst>
              <a:ext uri="{FF2B5EF4-FFF2-40B4-BE49-F238E27FC236}">
                <a16:creationId xmlns:a16="http://schemas.microsoft.com/office/drawing/2014/main" id="{193C5EA8-CA5F-4471-BCC0-315925E842FB}"/>
              </a:ext>
            </a:extLst>
          </p:cNvPr>
          <p:cNvSpPr/>
          <p:nvPr/>
        </p:nvSpPr>
        <p:spPr>
          <a:xfrm>
            <a:off x="1812803" y="3467746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12F1BA-BDA7-41B5-950B-6A0CE37D84C0}"/>
              </a:ext>
            </a:extLst>
          </p:cNvPr>
          <p:cNvSpPr txBox="1"/>
          <p:nvPr/>
        </p:nvSpPr>
        <p:spPr>
          <a:xfrm>
            <a:off x="1734489" y="3458527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이마트 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233D86-9459-40F4-9F74-F3A26668B1D2}"/>
              </a:ext>
            </a:extLst>
          </p:cNvPr>
          <p:cNvSpPr txBox="1"/>
          <p:nvPr/>
        </p:nvSpPr>
        <p:spPr>
          <a:xfrm>
            <a:off x="1731052" y="3120835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진입로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A8B0436-A8C3-4044-A342-0235B8050FA2}"/>
              </a:ext>
            </a:extLst>
          </p:cNvPr>
          <p:cNvCxnSpPr>
            <a:cxnSpLocks/>
          </p:cNvCxnSpPr>
          <p:nvPr/>
        </p:nvCxnSpPr>
        <p:spPr>
          <a:xfrm>
            <a:off x="685598" y="3026320"/>
            <a:ext cx="19655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A097327-5463-44AC-8B5A-B8B43A6D1280}"/>
              </a:ext>
            </a:extLst>
          </p:cNvPr>
          <p:cNvSpPr txBox="1"/>
          <p:nvPr/>
        </p:nvSpPr>
        <p:spPr>
          <a:xfrm>
            <a:off x="513806" y="252549"/>
            <a:ext cx="770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</a:t>
            </a:r>
            <a:r>
              <a:rPr lang="en-US" altLang="ko-KR" dirty="0"/>
              <a:t>(</a:t>
            </a:r>
            <a:r>
              <a:rPr lang="ko-KR" altLang="en-US" dirty="0"/>
              <a:t>이용자 시점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4263"/>
      </p:ext>
    </p:extLst>
  </p:cSld>
  <p:clrMapOvr>
    <a:masterClrMapping/>
  </p:clrMapOvr>
  <p:transition spd="med">
    <p:pull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모서리가 둥근 직사각형 56">
            <a:extLst>
              <a:ext uri="{FF2B5EF4-FFF2-40B4-BE49-F238E27FC236}">
                <a16:creationId xmlns:a16="http://schemas.microsoft.com/office/drawing/2014/main" id="{2AB8AB46-5883-4499-BCC9-BDCD19DAEDE5}"/>
              </a:ext>
            </a:extLst>
          </p:cNvPr>
          <p:cNvSpPr/>
          <p:nvPr/>
        </p:nvSpPr>
        <p:spPr>
          <a:xfrm>
            <a:off x="1795386" y="2719330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A119969-EB0F-4E5B-AFF7-8E7C1ABC1BA8}"/>
              </a:ext>
            </a:extLst>
          </p:cNvPr>
          <p:cNvSpPr/>
          <p:nvPr/>
        </p:nvSpPr>
        <p:spPr>
          <a:xfrm>
            <a:off x="528318" y="141531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BCD608-63CF-469A-8CF8-9C0751982A29}"/>
              </a:ext>
            </a:extLst>
          </p:cNvPr>
          <p:cNvSpPr txBox="1"/>
          <p:nvPr/>
        </p:nvSpPr>
        <p:spPr>
          <a:xfrm>
            <a:off x="1734489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612F518-1378-4323-8D1A-7EDD0629F3ED}"/>
              </a:ext>
            </a:extLst>
          </p:cNvPr>
          <p:cNvGrpSpPr/>
          <p:nvPr/>
        </p:nvGrpSpPr>
        <p:grpSpPr>
          <a:xfrm>
            <a:off x="625355" y="1536326"/>
            <a:ext cx="235132" cy="139337"/>
            <a:chOff x="1584959" y="2438400"/>
            <a:chExt cx="1219201" cy="838073"/>
          </a:xfrm>
        </p:grpSpPr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213FB6B9-43C2-4091-B6F7-11DF5E980235}"/>
                </a:ext>
              </a:extLst>
            </p:cNvPr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8617B33-C791-4AD9-A59C-A909EE9C27F0}"/>
                </a:ext>
              </a:extLst>
            </p:cNvPr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69C14BE4-EFF8-4B8B-B341-92C2DD12682B}"/>
                </a:ext>
              </a:extLst>
            </p:cNvPr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CCD89B2-0F98-45A7-941B-0266F3146D3B}"/>
              </a:ext>
            </a:extLst>
          </p:cNvPr>
          <p:cNvCxnSpPr/>
          <p:nvPr/>
        </p:nvCxnSpPr>
        <p:spPr>
          <a:xfrm>
            <a:off x="528318" y="1784647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모서리가 둥근 직사각형 54">
            <a:extLst>
              <a:ext uri="{FF2B5EF4-FFF2-40B4-BE49-F238E27FC236}">
                <a16:creationId xmlns:a16="http://schemas.microsoft.com/office/drawing/2014/main" id="{D220CD36-CCBA-4E03-8A25-5AD828EC4489}"/>
              </a:ext>
            </a:extLst>
          </p:cNvPr>
          <p:cNvSpPr/>
          <p:nvPr/>
        </p:nvSpPr>
        <p:spPr>
          <a:xfrm>
            <a:off x="668182" y="1924475"/>
            <a:ext cx="78324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1D13F99-D07B-4063-9165-143D7C7B29B1}"/>
              </a:ext>
            </a:extLst>
          </p:cNvPr>
          <p:cNvSpPr txBox="1"/>
          <p:nvPr/>
        </p:nvSpPr>
        <p:spPr>
          <a:xfrm>
            <a:off x="633168" y="1952276"/>
            <a:ext cx="85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경로 선택</a:t>
            </a:r>
          </a:p>
        </p:txBody>
      </p:sp>
      <p:sp>
        <p:nvSpPr>
          <p:cNvPr id="103" name="모서리가 둥근 직사각형 56">
            <a:extLst>
              <a:ext uri="{FF2B5EF4-FFF2-40B4-BE49-F238E27FC236}">
                <a16:creationId xmlns:a16="http://schemas.microsoft.com/office/drawing/2014/main" id="{52CCCDC4-2B31-42F1-9ABA-0DAE4865F098}"/>
              </a:ext>
            </a:extLst>
          </p:cNvPr>
          <p:cNvSpPr/>
          <p:nvPr/>
        </p:nvSpPr>
        <p:spPr>
          <a:xfrm>
            <a:off x="668183" y="2369087"/>
            <a:ext cx="791954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A5FD6B-5B14-4D80-9DC1-2B73FCC36A32}"/>
              </a:ext>
            </a:extLst>
          </p:cNvPr>
          <p:cNvSpPr txBox="1"/>
          <p:nvPr/>
        </p:nvSpPr>
        <p:spPr>
          <a:xfrm>
            <a:off x="625355" y="2355346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진입로</a:t>
            </a:r>
          </a:p>
        </p:txBody>
      </p:sp>
      <p:sp>
        <p:nvSpPr>
          <p:cNvPr id="105" name="모서리가 둥근 직사각형 58">
            <a:extLst>
              <a:ext uri="{FF2B5EF4-FFF2-40B4-BE49-F238E27FC236}">
                <a16:creationId xmlns:a16="http://schemas.microsoft.com/office/drawing/2014/main" id="{7CB14288-2DDB-4708-AC6B-7B7B62ABC277}"/>
              </a:ext>
            </a:extLst>
          </p:cNvPr>
          <p:cNvSpPr/>
          <p:nvPr/>
        </p:nvSpPr>
        <p:spPr>
          <a:xfrm>
            <a:off x="668182" y="2712039"/>
            <a:ext cx="78324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665751-120C-43A0-A743-99E6EE361BBC}"/>
              </a:ext>
            </a:extLst>
          </p:cNvPr>
          <p:cNvSpPr txBox="1"/>
          <p:nvPr/>
        </p:nvSpPr>
        <p:spPr>
          <a:xfrm>
            <a:off x="625355" y="2698298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이마트 앞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3DF334E-2638-4CED-B142-AC80E73F050B}"/>
              </a:ext>
            </a:extLst>
          </p:cNvPr>
          <p:cNvSpPr txBox="1"/>
          <p:nvPr/>
        </p:nvSpPr>
        <p:spPr>
          <a:xfrm>
            <a:off x="1481144" y="2520097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-&gt;</a:t>
            </a:r>
            <a:endParaRPr lang="ko-KR" altLang="en-US" sz="900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BCCAE40-84EB-4A0C-AC87-81E3CC581438}"/>
              </a:ext>
            </a:extLst>
          </p:cNvPr>
          <p:cNvGrpSpPr/>
          <p:nvPr/>
        </p:nvGrpSpPr>
        <p:grpSpPr>
          <a:xfrm>
            <a:off x="703914" y="5468959"/>
            <a:ext cx="2777779" cy="324430"/>
            <a:chOff x="6365965" y="5302285"/>
            <a:chExt cx="2534195" cy="307777"/>
          </a:xfrm>
        </p:grpSpPr>
        <p:sp>
          <p:nvSpPr>
            <p:cNvPr id="131" name="모서리가 둥근 직사각형 77">
              <a:extLst>
                <a:ext uri="{FF2B5EF4-FFF2-40B4-BE49-F238E27FC236}">
                  <a16:creationId xmlns:a16="http://schemas.microsoft.com/office/drawing/2014/main" id="{25D6A390-657C-4F40-8C09-8F31AA623724}"/>
                </a:ext>
              </a:extLst>
            </p:cNvPr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51FD349-888E-4586-AC0B-B37387253B54}"/>
                </a:ext>
              </a:extLst>
            </p:cNvPr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신청하기</a:t>
              </a:r>
            </a:p>
          </p:txBody>
        </p:sp>
      </p:grpSp>
      <p:sp>
        <p:nvSpPr>
          <p:cNvPr id="115" name="모서리가 둥근 직사각형 56">
            <a:extLst>
              <a:ext uri="{FF2B5EF4-FFF2-40B4-BE49-F238E27FC236}">
                <a16:creationId xmlns:a16="http://schemas.microsoft.com/office/drawing/2014/main" id="{5F9A0D05-414B-418A-B66C-CE4121E785F5}"/>
              </a:ext>
            </a:extLst>
          </p:cNvPr>
          <p:cNvSpPr/>
          <p:nvPr/>
        </p:nvSpPr>
        <p:spPr>
          <a:xfrm>
            <a:off x="1795386" y="2380263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EE4408-573A-44E8-BE67-65B04D52BA4E}"/>
              </a:ext>
            </a:extLst>
          </p:cNvPr>
          <p:cNvSpPr txBox="1"/>
          <p:nvPr/>
        </p:nvSpPr>
        <p:spPr>
          <a:xfrm>
            <a:off x="1747555" y="236959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</a:rPr>
              <a:t>명진당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모서리가 둥근 직사각형 56">
            <a:extLst>
              <a:ext uri="{FF2B5EF4-FFF2-40B4-BE49-F238E27FC236}">
                <a16:creationId xmlns:a16="http://schemas.microsoft.com/office/drawing/2014/main" id="{D050FE95-35A3-4EC1-8E17-09B924207788}"/>
              </a:ext>
            </a:extLst>
          </p:cNvPr>
          <p:cNvSpPr/>
          <p:nvPr/>
        </p:nvSpPr>
        <p:spPr>
          <a:xfrm>
            <a:off x="1795386" y="2721021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CD11A1B-4A06-4BD3-97B6-24B563E71DA1}"/>
              </a:ext>
            </a:extLst>
          </p:cNvPr>
          <p:cNvSpPr txBox="1"/>
          <p:nvPr/>
        </p:nvSpPr>
        <p:spPr>
          <a:xfrm>
            <a:off x="1747555" y="2710349"/>
            <a:ext cx="265630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</a:t>
            </a:r>
            <a:r>
              <a:rPr lang="en-US" altLang="ko-KR" sz="900" dirty="0"/>
              <a:t>3</a:t>
            </a:r>
            <a:r>
              <a:rPr lang="ko-KR" altLang="en-US" sz="900" dirty="0"/>
              <a:t>공학관</a:t>
            </a:r>
          </a:p>
        </p:txBody>
      </p:sp>
      <p:sp>
        <p:nvSpPr>
          <p:cNvPr id="119" name="모서리가 둥근 직사각형 56">
            <a:extLst>
              <a:ext uri="{FF2B5EF4-FFF2-40B4-BE49-F238E27FC236}">
                <a16:creationId xmlns:a16="http://schemas.microsoft.com/office/drawing/2014/main" id="{62695EFC-780E-44A0-BB1E-06FFCA403536}"/>
              </a:ext>
            </a:extLst>
          </p:cNvPr>
          <p:cNvSpPr/>
          <p:nvPr/>
        </p:nvSpPr>
        <p:spPr>
          <a:xfrm>
            <a:off x="1812803" y="3466055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56">
            <a:extLst>
              <a:ext uri="{FF2B5EF4-FFF2-40B4-BE49-F238E27FC236}">
                <a16:creationId xmlns:a16="http://schemas.microsoft.com/office/drawing/2014/main" id="{87320438-E858-4286-A520-475DB5C6F046}"/>
              </a:ext>
            </a:extLst>
          </p:cNvPr>
          <p:cNvSpPr/>
          <p:nvPr/>
        </p:nvSpPr>
        <p:spPr>
          <a:xfrm>
            <a:off x="685600" y="3115812"/>
            <a:ext cx="791954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C84B8E8-0B70-4CF3-8B4F-FF66C63342ED}"/>
              </a:ext>
            </a:extLst>
          </p:cNvPr>
          <p:cNvSpPr txBox="1"/>
          <p:nvPr/>
        </p:nvSpPr>
        <p:spPr>
          <a:xfrm>
            <a:off x="642772" y="310207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</a:rPr>
              <a:t>명진당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2" name="모서리가 둥근 직사각형 58">
            <a:extLst>
              <a:ext uri="{FF2B5EF4-FFF2-40B4-BE49-F238E27FC236}">
                <a16:creationId xmlns:a16="http://schemas.microsoft.com/office/drawing/2014/main" id="{9636017F-5E41-4626-8CF6-112B5C9456D4}"/>
              </a:ext>
            </a:extLst>
          </p:cNvPr>
          <p:cNvSpPr/>
          <p:nvPr/>
        </p:nvSpPr>
        <p:spPr>
          <a:xfrm>
            <a:off x="685599" y="3458764"/>
            <a:ext cx="78324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2D6EF25-B6D1-4EF3-9DDA-28CF48D0ACDD}"/>
              </a:ext>
            </a:extLst>
          </p:cNvPr>
          <p:cNvSpPr txBox="1"/>
          <p:nvPr/>
        </p:nvSpPr>
        <p:spPr>
          <a:xfrm>
            <a:off x="642772" y="3445023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제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공학관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BAAB61E-9346-46DB-9CFC-F7BB81F835BE}"/>
              </a:ext>
            </a:extLst>
          </p:cNvPr>
          <p:cNvSpPr txBox="1"/>
          <p:nvPr/>
        </p:nvSpPr>
        <p:spPr>
          <a:xfrm>
            <a:off x="1498561" y="3266822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-&gt;</a:t>
            </a:r>
            <a:endParaRPr lang="ko-KR" altLang="en-US" sz="900" dirty="0"/>
          </a:p>
        </p:txBody>
      </p:sp>
      <p:sp>
        <p:nvSpPr>
          <p:cNvPr id="125" name="모서리가 둥근 직사각형 56">
            <a:extLst>
              <a:ext uri="{FF2B5EF4-FFF2-40B4-BE49-F238E27FC236}">
                <a16:creationId xmlns:a16="http://schemas.microsoft.com/office/drawing/2014/main" id="{057647B0-4FC4-447D-97C6-6F6DCAF72D28}"/>
              </a:ext>
            </a:extLst>
          </p:cNvPr>
          <p:cNvSpPr/>
          <p:nvPr/>
        </p:nvSpPr>
        <p:spPr>
          <a:xfrm>
            <a:off x="1812803" y="3126988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56">
            <a:extLst>
              <a:ext uri="{FF2B5EF4-FFF2-40B4-BE49-F238E27FC236}">
                <a16:creationId xmlns:a16="http://schemas.microsoft.com/office/drawing/2014/main" id="{193C5EA8-CA5F-4471-BCC0-315925E842FB}"/>
              </a:ext>
            </a:extLst>
          </p:cNvPr>
          <p:cNvSpPr/>
          <p:nvPr/>
        </p:nvSpPr>
        <p:spPr>
          <a:xfrm>
            <a:off x="1812803" y="3467746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12F1BA-BDA7-41B5-950B-6A0CE37D84C0}"/>
              </a:ext>
            </a:extLst>
          </p:cNvPr>
          <p:cNvSpPr txBox="1"/>
          <p:nvPr/>
        </p:nvSpPr>
        <p:spPr>
          <a:xfrm>
            <a:off x="1734489" y="3458527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이마트 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233D86-9459-40F4-9F74-F3A26668B1D2}"/>
              </a:ext>
            </a:extLst>
          </p:cNvPr>
          <p:cNvSpPr txBox="1"/>
          <p:nvPr/>
        </p:nvSpPr>
        <p:spPr>
          <a:xfrm>
            <a:off x="1731052" y="3120835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진입로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A8B0436-A8C3-4044-A342-0235B8050FA2}"/>
              </a:ext>
            </a:extLst>
          </p:cNvPr>
          <p:cNvCxnSpPr>
            <a:cxnSpLocks/>
          </p:cNvCxnSpPr>
          <p:nvPr/>
        </p:nvCxnSpPr>
        <p:spPr>
          <a:xfrm>
            <a:off x="685598" y="3026320"/>
            <a:ext cx="19655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C3CE5B-5C75-431F-AE11-3340028B622C}"/>
              </a:ext>
            </a:extLst>
          </p:cNvPr>
          <p:cNvSpPr txBox="1"/>
          <p:nvPr/>
        </p:nvSpPr>
        <p:spPr>
          <a:xfrm>
            <a:off x="513806" y="252549"/>
            <a:ext cx="770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카풀</a:t>
            </a:r>
            <a:r>
              <a:rPr lang="ko-KR" altLang="en-US" dirty="0"/>
              <a:t> 서비스를 신청할 출발지와 도착지를 </a:t>
            </a:r>
            <a:r>
              <a:rPr lang="ko-KR" altLang="en-US" dirty="0" err="1"/>
              <a:t>입력받기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665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내용 개체 틀 2">
            <a:extLst>
              <a:ext uri="{FF2B5EF4-FFF2-40B4-BE49-F238E27FC236}">
                <a16:creationId xmlns:a16="http://schemas.microsoft.com/office/drawing/2014/main" id="{308558CF-8085-4EE1-B0B1-BA656F48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881"/>
            <a:ext cx="10515600" cy="5555082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지점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  <a:r>
              <a:rPr lang="ko-KR" altLang="en-US" dirty="0"/>
              <a:t>진입로</a:t>
            </a:r>
            <a:r>
              <a:rPr lang="en-US" altLang="ko-KR" dirty="0"/>
              <a:t>, </a:t>
            </a:r>
            <a:r>
              <a:rPr lang="ko-KR" altLang="en-US" dirty="0"/>
              <a:t>이마트 앞</a:t>
            </a:r>
            <a:r>
              <a:rPr lang="en-US" altLang="ko-KR" dirty="0"/>
              <a:t>, </a:t>
            </a:r>
            <a:r>
              <a:rPr lang="ko-KR" altLang="en-US" dirty="0" err="1"/>
              <a:t>명진당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공학관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ko-KR" altLang="en-US" dirty="0"/>
              <a:t>신청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ko-KR" altLang="en-US" dirty="0"/>
              <a:t>아이디 </a:t>
            </a:r>
            <a:r>
              <a:rPr lang="en-US" altLang="ko-KR" dirty="0"/>
              <a:t>= “u60100000”;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ko-KR" altLang="en-US" dirty="0"/>
              <a:t>별명 </a:t>
            </a:r>
            <a:r>
              <a:rPr lang="en-US" altLang="ko-KR" dirty="0"/>
              <a:t>= “</a:t>
            </a:r>
            <a:r>
              <a:rPr lang="ko-KR" altLang="en-US" dirty="0" err="1"/>
              <a:t>ㅇㅇㅇㅇ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지점</a:t>
            </a:r>
            <a:r>
              <a:rPr lang="ko-KR" altLang="en-US" dirty="0"/>
              <a:t> 출발할</a:t>
            </a:r>
            <a:r>
              <a:rPr lang="en-US" altLang="ko-KR" dirty="0"/>
              <a:t>_</a:t>
            </a:r>
            <a:r>
              <a:rPr lang="ko-KR" altLang="en-US" dirty="0"/>
              <a:t>지점</a:t>
            </a:r>
            <a:r>
              <a:rPr lang="en-US" altLang="ko-KR" dirty="0"/>
              <a:t>= </a:t>
            </a:r>
            <a:r>
              <a:rPr lang="ko-KR" altLang="en-US" dirty="0">
                <a:solidFill>
                  <a:schemeClr val="accent1"/>
                </a:solidFill>
              </a:rPr>
              <a:t>지점</a:t>
            </a:r>
            <a:r>
              <a:rPr lang="en-US" altLang="ko-KR" dirty="0"/>
              <a:t>. </a:t>
            </a:r>
            <a:r>
              <a:rPr lang="ko-KR" altLang="en-US" dirty="0"/>
              <a:t>진입로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지점</a:t>
            </a:r>
            <a:r>
              <a:rPr lang="ko-KR" altLang="en-US" dirty="0"/>
              <a:t> 도착할</a:t>
            </a:r>
            <a:r>
              <a:rPr lang="en-US" altLang="ko-KR" dirty="0"/>
              <a:t>_</a:t>
            </a:r>
            <a:r>
              <a:rPr lang="ko-KR" altLang="en-US" dirty="0"/>
              <a:t>지점</a:t>
            </a:r>
            <a:r>
              <a:rPr lang="en-US" altLang="ko-KR" dirty="0"/>
              <a:t>= </a:t>
            </a:r>
            <a:r>
              <a:rPr lang="ko-KR" altLang="en-US" dirty="0">
                <a:solidFill>
                  <a:schemeClr val="accent1"/>
                </a:solidFill>
              </a:rPr>
              <a:t>지점</a:t>
            </a:r>
            <a:r>
              <a:rPr lang="en-US" altLang="ko-KR" dirty="0"/>
              <a:t>.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공학관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신청한</a:t>
            </a:r>
            <a:r>
              <a:rPr lang="en-US" altLang="ko-KR" dirty="0"/>
              <a:t>_</a:t>
            </a:r>
            <a:r>
              <a:rPr lang="ko-KR" altLang="en-US" dirty="0"/>
              <a:t>시각 </a:t>
            </a:r>
            <a:r>
              <a:rPr lang="en-US" altLang="ko-KR" dirty="0"/>
              <a:t>= </a:t>
            </a:r>
            <a:r>
              <a:rPr lang="en-US" altLang="ko-KR" dirty="0" err="1"/>
              <a:t>LocalTime</a:t>
            </a:r>
            <a:r>
              <a:rPr lang="en-US" altLang="ko-KR" dirty="0"/>
              <a:t>. Now();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B9DB76-33A0-4F22-8ADA-3C84BCC8D005}"/>
              </a:ext>
            </a:extLst>
          </p:cNvPr>
          <p:cNvSpPr txBox="1"/>
          <p:nvPr/>
        </p:nvSpPr>
        <p:spPr>
          <a:xfrm>
            <a:off x="513806" y="252549"/>
            <a:ext cx="7709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ko-KR" altLang="en-US" dirty="0" err="1"/>
              <a:t>카풀</a:t>
            </a:r>
            <a:r>
              <a:rPr lang="ko-KR" altLang="en-US" dirty="0"/>
              <a:t> 서비스의 정보를 객체 ‘신청</a:t>
            </a:r>
            <a:r>
              <a:rPr lang="en-US" altLang="ko-KR" dirty="0"/>
              <a:t>’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저장하기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7" name="모서리가 둥근 직사각형 56">
            <a:extLst>
              <a:ext uri="{FF2B5EF4-FFF2-40B4-BE49-F238E27FC236}">
                <a16:creationId xmlns:a16="http://schemas.microsoft.com/office/drawing/2014/main" id="{CC6DE443-A023-435F-8EA8-91577E065DF7}"/>
              </a:ext>
            </a:extLst>
          </p:cNvPr>
          <p:cNvSpPr/>
          <p:nvPr/>
        </p:nvSpPr>
        <p:spPr>
          <a:xfrm>
            <a:off x="9551118" y="2698973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5C6E680-D171-4360-A4F7-235A9DE0389E}"/>
              </a:ext>
            </a:extLst>
          </p:cNvPr>
          <p:cNvSpPr/>
          <p:nvPr/>
        </p:nvSpPr>
        <p:spPr>
          <a:xfrm>
            <a:off x="8284050" y="1394958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DAEED3-D313-47F9-ADBF-02B8EDE8A3B3}"/>
              </a:ext>
            </a:extLst>
          </p:cNvPr>
          <p:cNvSpPr txBox="1"/>
          <p:nvPr/>
        </p:nvSpPr>
        <p:spPr>
          <a:xfrm>
            <a:off x="9490221" y="1394958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A1A6C87-591D-4B92-83EF-BA075621B1E0}"/>
              </a:ext>
            </a:extLst>
          </p:cNvPr>
          <p:cNvGrpSpPr/>
          <p:nvPr/>
        </p:nvGrpSpPr>
        <p:grpSpPr>
          <a:xfrm>
            <a:off x="8381087" y="1515969"/>
            <a:ext cx="235132" cy="139337"/>
            <a:chOff x="1584959" y="2438400"/>
            <a:chExt cx="1219201" cy="838073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95AD2ED-637E-4D20-BC50-4BE8E72CD4B4}"/>
                </a:ext>
              </a:extLst>
            </p:cNvPr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F380C93-3A5D-47B3-BE49-1C04C67B7ABF}"/>
                </a:ext>
              </a:extLst>
            </p:cNvPr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1E27C45-4617-45DF-B68C-8FEFC8583A3D}"/>
                </a:ext>
              </a:extLst>
            </p:cNvPr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B1E9D06-D4ED-4CFD-B2F5-D4C910D1BCB7}"/>
              </a:ext>
            </a:extLst>
          </p:cNvPr>
          <p:cNvCxnSpPr/>
          <p:nvPr/>
        </p:nvCxnSpPr>
        <p:spPr>
          <a:xfrm>
            <a:off x="8284050" y="1764290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모서리가 둥근 직사각형 54">
            <a:extLst>
              <a:ext uri="{FF2B5EF4-FFF2-40B4-BE49-F238E27FC236}">
                <a16:creationId xmlns:a16="http://schemas.microsoft.com/office/drawing/2014/main" id="{54910ECD-CE22-47D2-8AB9-398CAC95958D}"/>
              </a:ext>
            </a:extLst>
          </p:cNvPr>
          <p:cNvSpPr/>
          <p:nvPr/>
        </p:nvSpPr>
        <p:spPr>
          <a:xfrm>
            <a:off x="8423914" y="1904118"/>
            <a:ext cx="78324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C2F4D8-0648-4D8E-B108-89C9771008E7}"/>
              </a:ext>
            </a:extLst>
          </p:cNvPr>
          <p:cNvSpPr txBox="1"/>
          <p:nvPr/>
        </p:nvSpPr>
        <p:spPr>
          <a:xfrm>
            <a:off x="8388900" y="1931919"/>
            <a:ext cx="85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경로 선택</a:t>
            </a:r>
          </a:p>
        </p:txBody>
      </p:sp>
      <p:sp>
        <p:nvSpPr>
          <p:cNvPr id="77" name="모서리가 둥근 직사각형 56">
            <a:extLst>
              <a:ext uri="{FF2B5EF4-FFF2-40B4-BE49-F238E27FC236}">
                <a16:creationId xmlns:a16="http://schemas.microsoft.com/office/drawing/2014/main" id="{ACB81C7A-C21F-4A68-BAB4-281959A26A06}"/>
              </a:ext>
            </a:extLst>
          </p:cNvPr>
          <p:cNvSpPr/>
          <p:nvPr/>
        </p:nvSpPr>
        <p:spPr>
          <a:xfrm>
            <a:off x="8423915" y="2348730"/>
            <a:ext cx="791954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6BEFEB-CE78-4309-8BB3-9C480905261A}"/>
              </a:ext>
            </a:extLst>
          </p:cNvPr>
          <p:cNvSpPr txBox="1"/>
          <p:nvPr/>
        </p:nvSpPr>
        <p:spPr>
          <a:xfrm>
            <a:off x="8381087" y="2334989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진입로</a:t>
            </a:r>
          </a:p>
        </p:txBody>
      </p:sp>
      <p:sp>
        <p:nvSpPr>
          <p:cNvPr id="79" name="모서리가 둥근 직사각형 58">
            <a:extLst>
              <a:ext uri="{FF2B5EF4-FFF2-40B4-BE49-F238E27FC236}">
                <a16:creationId xmlns:a16="http://schemas.microsoft.com/office/drawing/2014/main" id="{55F7ECE4-4CD4-445C-90D8-EAC3C2534240}"/>
              </a:ext>
            </a:extLst>
          </p:cNvPr>
          <p:cNvSpPr/>
          <p:nvPr/>
        </p:nvSpPr>
        <p:spPr>
          <a:xfrm>
            <a:off x="8423914" y="2691682"/>
            <a:ext cx="78324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6234AE-AE62-43B8-8EC9-89289B7AEA9D}"/>
              </a:ext>
            </a:extLst>
          </p:cNvPr>
          <p:cNvSpPr txBox="1"/>
          <p:nvPr/>
        </p:nvSpPr>
        <p:spPr>
          <a:xfrm>
            <a:off x="8381087" y="267794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이마트 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68DABB-1334-49AC-A0E5-F0BC1D3C8EEE}"/>
              </a:ext>
            </a:extLst>
          </p:cNvPr>
          <p:cNvSpPr txBox="1"/>
          <p:nvPr/>
        </p:nvSpPr>
        <p:spPr>
          <a:xfrm>
            <a:off x="9236876" y="2499740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-&gt;</a:t>
            </a:r>
            <a:endParaRPr lang="ko-KR" altLang="en-US" sz="9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1567F09-1BE6-4652-80A4-457FC2D20C0C}"/>
              </a:ext>
            </a:extLst>
          </p:cNvPr>
          <p:cNvGrpSpPr/>
          <p:nvPr/>
        </p:nvGrpSpPr>
        <p:grpSpPr>
          <a:xfrm>
            <a:off x="8459646" y="5448602"/>
            <a:ext cx="2777779" cy="324430"/>
            <a:chOff x="6365965" y="5302285"/>
            <a:chExt cx="2534195" cy="307777"/>
          </a:xfrm>
        </p:grpSpPr>
        <p:sp>
          <p:nvSpPr>
            <p:cNvPr id="83" name="모서리가 둥근 직사각형 77">
              <a:extLst>
                <a:ext uri="{FF2B5EF4-FFF2-40B4-BE49-F238E27FC236}">
                  <a16:creationId xmlns:a16="http://schemas.microsoft.com/office/drawing/2014/main" id="{B3DCDE31-4BA6-436D-BE98-2C2B15B7D87A}"/>
                </a:ext>
              </a:extLst>
            </p:cNvPr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AB79005-F1AB-4662-8604-9B13B4043552}"/>
                </a:ext>
              </a:extLst>
            </p:cNvPr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신청하기</a:t>
              </a:r>
            </a:p>
          </p:txBody>
        </p:sp>
      </p:grpSp>
      <p:sp>
        <p:nvSpPr>
          <p:cNvPr id="85" name="모서리가 둥근 직사각형 56">
            <a:extLst>
              <a:ext uri="{FF2B5EF4-FFF2-40B4-BE49-F238E27FC236}">
                <a16:creationId xmlns:a16="http://schemas.microsoft.com/office/drawing/2014/main" id="{D35B392D-8B8E-4137-9FCC-01E3AD7EFC5B}"/>
              </a:ext>
            </a:extLst>
          </p:cNvPr>
          <p:cNvSpPr/>
          <p:nvPr/>
        </p:nvSpPr>
        <p:spPr>
          <a:xfrm>
            <a:off x="9551118" y="2359906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845323-13D0-4400-A2DC-D71313C3FE36}"/>
              </a:ext>
            </a:extLst>
          </p:cNvPr>
          <p:cNvSpPr txBox="1"/>
          <p:nvPr/>
        </p:nvSpPr>
        <p:spPr>
          <a:xfrm>
            <a:off x="9503287" y="2349234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</a:rPr>
              <a:t>명진당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모서리가 둥근 직사각형 56">
            <a:extLst>
              <a:ext uri="{FF2B5EF4-FFF2-40B4-BE49-F238E27FC236}">
                <a16:creationId xmlns:a16="http://schemas.microsoft.com/office/drawing/2014/main" id="{2939F428-5347-4E76-BA5E-60ECC52DD162}"/>
              </a:ext>
            </a:extLst>
          </p:cNvPr>
          <p:cNvSpPr/>
          <p:nvPr/>
        </p:nvSpPr>
        <p:spPr>
          <a:xfrm>
            <a:off x="9551118" y="2700664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1606FC-72AC-4872-9EE3-40BC968CD9F6}"/>
              </a:ext>
            </a:extLst>
          </p:cNvPr>
          <p:cNvSpPr txBox="1"/>
          <p:nvPr/>
        </p:nvSpPr>
        <p:spPr>
          <a:xfrm>
            <a:off x="9503287" y="2689992"/>
            <a:ext cx="265630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</a:t>
            </a:r>
            <a:r>
              <a:rPr lang="en-US" altLang="ko-KR" sz="900" dirty="0"/>
              <a:t>3</a:t>
            </a:r>
            <a:r>
              <a:rPr lang="ko-KR" altLang="en-US" sz="900" dirty="0"/>
              <a:t>공학관</a:t>
            </a:r>
          </a:p>
        </p:txBody>
      </p:sp>
      <p:sp>
        <p:nvSpPr>
          <p:cNvPr id="89" name="모서리가 둥근 직사각형 56">
            <a:extLst>
              <a:ext uri="{FF2B5EF4-FFF2-40B4-BE49-F238E27FC236}">
                <a16:creationId xmlns:a16="http://schemas.microsoft.com/office/drawing/2014/main" id="{A8A5ADC9-3435-4B29-81A3-CB63F7626DB5}"/>
              </a:ext>
            </a:extLst>
          </p:cNvPr>
          <p:cNvSpPr/>
          <p:nvPr/>
        </p:nvSpPr>
        <p:spPr>
          <a:xfrm>
            <a:off x="9568535" y="3445698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56">
            <a:extLst>
              <a:ext uri="{FF2B5EF4-FFF2-40B4-BE49-F238E27FC236}">
                <a16:creationId xmlns:a16="http://schemas.microsoft.com/office/drawing/2014/main" id="{CBCFACED-C228-4601-9672-58D9C98473F9}"/>
              </a:ext>
            </a:extLst>
          </p:cNvPr>
          <p:cNvSpPr/>
          <p:nvPr/>
        </p:nvSpPr>
        <p:spPr>
          <a:xfrm>
            <a:off x="8441332" y="3095455"/>
            <a:ext cx="791954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57E54-7D1F-4830-B3C4-5198E3C502A2}"/>
              </a:ext>
            </a:extLst>
          </p:cNvPr>
          <p:cNvSpPr txBox="1"/>
          <p:nvPr/>
        </p:nvSpPr>
        <p:spPr>
          <a:xfrm>
            <a:off x="8398504" y="3081714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</a:rPr>
              <a:t>명진당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모서리가 둥근 직사각형 58">
            <a:extLst>
              <a:ext uri="{FF2B5EF4-FFF2-40B4-BE49-F238E27FC236}">
                <a16:creationId xmlns:a16="http://schemas.microsoft.com/office/drawing/2014/main" id="{DF0244E4-9735-4303-AD9B-9C3430CE3E41}"/>
              </a:ext>
            </a:extLst>
          </p:cNvPr>
          <p:cNvSpPr/>
          <p:nvPr/>
        </p:nvSpPr>
        <p:spPr>
          <a:xfrm>
            <a:off x="8441331" y="3438407"/>
            <a:ext cx="78324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1068F0-49FA-446C-83F0-A1D4341054C6}"/>
              </a:ext>
            </a:extLst>
          </p:cNvPr>
          <p:cNvSpPr txBox="1"/>
          <p:nvPr/>
        </p:nvSpPr>
        <p:spPr>
          <a:xfrm>
            <a:off x="8398504" y="3424666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제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공학관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443DFC-1CFC-44A7-9D64-8D8B0FD443EB}"/>
              </a:ext>
            </a:extLst>
          </p:cNvPr>
          <p:cNvSpPr txBox="1"/>
          <p:nvPr/>
        </p:nvSpPr>
        <p:spPr>
          <a:xfrm>
            <a:off x="9254293" y="3246465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-&gt;</a:t>
            </a:r>
            <a:endParaRPr lang="ko-KR" altLang="en-US" sz="900" dirty="0"/>
          </a:p>
        </p:txBody>
      </p:sp>
      <p:sp>
        <p:nvSpPr>
          <p:cNvPr id="95" name="모서리가 둥근 직사각형 56">
            <a:extLst>
              <a:ext uri="{FF2B5EF4-FFF2-40B4-BE49-F238E27FC236}">
                <a16:creationId xmlns:a16="http://schemas.microsoft.com/office/drawing/2014/main" id="{85C2B10A-9BBF-42EF-A158-FA62D4108CFB}"/>
              </a:ext>
            </a:extLst>
          </p:cNvPr>
          <p:cNvSpPr/>
          <p:nvPr/>
        </p:nvSpPr>
        <p:spPr>
          <a:xfrm>
            <a:off x="9568535" y="3106631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56">
            <a:extLst>
              <a:ext uri="{FF2B5EF4-FFF2-40B4-BE49-F238E27FC236}">
                <a16:creationId xmlns:a16="http://schemas.microsoft.com/office/drawing/2014/main" id="{544D156C-DCDC-4651-91DD-A81387F46A72}"/>
              </a:ext>
            </a:extLst>
          </p:cNvPr>
          <p:cNvSpPr/>
          <p:nvPr/>
        </p:nvSpPr>
        <p:spPr>
          <a:xfrm>
            <a:off x="9568535" y="3447389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7AA2F0-F695-41D8-871F-F3D04D5E1DDA}"/>
              </a:ext>
            </a:extLst>
          </p:cNvPr>
          <p:cNvSpPr txBox="1"/>
          <p:nvPr/>
        </p:nvSpPr>
        <p:spPr>
          <a:xfrm>
            <a:off x="9490221" y="3438170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이마트 앞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5B5FFED-54AC-4450-A2FE-DA463A72783F}"/>
              </a:ext>
            </a:extLst>
          </p:cNvPr>
          <p:cNvSpPr txBox="1"/>
          <p:nvPr/>
        </p:nvSpPr>
        <p:spPr>
          <a:xfrm>
            <a:off x="9486784" y="3100478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진입로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4A6930-D11E-42F8-8867-7F782DA14B4A}"/>
              </a:ext>
            </a:extLst>
          </p:cNvPr>
          <p:cNvCxnSpPr>
            <a:cxnSpLocks/>
          </p:cNvCxnSpPr>
          <p:nvPr/>
        </p:nvCxnSpPr>
        <p:spPr>
          <a:xfrm>
            <a:off x="8441330" y="3005963"/>
            <a:ext cx="19655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B4E459-283C-428A-8C48-2E1AF5CDA0E1}"/>
              </a:ext>
            </a:extLst>
          </p:cNvPr>
          <p:cNvGrpSpPr/>
          <p:nvPr/>
        </p:nvGrpSpPr>
        <p:grpSpPr>
          <a:xfrm>
            <a:off x="5019608" y="2580066"/>
            <a:ext cx="5324287" cy="1211642"/>
            <a:chOff x="5019608" y="2580066"/>
            <a:chExt cx="5324287" cy="121164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0AC023-F69C-4164-9019-0C17DA12F860}"/>
                </a:ext>
              </a:extLst>
            </p:cNvPr>
            <p:cNvCxnSpPr>
              <a:cxnSpLocks/>
            </p:cNvCxnSpPr>
            <p:nvPr/>
          </p:nvCxnSpPr>
          <p:spPr>
            <a:xfrm>
              <a:off x="5019608" y="3331310"/>
              <a:ext cx="1003922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E54A8E00-8AD6-4EBE-9CBC-8EC39C39907B}"/>
                </a:ext>
              </a:extLst>
            </p:cNvPr>
            <p:cNvCxnSpPr>
              <a:cxnSpLocks/>
            </p:cNvCxnSpPr>
            <p:nvPr/>
          </p:nvCxnSpPr>
          <p:spPr>
            <a:xfrm>
              <a:off x="9521268" y="2954041"/>
              <a:ext cx="822627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F8203B4-91D1-4433-8B28-54FD2F519815}"/>
                </a:ext>
              </a:extLst>
            </p:cNvPr>
            <p:cNvCxnSpPr>
              <a:cxnSpLocks/>
            </p:cNvCxnSpPr>
            <p:nvPr/>
          </p:nvCxnSpPr>
          <p:spPr>
            <a:xfrm>
              <a:off x="8420647" y="2586285"/>
              <a:ext cx="786512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5213E1D8-A763-411B-A8E2-D47C3DD5BADA}"/>
                </a:ext>
              </a:extLst>
            </p:cNvPr>
            <p:cNvCxnSpPr>
              <a:cxnSpLocks/>
            </p:cNvCxnSpPr>
            <p:nvPr/>
          </p:nvCxnSpPr>
          <p:spPr>
            <a:xfrm>
              <a:off x="5019608" y="3791708"/>
              <a:ext cx="1547447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4A24BB5-C148-480F-9879-7A368D61D706}"/>
                </a:ext>
              </a:extLst>
            </p:cNvPr>
            <p:cNvCxnSpPr/>
            <p:nvPr/>
          </p:nvCxnSpPr>
          <p:spPr>
            <a:xfrm flipV="1">
              <a:off x="6023530" y="2580066"/>
              <a:ext cx="2397117" cy="7512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6796450-8502-4C91-9CFE-A471D47BA165}"/>
                </a:ext>
              </a:extLst>
            </p:cNvPr>
            <p:cNvCxnSpPr/>
            <p:nvPr/>
          </p:nvCxnSpPr>
          <p:spPr>
            <a:xfrm flipV="1">
              <a:off x="6567055" y="2954041"/>
              <a:ext cx="2984063" cy="837667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5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CDB9DB76-33A0-4F22-8ADA-3C84BCC8D005}"/>
              </a:ext>
            </a:extLst>
          </p:cNvPr>
          <p:cNvSpPr txBox="1"/>
          <p:nvPr/>
        </p:nvSpPr>
        <p:spPr>
          <a:xfrm>
            <a:off x="513806" y="252549"/>
            <a:ext cx="7709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ko-KR" altLang="en-US" dirty="0" err="1"/>
              <a:t>카풀</a:t>
            </a:r>
            <a:r>
              <a:rPr lang="ko-KR" altLang="en-US" dirty="0"/>
              <a:t> 서비스의 정보를 객체 ‘신청</a:t>
            </a:r>
            <a:r>
              <a:rPr lang="en-US" altLang="ko-KR" dirty="0"/>
              <a:t>’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저장하기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E8FE665-8BFB-4A96-921D-5F1B6AC87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5309" y="3436620"/>
            <a:ext cx="3429000" cy="3429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0EEB616-917C-4F90-A4FB-6D8093D4B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03" y="1381456"/>
            <a:ext cx="3889585" cy="45784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85C594-F1C5-4B73-92F4-ABA68C3AC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54" y="1385433"/>
            <a:ext cx="3889585" cy="4578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6DF2F3-0816-43D0-AEA6-A573F6338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2" y="471942"/>
            <a:ext cx="10644539" cy="570025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B4E459-283C-428A-8C48-2E1AF5CDA0E1}"/>
              </a:ext>
            </a:extLst>
          </p:cNvPr>
          <p:cNvGrpSpPr/>
          <p:nvPr/>
        </p:nvGrpSpPr>
        <p:grpSpPr>
          <a:xfrm>
            <a:off x="5019608" y="2580066"/>
            <a:ext cx="5324287" cy="1211642"/>
            <a:chOff x="5019608" y="2580066"/>
            <a:chExt cx="5324287" cy="121164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0AC023-F69C-4164-9019-0C17DA12F860}"/>
                </a:ext>
              </a:extLst>
            </p:cNvPr>
            <p:cNvCxnSpPr>
              <a:cxnSpLocks/>
            </p:cNvCxnSpPr>
            <p:nvPr/>
          </p:nvCxnSpPr>
          <p:spPr>
            <a:xfrm>
              <a:off x="5019608" y="3331310"/>
              <a:ext cx="1003922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E54A8E00-8AD6-4EBE-9CBC-8EC39C39907B}"/>
                </a:ext>
              </a:extLst>
            </p:cNvPr>
            <p:cNvCxnSpPr>
              <a:cxnSpLocks/>
            </p:cNvCxnSpPr>
            <p:nvPr/>
          </p:nvCxnSpPr>
          <p:spPr>
            <a:xfrm>
              <a:off x="9521268" y="2954041"/>
              <a:ext cx="822627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F8203B4-91D1-4433-8B28-54FD2F519815}"/>
                </a:ext>
              </a:extLst>
            </p:cNvPr>
            <p:cNvCxnSpPr>
              <a:cxnSpLocks/>
            </p:cNvCxnSpPr>
            <p:nvPr/>
          </p:nvCxnSpPr>
          <p:spPr>
            <a:xfrm>
              <a:off x="8420647" y="2586285"/>
              <a:ext cx="786512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5213E1D8-A763-411B-A8E2-D47C3DD5BADA}"/>
                </a:ext>
              </a:extLst>
            </p:cNvPr>
            <p:cNvCxnSpPr>
              <a:cxnSpLocks/>
            </p:cNvCxnSpPr>
            <p:nvPr/>
          </p:nvCxnSpPr>
          <p:spPr>
            <a:xfrm>
              <a:off x="5019608" y="3791708"/>
              <a:ext cx="1547447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4A24BB5-C148-480F-9879-7A368D61D706}"/>
                </a:ext>
              </a:extLst>
            </p:cNvPr>
            <p:cNvCxnSpPr/>
            <p:nvPr/>
          </p:nvCxnSpPr>
          <p:spPr>
            <a:xfrm flipV="1">
              <a:off x="6023530" y="2580066"/>
              <a:ext cx="2397117" cy="7512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6796450-8502-4C91-9CFE-A471D47BA165}"/>
                </a:ext>
              </a:extLst>
            </p:cNvPr>
            <p:cNvCxnSpPr/>
            <p:nvPr/>
          </p:nvCxnSpPr>
          <p:spPr>
            <a:xfrm flipV="1">
              <a:off x="6567055" y="2954041"/>
              <a:ext cx="2984063" cy="837667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내용 개체 틀 4">
            <a:extLst>
              <a:ext uri="{FF2B5EF4-FFF2-40B4-BE49-F238E27FC236}">
                <a16:creationId xmlns:a16="http://schemas.microsoft.com/office/drawing/2014/main" id="{0C99C9E5-DB16-4810-906F-CF38F6560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9174" y="8164"/>
            <a:ext cx="3063830" cy="19302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38C7EE3-9B82-4C18-BAFA-77E3F3A3EE50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flipH="1" flipV="1">
            <a:off x="-2717259" y="1938377"/>
            <a:ext cx="1716450" cy="1498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9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CDB9DB76-33A0-4F22-8ADA-3C84BCC8D005}"/>
              </a:ext>
            </a:extLst>
          </p:cNvPr>
          <p:cNvSpPr txBox="1"/>
          <p:nvPr/>
        </p:nvSpPr>
        <p:spPr>
          <a:xfrm>
            <a:off x="513806" y="252549"/>
            <a:ext cx="7709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저장한 </a:t>
            </a:r>
            <a:r>
              <a:rPr lang="ko-KR" altLang="en-US" dirty="0" err="1"/>
              <a:t>카풀</a:t>
            </a:r>
            <a:r>
              <a:rPr lang="ko-KR" altLang="en-US" dirty="0"/>
              <a:t> 서비스의 정보를</a:t>
            </a:r>
            <a:endParaRPr lang="en-US" altLang="ko-KR" dirty="0"/>
          </a:p>
          <a:p>
            <a:r>
              <a:rPr lang="ko-KR" altLang="en-US" dirty="0"/>
              <a:t>서버에 업로드하기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E8FE665-8BFB-4A96-921D-5F1B6AC87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71" y="3436620"/>
            <a:ext cx="3429000" cy="3429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0EEB616-917C-4F90-A4FB-6D8093D4B6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055" y="3802653"/>
            <a:ext cx="1923824" cy="22645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85C594-F1C5-4B73-92F4-ABA68C3AC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196" y="3804620"/>
            <a:ext cx="1923824" cy="22645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6DF2F3-0816-43D0-AEA6-A573F6338F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22" y="3352799"/>
            <a:ext cx="5264884" cy="281939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B4E459-283C-428A-8C48-2E1AF5CDA0E1}"/>
              </a:ext>
            </a:extLst>
          </p:cNvPr>
          <p:cNvGrpSpPr/>
          <p:nvPr/>
        </p:nvGrpSpPr>
        <p:grpSpPr>
          <a:xfrm>
            <a:off x="10810381" y="4395496"/>
            <a:ext cx="2633440" cy="599289"/>
            <a:chOff x="5019608" y="2580066"/>
            <a:chExt cx="5324287" cy="121164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0AC023-F69C-4164-9019-0C17DA12F860}"/>
                </a:ext>
              </a:extLst>
            </p:cNvPr>
            <p:cNvCxnSpPr>
              <a:cxnSpLocks/>
            </p:cNvCxnSpPr>
            <p:nvPr/>
          </p:nvCxnSpPr>
          <p:spPr>
            <a:xfrm>
              <a:off x="5019608" y="3331310"/>
              <a:ext cx="1003922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E54A8E00-8AD6-4EBE-9CBC-8EC39C39907B}"/>
                </a:ext>
              </a:extLst>
            </p:cNvPr>
            <p:cNvCxnSpPr>
              <a:cxnSpLocks/>
            </p:cNvCxnSpPr>
            <p:nvPr/>
          </p:nvCxnSpPr>
          <p:spPr>
            <a:xfrm>
              <a:off x="9521268" y="2954041"/>
              <a:ext cx="822627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F8203B4-91D1-4433-8B28-54FD2F519815}"/>
                </a:ext>
              </a:extLst>
            </p:cNvPr>
            <p:cNvCxnSpPr>
              <a:cxnSpLocks/>
            </p:cNvCxnSpPr>
            <p:nvPr/>
          </p:nvCxnSpPr>
          <p:spPr>
            <a:xfrm>
              <a:off x="8420647" y="2586285"/>
              <a:ext cx="786512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5213E1D8-A763-411B-A8E2-D47C3DD5BADA}"/>
                </a:ext>
              </a:extLst>
            </p:cNvPr>
            <p:cNvCxnSpPr>
              <a:cxnSpLocks/>
            </p:cNvCxnSpPr>
            <p:nvPr/>
          </p:nvCxnSpPr>
          <p:spPr>
            <a:xfrm>
              <a:off x="5019608" y="3791708"/>
              <a:ext cx="1547447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4A24BB5-C148-480F-9879-7A368D61D706}"/>
                </a:ext>
              </a:extLst>
            </p:cNvPr>
            <p:cNvCxnSpPr/>
            <p:nvPr/>
          </p:nvCxnSpPr>
          <p:spPr>
            <a:xfrm flipV="1">
              <a:off x="6023530" y="2580066"/>
              <a:ext cx="2397117" cy="7512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6796450-8502-4C91-9CFE-A471D47BA165}"/>
                </a:ext>
              </a:extLst>
            </p:cNvPr>
            <p:cNvCxnSpPr/>
            <p:nvPr/>
          </p:nvCxnSpPr>
          <p:spPr>
            <a:xfrm flipV="1">
              <a:off x="6567055" y="2954041"/>
              <a:ext cx="2984063" cy="837667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내용 개체 틀 4">
            <a:extLst>
              <a:ext uri="{FF2B5EF4-FFF2-40B4-BE49-F238E27FC236}">
                <a16:creationId xmlns:a16="http://schemas.microsoft.com/office/drawing/2014/main" id="{0C99C9E5-DB16-4810-906F-CF38F6560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06" y="8164"/>
            <a:ext cx="3063830" cy="19302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38C7EE3-9B82-4C18-BAFA-77E3F3A3EE50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flipH="1" flipV="1">
            <a:off x="6101621" y="1938377"/>
            <a:ext cx="1716450" cy="1498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81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42708 -0.869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-4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내용 개체 틀 4">
            <a:extLst>
              <a:ext uri="{FF2B5EF4-FFF2-40B4-BE49-F238E27FC236}">
                <a16:creationId xmlns:a16="http://schemas.microsoft.com/office/drawing/2014/main" id="{BAB8C354-A38F-43A6-9306-15CFA31D4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03" y="0"/>
            <a:ext cx="3063830" cy="193021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7763A5C-1C89-4869-A70F-2C060AD46B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858000"/>
            <a:ext cx="3429000" cy="3429000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301A87D-8EA4-4723-A69D-85FD6F7E36FE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6098818" y="1930213"/>
            <a:ext cx="7807682" cy="4927787"/>
          </a:xfrm>
          <a:prstGeom prst="straightConnector1">
            <a:avLst/>
          </a:prstGeom>
          <a:ln w="57150">
            <a:solidFill>
              <a:schemeClr val="tx1">
                <a:alpha val="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8BFC9C-8F72-4F93-9BB5-3E602AD907AE}"/>
              </a:ext>
            </a:extLst>
          </p:cNvPr>
          <p:cNvSpPr txBox="1"/>
          <p:nvPr/>
        </p:nvSpPr>
        <p:spPr>
          <a:xfrm>
            <a:off x="513805" y="252549"/>
            <a:ext cx="699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 </a:t>
            </a:r>
            <a:r>
              <a:rPr lang="ko-KR" altLang="en-US" dirty="0" err="1"/>
              <a:t>업로드된</a:t>
            </a:r>
            <a:r>
              <a:rPr lang="ko-KR" altLang="en-US" dirty="0"/>
              <a:t> </a:t>
            </a:r>
            <a:r>
              <a:rPr lang="ko-KR" altLang="en-US" dirty="0" err="1"/>
              <a:t>카풀</a:t>
            </a:r>
            <a:r>
              <a:rPr lang="ko-KR" altLang="en-US" dirty="0"/>
              <a:t> 서비스의 정보들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DCC6CF-BC6B-4519-BB32-31CF15AB7226}"/>
              </a:ext>
            </a:extLst>
          </p:cNvPr>
          <p:cNvGrpSpPr/>
          <p:nvPr/>
        </p:nvGrpSpPr>
        <p:grpSpPr>
          <a:xfrm>
            <a:off x="513804" y="1880147"/>
            <a:ext cx="6991895" cy="4725304"/>
            <a:chOff x="513804" y="1880147"/>
            <a:chExt cx="6991895" cy="47253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02888D-6606-41C7-A801-A33D507FA91A}"/>
                </a:ext>
              </a:extLst>
            </p:cNvPr>
            <p:cNvSpPr txBox="1"/>
            <p:nvPr/>
          </p:nvSpPr>
          <p:spPr>
            <a:xfrm>
              <a:off x="4924361" y="2409437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신청한</a:t>
              </a:r>
              <a:r>
                <a:rPr lang="en-US" altLang="ko-KR" dirty="0"/>
                <a:t>_</a:t>
              </a:r>
              <a:r>
                <a:rPr lang="ko-KR" altLang="en-US" dirty="0"/>
                <a:t>시각 </a:t>
              </a:r>
              <a:r>
                <a:rPr lang="en-US" altLang="ko-KR" dirty="0"/>
                <a:t>= 08:45 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CB24A0-A896-4307-9B14-C0A52AF0813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099111" y="1880147"/>
              <a:ext cx="5636" cy="529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57CC2C-0F33-45FB-A39D-8ABE782B8467}"/>
                </a:ext>
              </a:extLst>
            </p:cNvPr>
            <p:cNvSpPr txBox="1"/>
            <p:nvPr/>
          </p:nvSpPr>
          <p:spPr>
            <a:xfrm>
              <a:off x="4896417" y="3540974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신청한</a:t>
              </a:r>
              <a:r>
                <a:rPr lang="en-US" altLang="ko-KR" dirty="0"/>
                <a:t>_</a:t>
              </a:r>
              <a:r>
                <a:rPr lang="ko-KR" altLang="en-US" dirty="0"/>
                <a:t>시각 </a:t>
              </a:r>
              <a:r>
                <a:rPr lang="en-US" altLang="ko-KR" dirty="0"/>
                <a:t>= 08:50 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AAC151F-A201-4AAB-A9EE-3588B97B9798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6071167" y="3011684"/>
              <a:ext cx="5636" cy="529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1611B60-1C9A-40D0-8D6A-9A051EFD98BC}"/>
                </a:ext>
              </a:extLst>
            </p:cNvPr>
            <p:cNvSpPr txBox="1"/>
            <p:nvPr/>
          </p:nvSpPr>
          <p:spPr>
            <a:xfrm>
              <a:off x="513804" y="6236119"/>
              <a:ext cx="699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FF0000"/>
                  </a:solidFill>
                </a:rPr>
                <a:t>카풀</a:t>
              </a:r>
              <a:r>
                <a:rPr lang="ko-KR" altLang="en-US" dirty="0">
                  <a:solidFill>
                    <a:srgbClr val="FF0000"/>
                  </a:solidFill>
                </a:rPr>
                <a:t> 서비스들을 리스트로써 차례대로서 저장한다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91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내용 개체 틀 4">
            <a:extLst>
              <a:ext uri="{FF2B5EF4-FFF2-40B4-BE49-F238E27FC236}">
                <a16:creationId xmlns:a16="http://schemas.microsoft.com/office/drawing/2014/main" id="{BAB8C354-A38F-43A6-9306-15CFA31D4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03" y="0"/>
            <a:ext cx="3063830" cy="1930213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301A87D-8EA4-4723-A69D-85FD6F7E36FE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6098818" y="1930213"/>
            <a:ext cx="7807682" cy="4927787"/>
          </a:xfrm>
          <a:prstGeom prst="straightConnector1">
            <a:avLst/>
          </a:prstGeom>
          <a:ln w="57150">
            <a:solidFill>
              <a:schemeClr val="tx1">
                <a:alpha val="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8BFC9C-8F72-4F93-9BB5-3E602AD907AE}"/>
              </a:ext>
            </a:extLst>
          </p:cNvPr>
          <p:cNvSpPr txBox="1"/>
          <p:nvPr/>
        </p:nvSpPr>
        <p:spPr>
          <a:xfrm>
            <a:off x="513805" y="252549"/>
            <a:ext cx="699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 </a:t>
            </a:r>
            <a:r>
              <a:rPr lang="ko-KR" altLang="en-US" dirty="0" err="1"/>
              <a:t>업로드된</a:t>
            </a:r>
            <a:r>
              <a:rPr lang="ko-KR" altLang="en-US" dirty="0"/>
              <a:t> </a:t>
            </a:r>
            <a:r>
              <a:rPr lang="ko-KR" altLang="en-US" dirty="0" err="1"/>
              <a:t>카풀</a:t>
            </a:r>
            <a:r>
              <a:rPr lang="ko-KR" altLang="en-US" dirty="0"/>
              <a:t> 서비스의 정보를</a:t>
            </a:r>
            <a:endParaRPr lang="en-US" altLang="ko-KR" dirty="0"/>
          </a:p>
          <a:p>
            <a:r>
              <a:rPr lang="ko-KR" altLang="en-US" dirty="0"/>
              <a:t>저장하기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12EEA6-AC1A-45BA-96B6-754AB309295E}"/>
              </a:ext>
            </a:extLst>
          </p:cNvPr>
          <p:cNvCxnSpPr>
            <a:cxnSpLocks/>
          </p:cNvCxnSpPr>
          <p:nvPr/>
        </p:nvCxnSpPr>
        <p:spPr>
          <a:xfrm flipH="1">
            <a:off x="6083731" y="4167609"/>
            <a:ext cx="18200" cy="529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DCC6CF-BC6B-4519-BB32-31CF15AB7226}"/>
              </a:ext>
            </a:extLst>
          </p:cNvPr>
          <p:cNvGrpSpPr/>
          <p:nvPr/>
        </p:nvGrpSpPr>
        <p:grpSpPr>
          <a:xfrm>
            <a:off x="513805" y="1880147"/>
            <a:ext cx="6991895" cy="4742339"/>
            <a:chOff x="513805" y="1880147"/>
            <a:chExt cx="6991895" cy="47423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02888D-6606-41C7-A801-A33D507FA91A}"/>
                </a:ext>
              </a:extLst>
            </p:cNvPr>
            <p:cNvSpPr txBox="1"/>
            <p:nvPr/>
          </p:nvSpPr>
          <p:spPr>
            <a:xfrm>
              <a:off x="4924361" y="2409437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신청한</a:t>
              </a:r>
              <a:r>
                <a:rPr lang="en-US" altLang="ko-KR" dirty="0"/>
                <a:t>_</a:t>
              </a:r>
              <a:r>
                <a:rPr lang="ko-KR" altLang="en-US" dirty="0"/>
                <a:t>시각 </a:t>
              </a:r>
              <a:r>
                <a:rPr lang="en-US" altLang="ko-KR" dirty="0"/>
                <a:t>= 08:45 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CB24A0-A896-4307-9B14-C0A52AF0813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099111" y="1880147"/>
              <a:ext cx="5636" cy="529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57CC2C-0F33-45FB-A39D-8ABE782B8467}"/>
                </a:ext>
              </a:extLst>
            </p:cNvPr>
            <p:cNvSpPr txBox="1"/>
            <p:nvPr/>
          </p:nvSpPr>
          <p:spPr>
            <a:xfrm>
              <a:off x="4896417" y="3540974"/>
              <a:ext cx="2349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신청한</a:t>
              </a:r>
              <a:r>
                <a:rPr lang="en-US" altLang="ko-KR" dirty="0"/>
                <a:t>_</a:t>
              </a:r>
              <a:r>
                <a:rPr lang="ko-KR" altLang="en-US" dirty="0"/>
                <a:t>시각 </a:t>
              </a:r>
              <a:r>
                <a:rPr lang="en-US" altLang="ko-KR" dirty="0"/>
                <a:t>= 08:50 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AAC151F-A201-4AAB-A9EE-3588B97B9798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6071167" y="3011684"/>
              <a:ext cx="5636" cy="529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1611B60-1C9A-40D0-8D6A-9A051EFD98BC}"/>
                </a:ext>
              </a:extLst>
            </p:cNvPr>
            <p:cNvSpPr txBox="1"/>
            <p:nvPr/>
          </p:nvSpPr>
          <p:spPr>
            <a:xfrm>
              <a:off x="513805" y="6253154"/>
              <a:ext cx="699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FF0000"/>
                  </a:solidFill>
                </a:rPr>
                <a:t>카풀</a:t>
              </a:r>
              <a:r>
                <a:rPr lang="ko-KR" altLang="en-US" dirty="0">
                  <a:solidFill>
                    <a:srgbClr val="FF0000"/>
                  </a:solidFill>
                </a:rPr>
                <a:t> 서비스들을 리스트로써 차례대로서 저장한다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29ADB7B-B511-4284-A37D-82A256803E7A}"/>
              </a:ext>
            </a:extLst>
          </p:cNvPr>
          <p:cNvSpPr txBox="1"/>
          <p:nvPr/>
        </p:nvSpPr>
        <p:spPr>
          <a:xfrm>
            <a:off x="4959643" y="-654018"/>
            <a:ext cx="2349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신청한</a:t>
            </a:r>
            <a:r>
              <a:rPr lang="en-US" altLang="ko-KR" dirty="0"/>
              <a:t>_</a:t>
            </a:r>
            <a:r>
              <a:rPr lang="ko-KR" altLang="en-US" dirty="0"/>
              <a:t>시각 </a:t>
            </a:r>
            <a:r>
              <a:rPr lang="en-US" altLang="ko-KR" dirty="0"/>
              <a:t>= 09:45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8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0052 0.7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5097" y="141531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1268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02134" y="1536326"/>
            <a:ext cx="235132" cy="139337"/>
            <a:chOff x="1584959" y="2438400"/>
            <a:chExt cx="1219201" cy="838073"/>
          </a:xfrm>
        </p:grpSpPr>
        <p:cxnSp>
          <p:nvCxnSpPr>
            <p:cNvPr id="7" name="직선 연결선 6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505097" y="1784647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097" y="422532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 (</a:t>
            </a:r>
            <a:r>
              <a:rPr lang="ko-KR" altLang="en-US" dirty="0"/>
              <a:t>운전자 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7789" y="1968137"/>
            <a:ext cx="2743388" cy="30828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08084" y="3611182"/>
            <a:ext cx="202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신청 정보</a:t>
            </a:r>
            <a:endParaRPr lang="en-US" altLang="ko-KR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시간 순으로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87789" y="5474294"/>
            <a:ext cx="2777779" cy="324430"/>
            <a:chOff x="6365965" y="5302285"/>
            <a:chExt cx="2534195" cy="30777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접수하기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06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5097" y="141531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1268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02134" y="1536326"/>
            <a:ext cx="235132" cy="139337"/>
            <a:chOff x="1584959" y="2438400"/>
            <a:chExt cx="1219201" cy="838073"/>
          </a:xfrm>
        </p:grpSpPr>
        <p:cxnSp>
          <p:nvCxnSpPr>
            <p:cNvPr id="7" name="직선 연결선 6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505097" y="1784647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096" y="422532"/>
            <a:ext cx="4554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 </a:t>
            </a:r>
            <a:r>
              <a:rPr lang="ko-KR" altLang="en-US" dirty="0" err="1"/>
              <a:t>업로드된</a:t>
            </a:r>
            <a:r>
              <a:rPr lang="ko-KR" altLang="en-US" dirty="0"/>
              <a:t> </a:t>
            </a:r>
            <a:r>
              <a:rPr lang="ko-KR" altLang="en-US" dirty="0" err="1"/>
              <a:t>카풀</a:t>
            </a:r>
            <a:r>
              <a:rPr lang="ko-KR" altLang="en-US" dirty="0"/>
              <a:t> 서비스의 정보들을</a:t>
            </a:r>
            <a:endParaRPr lang="en-US" altLang="ko-KR" dirty="0"/>
          </a:p>
          <a:p>
            <a:r>
              <a:rPr lang="ko-KR" altLang="en-US" dirty="0"/>
              <a:t>차례대로 출력하기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7789" y="1968137"/>
            <a:ext cx="2743388" cy="30828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08084" y="3611182"/>
            <a:ext cx="202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신청 정보</a:t>
            </a:r>
            <a:endParaRPr lang="en-US" altLang="ko-KR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시간 순으로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87789" y="5474294"/>
            <a:ext cx="2777779" cy="324430"/>
            <a:chOff x="6365965" y="5302285"/>
            <a:chExt cx="2534195" cy="30777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접수하기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61C91D2-E4D9-4306-A30B-03AD5375D75C}"/>
              </a:ext>
            </a:extLst>
          </p:cNvPr>
          <p:cNvSpPr txBox="1"/>
          <p:nvPr/>
        </p:nvSpPr>
        <p:spPr>
          <a:xfrm>
            <a:off x="837265" y="2619595"/>
            <a:ext cx="2471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ASDF         </a:t>
            </a:r>
            <a:r>
              <a:rPr lang="ko-KR" altLang="en-US" sz="800" dirty="0"/>
              <a:t>이마트 앞</a:t>
            </a:r>
            <a:r>
              <a:rPr lang="en-US" altLang="ko-KR" sz="800" dirty="0"/>
              <a:t> -&gt; </a:t>
            </a:r>
            <a:r>
              <a:rPr lang="ko-KR" altLang="en-US" sz="800" dirty="0"/>
              <a:t>제</a:t>
            </a:r>
            <a:r>
              <a:rPr lang="en-US" altLang="ko-KR" sz="800" dirty="0"/>
              <a:t>3</a:t>
            </a:r>
            <a:r>
              <a:rPr lang="ko-KR" altLang="en-US" sz="800" dirty="0"/>
              <a:t>공학관          </a:t>
            </a:r>
            <a:r>
              <a:rPr lang="en-US" altLang="ko-KR" sz="800" dirty="0"/>
              <a:t>08:50</a:t>
            </a:r>
            <a:endParaRPr lang="ko-KR" altLang="en-US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D85609-32DA-48A5-BC51-D98D13267019}"/>
              </a:ext>
            </a:extLst>
          </p:cNvPr>
          <p:cNvSpPr txBox="1"/>
          <p:nvPr/>
        </p:nvSpPr>
        <p:spPr>
          <a:xfrm>
            <a:off x="837265" y="2835371"/>
            <a:ext cx="2471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ㅇㅇㅇㅇ</a:t>
            </a:r>
            <a:r>
              <a:rPr lang="en-US" altLang="ko-KR" sz="800" dirty="0"/>
              <a:t>    </a:t>
            </a:r>
            <a:r>
              <a:rPr lang="ko-KR" altLang="en-US" sz="800" dirty="0"/>
              <a:t>진입로</a:t>
            </a:r>
            <a:r>
              <a:rPr lang="en-US" altLang="ko-KR" sz="800" dirty="0"/>
              <a:t>     -&gt; </a:t>
            </a:r>
            <a:r>
              <a:rPr lang="ko-KR" altLang="en-US" sz="800" dirty="0"/>
              <a:t>제</a:t>
            </a:r>
            <a:r>
              <a:rPr lang="en-US" altLang="ko-KR" sz="800" dirty="0"/>
              <a:t>3</a:t>
            </a:r>
            <a:r>
              <a:rPr lang="ko-KR" altLang="en-US" sz="800" dirty="0"/>
              <a:t>공학관          </a:t>
            </a:r>
            <a:r>
              <a:rPr lang="en-US" altLang="ko-KR" sz="800" dirty="0"/>
              <a:t>09:45</a:t>
            </a:r>
            <a:endParaRPr lang="ko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7BE9ED-B874-4A01-AA65-583C9FA2C19A}"/>
              </a:ext>
            </a:extLst>
          </p:cNvPr>
          <p:cNvSpPr txBox="1"/>
          <p:nvPr/>
        </p:nvSpPr>
        <p:spPr>
          <a:xfrm>
            <a:off x="840682" y="2403985"/>
            <a:ext cx="247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ㅁㄴㅇㄹ</a:t>
            </a:r>
            <a:r>
              <a:rPr lang="ko-KR" altLang="en-US" sz="800" dirty="0"/>
              <a:t>    진입로    </a:t>
            </a:r>
            <a:r>
              <a:rPr lang="en-US" altLang="ko-KR" sz="800" dirty="0"/>
              <a:t> -&gt; </a:t>
            </a:r>
            <a:r>
              <a:rPr lang="ko-KR" altLang="en-US" sz="800" dirty="0" err="1"/>
              <a:t>명진당</a:t>
            </a:r>
            <a:r>
              <a:rPr lang="ko-KR" altLang="en-US" sz="800" dirty="0"/>
              <a:t>               </a:t>
            </a:r>
            <a:r>
              <a:rPr lang="en-US" altLang="ko-KR" sz="800" dirty="0"/>
              <a:t>08:45	</a:t>
            </a:r>
            <a:endParaRPr lang="ko-KR" altLang="en-US" sz="800" dirty="0"/>
          </a:p>
        </p:txBody>
      </p:sp>
      <p:pic>
        <p:nvPicPr>
          <p:cNvPr id="85" name="내용 개체 틀 4">
            <a:extLst>
              <a:ext uri="{FF2B5EF4-FFF2-40B4-BE49-F238E27FC236}">
                <a16:creationId xmlns:a16="http://schemas.microsoft.com/office/drawing/2014/main" id="{D10BB8B4-EEC3-4717-901B-581690A4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03" y="0"/>
            <a:ext cx="3063830" cy="1930213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435E576-9CC5-4D2C-9195-A62D240BCEFE}"/>
              </a:ext>
            </a:extLst>
          </p:cNvPr>
          <p:cNvCxnSpPr>
            <a:cxnSpLocks/>
          </p:cNvCxnSpPr>
          <p:nvPr/>
        </p:nvCxnSpPr>
        <p:spPr>
          <a:xfrm flipH="1">
            <a:off x="6083731" y="4167609"/>
            <a:ext cx="18200" cy="529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5FE9CE-BD57-4D6F-94F0-5189EDB32E1D}"/>
              </a:ext>
            </a:extLst>
          </p:cNvPr>
          <p:cNvSpPr txBox="1"/>
          <p:nvPr/>
        </p:nvSpPr>
        <p:spPr>
          <a:xfrm>
            <a:off x="4924361" y="2409437"/>
            <a:ext cx="2349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신청한</a:t>
            </a:r>
            <a:r>
              <a:rPr lang="en-US" altLang="ko-KR" dirty="0"/>
              <a:t>_</a:t>
            </a:r>
            <a:r>
              <a:rPr lang="ko-KR" altLang="en-US" dirty="0"/>
              <a:t>시각 </a:t>
            </a:r>
            <a:r>
              <a:rPr lang="en-US" altLang="ko-KR" dirty="0"/>
              <a:t>= 08:45 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15BE8A8-B6B7-4F0B-B9C6-1297252B68CC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6099111" y="1880147"/>
            <a:ext cx="5636" cy="529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BEF3B23-446E-4EF9-8856-D1FA8D9FCB19}"/>
              </a:ext>
            </a:extLst>
          </p:cNvPr>
          <p:cNvSpPr txBox="1"/>
          <p:nvPr/>
        </p:nvSpPr>
        <p:spPr>
          <a:xfrm>
            <a:off x="4896417" y="3540974"/>
            <a:ext cx="2349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신청한</a:t>
            </a:r>
            <a:r>
              <a:rPr lang="en-US" altLang="ko-KR" dirty="0"/>
              <a:t>_</a:t>
            </a:r>
            <a:r>
              <a:rPr lang="ko-KR" altLang="en-US" dirty="0"/>
              <a:t>시각 </a:t>
            </a:r>
            <a:r>
              <a:rPr lang="en-US" altLang="ko-KR" dirty="0"/>
              <a:t>= 08:50 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CC0052B-1957-4ABA-8D6F-4CA985327416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6071167" y="3011684"/>
            <a:ext cx="5636" cy="529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D5CDBE3-6FE5-4C59-B6AE-AD1CBB8CF6CF}"/>
              </a:ext>
            </a:extLst>
          </p:cNvPr>
          <p:cNvSpPr txBox="1"/>
          <p:nvPr/>
        </p:nvSpPr>
        <p:spPr>
          <a:xfrm>
            <a:off x="513805" y="6253154"/>
            <a:ext cx="699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카풀</a:t>
            </a:r>
            <a:r>
              <a:rPr lang="ko-KR" altLang="en-US" dirty="0">
                <a:solidFill>
                  <a:srgbClr val="FF0000"/>
                </a:solidFill>
              </a:rPr>
              <a:t> 서비스들을 차례대로서 저장하면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카풀</a:t>
            </a:r>
            <a:r>
              <a:rPr lang="ko-KR" altLang="en-US" dirty="0">
                <a:solidFill>
                  <a:srgbClr val="FF0000"/>
                </a:solidFill>
              </a:rPr>
              <a:t> 서비스들을 차례대로서 출력할 수 있다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316778-DEED-48C5-9DF2-8A77A0A957EA}"/>
              </a:ext>
            </a:extLst>
          </p:cNvPr>
          <p:cNvSpPr txBox="1"/>
          <p:nvPr/>
        </p:nvSpPr>
        <p:spPr>
          <a:xfrm>
            <a:off x="4896417" y="4696899"/>
            <a:ext cx="2349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신청한</a:t>
            </a:r>
            <a:r>
              <a:rPr lang="en-US" altLang="ko-KR" dirty="0"/>
              <a:t>_</a:t>
            </a:r>
            <a:r>
              <a:rPr lang="ko-KR" altLang="en-US" dirty="0"/>
              <a:t>시각 </a:t>
            </a:r>
            <a:r>
              <a:rPr lang="en-US" altLang="ko-KR" dirty="0"/>
              <a:t>= 09:45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6F28C2-B234-4369-83CD-4162A8A904C6}"/>
              </a:ext>
            </a:extLst>
          </p:cNvPr>
          <p:cNvCxnSpPr>
            <a:cxnSpLocks/>
          </p:cNvCxnSpPr>
          <p:nvPr/>
        </p:nvCxnSpPr>
        <p:spPr>
          <a:xfrm>
            <a:off x="912119" y="2611582"/>
            <a:ext cx="229304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4D36297-C307-41EF-8219-4AC8CD590A93}"/>
              </a:ext>
            </a:extLst>
          </p:cNvPr>
          <p:cNvCxnSpPr>
            <a:cxnSpLocks/>
          </p:cNvCxnSpPr>
          <p:nvPr/>
        </p:nvCxnSpPr>
        <p:spPr>
          <a:xfrm>
            <a:off x="902594" y="2835039"/>
            <a:ext cx="229304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CE74547-36AA-4D9F-A067-C18DC05229DB}"/>
              </a:ext>
            </a:extLst>
          </p:cNvPr>
          <p:cNvCxnSpPr>
            <a:cxnSpLocks/>
          </p:cNvCxnSpPr>
          <p:nvPr/>
        </p:nvCxnSpPr>
        <p:spPr>
          <a:xfrm>
            <a:off x="912119" y="3046373"/>
            <a:ext cx="229304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6748051-1BE2-4F04-8564-AC2325BE2316}"/>
              </a:ext>
            </a:extLst>
          </p:cNvPr>
          <p:cNvCxnSpPr>
            <a:cxnSpLocks/>
          </p:cNvCxnSpPr>
          <p:nvPr/>
        </p:nvCxnSpPr>
        <p:spPr>
          <a:xfrm>
            <a:off x="4924361" y="3066481"/>
            <a:ext cx="237744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F9303E9-7718-4B20-B0F8-EF3CE1D1C427}"/>
              </a:ext>
            </a:extLst>
          </p:cNvPr>
          <p:cNvCxnSpPr>
            <a:cxnSpLocks/>
          </p:cNvCxnSpPr>
          <p:nvPr/>
        </p:nvCxnSpPr>
        <p:spPr>
          <a:xfrm>
            <a:off x="4882445" y="4187305"/>
            <a:ext cx="237744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808D624-C2FC-47F2-8D06-573036E292CD}"/>
              </a:ext>
            </a:extLst>
          </p:cNvPr>
          <p:cNvCxnSpPr>
            <a:cxnSpLocks/>
          </p:cNvCxnSpPr>
          <p:nvPr/>
        </p:nvCxnSpPr>
        <p:spPr>
          <a:xfrm>
            <a:off x="4882445" y="5343230"/>
            <a:ext cx="237744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306C53-DD02-44A5-B0F2-EA67DBA821DB}"/>
              </a:ext>
            </a:extLst>
          </p:cNvPr>
          <p:cNvCxnSpPr/>
          <p:nvPr/>
        </p:nvCxnSpPr>
        <p:spPr>
          <a:xfrm>
            <a:off x="3195638" y="2611582"/>
            <a:ext cx="1728723" cy="45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B5F8A1-2CD1-4042-A139-34E7AE6AA526}"/>
              </a:ext>
            </a:extLst>
          </p:cNvPr>
          <p:cNvCxnSpPr/>
          <p:nvPr/>
        </p:nvCxnSpPr>
        <p:spPr>
          <a:xfrm>
            <a:off x="3195638" y="2835039"/>
            <a:ext cx="1686807" cy="1352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A97E321-5569-4754-BF26-A07A44542703}"/>
              </a:ext>
            </a:extLst>
          </p:cNvPr>
          <p:cNvCxnSpPr/>
          <p:nvPr/>
        </p:nvCxnSpPr>
        <p:spPr>
          <a:xfrm>
            <a:off x="3195638" y="3055768"/>
            <a:ext cx="1686807" cy="228746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163606" y="72986"/>
            <a:ext cx="3059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보완한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5034" y="1356352"/>
            <a:ext cx="526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교통 사고 시 </a:t>
            </a:r>
            <a:r>
              <a:rPr lang="ko-KR" altLang="en-US" sz="2000" b="1" dirty="0" err="1"/>
              <a:t>보험문제와</a:t>
            </a:r>
            <a:r>
              <a:rPr lang="ko-KR" altLang="en-US" sz="2000" b="1" dirty="0"/>
              <a:t> 대처 방안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034" y="3308545"/>
            <a:ext cx="444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결제 방식의 확정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3061" y="1928503"/>
            <a:ext cx="39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헬멧 및 안전문제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3061" y="2618524"/>
            <a:ext cx="39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보험 문제 및 대처 방향</a:t>
            </a:r>
          </a:p>
        </p:txBody>
      </p:sp>
    </p:spTree>
    <p:extLst>
      <p:ext uri="{BB962C8B-B14F-4D97-AF65-F5344CB8AC3E}">
        <p14:creationId xmlns:p14="http://schemas.microsoft.com/office/powerpoint/2010/main" val="39075215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5B36C-D365-45EB-AE5B-DB9705ACD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286000"/>
            <a:ext cx="2866752" cy="22860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별명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전화번호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7763A5C-1C89-4869-A70F-2C060AD46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86000"/>
            <a:ext cx="2286000" cy="2286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B88A53-1A56-47D9-9402-9207022A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Ⅰ. </a:t>
            </a:r>
            <a:r>
              <a:rPr lang="ko-KR" altLang="en-US" sz="4000" dirty="0">
                <a:solidFill>
                  <a:schemeClr val="bg1"/>
                </a:solidFill>
              </a:rPr>
              <a:t>이용자들과 운전자들의 정보를 관리하기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741B7-961C-4D3D-950B-7471DF3E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63000" y="2286000"/>
            <a:ext cx="3429000" cy="22860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별명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전화번호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스쿠터의 사진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면허증의 사진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56A28E7-D12A-4280-8773-A85E20DD3D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66752" y="2286000"/>
            <a:ext cx="2286000" cy="2286000"/>
          </a:xfrm>
          <a:prstGeom prst="rect">
            <a:avLst/>
          </a:prstGeom>
        </p:spPr>
      </p:pic>
      <p:sp>
        <p:nvSpPr>
          <p:cNvPr id="39" name="내용 개체 틀 3">
            <a:extLst>
              <a:ext uri="{FF2B5EF4-FFF2-40B4-BE49-F238E27FC236}">
                <a16:creationId xmlns:a16="http://schemas.microsoft.com/office/drawing/2014/main" id="{EB63D3DA-076B-4048-8CAF-D6D95BC21C66}"/>
              </a:ext>
            </a:extLst>
          </p:cNvPr>
          <p:cNvSpPr txBox="1">
            <a:spLocks/>
          </p:cNvSpPr>
          <p:nvPr/>
        </p:nvSpPr>
        <p:spPr>
          <a:xfrm>
            <a:off x="7115960" y="1685133"/>
            <a:ext cx="3429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운전자</a:t>
            </a:r>
          </a:p>
        </p:txBody>
      </p:sp>
      <p:sp>
        <p:nvSpPr>
          <p:cNvPr id="40" name="내용 개체 틀 3">
            <a:extLst>
              <a:ext uri="{FF2B5EF4-FFF2-40B4-BE49-F238E27FC236}">
                <a16:creationId xmlns:a16="http://schemas.microsoft.com/office/drawing/2014/main" id="{E86B1399-2868-42DF-BE8D-5970A4BC5B82}"/>
              </a:ext>
            </a:extLst>
          </p:cNvPr>
          <p:cNvSpPr txBox="1">
            <a:spLocks/>
          </p:cNvSpPr>
          <p:nvPr/>
        </p:nvSpPr>
        <p:spPr>
          <a:xfrm>
            <a:off x="3276856" y="1685133"/>
            <a:ext cx="3429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이용자</a:t>
            </a:r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19A06F0D-AF89-44EE-8FB6-8C510422E5AF}"/>
              </a:ext>
            </a:extLst>
          </p:cNvPr>
          <p:cNvSpPr txBox="1">
            <a:spLocks/>
          </p:cNvSpPr>
          <p:nvPr/>
        </p:nvSpPr>
        <p:spPr>
          <a:xfrm>
            <a:off x="0" y="2286000"/>
            <a:ext cx="2866752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별명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전화번호</a:t>
            </a:r>
          </a:p>
        </p:txBody>
      </p:sp>
      <p:sp>
        <p:nvSpPr>
          <p:cNvPr id="48" name="내용 개체 틀 3">
            <a:extLst>
              <a:ext uri="{FF2B5EF4-FFF2-40B4-BE49-F238E27FC236}">
                <a16:creationId xmlns:a16="http://schemas.microsoft.com/office/drawing/2014/main" id="{0D192737-9A8D-482E-9D0D-256B75F25432}"/>
              </a:ext>
            </a:extLst>
          </p:cNvPr>
          <p:cNvSpPr txBox="1">
            <a:spLocks/>
          </p:cNvSpPr>
          <p:nvPr/>
        </p:nvSpPr>
        <p:spPr>
          <a:xfrm>
            <a:off x="8763000" y="2280445"/>
            <a:ext cx="3429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별명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전화번호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스쿠터의 사진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면허증의 사진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494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7973" y="72986"/>
            <a:ext cx="4701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사고 대처 및 안전 방안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7" y="891540"/>
            <a:ext cx="8496987" cy="58383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61414" y="3810718"/>
            <a:ext cx="4248493" cy="7782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0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3030" y="44684"/>
            <a:ext cx="4701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사고 대처 및 안전 방안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9" b="15930"/>
          <a:stretch/>
        </p:blipFill>
        <p:spPr>
          <a:xfrm>
            <a:off x="238653" y="1761327"/>
            <a:ext cx="4942946" cy="48217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8" b="36950"/>
          <a:stretch/>
        </p:blipFill>
        <p:spPr>
          <a:xfrm>
            <a:off x="5860521" y="1869436"/>
            <a:ext cx="5907025" cy="40021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7092" y="5350934"/>
            <a:ext cx="4773613" cy="9651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320" y="1899907"/>
            <a:ext cx="4773613" cy="1266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57900" y="3335867"/>
            <a:ext cx="5456767" cy="1693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9" b="74731"/>
          <a:stretch/>
        </p:blipFill>
        <p:spPr>
          <a:xfrm>
            <a:off x="492653" y="811287"/>
            <a:ext cx="4942946" cy="9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258037" y="56053"/>
            <a:ext cx="4701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결제 방식의 확정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800" y="1134532"/>
            <a:ext cx="348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현금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333" y="2077679"/>
            <a:ext cx="39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취급과 소지가 용이함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7333" y="2805383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간편함과 중시하는 이용자</a:t>
            </a:r>
            <a:r>
              <a:rPr lang="en-US" altLang="ko-KR" dirty="0"/>
              <a:t>(</a:t>
            </a:r>
            <a:r>
              <a:rPr lang="ko-KR" altLang="en-US" dirty="0"/>
              <a:t>운전자</a:t>
            </a:r>
            <a:r>
              <a:rPr lang="en-US" altLang="ko-KR" dirty="0"/>
              <a:t>, </a:t>
            </a:r>
            <a:r>
              <a:rPr lang="ko-KR" altLang="en-US" dirty="0"/>
              <a:t>탑승자</a:t>
            </a:r>
            <a:r>
              <a:rPr lang="en-US" altLang="ko-KR" dirty="0"/>
              <a:t>)</a:t>
            </a:r>
            <a:r>
              <a:rPr lang="ko-KR" altLang="en-US" dirty="0"/>
              <a:t>의 특성과 적합함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163606" y="72986"/>
            <a:ext cx="9413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팀원간의</a:t>
            </a:r>
            <a:r>
              <a:rPr lang="ko-KR" altLang="en-US" sz="3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업무 조정 및 추진 계획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37A63FA-CAE0-40FD-8EE1-5A4DC5BF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확정된 일정 </a:t>
            </a:r>
            <a:endParaRPr lang="en-US" altLang="ko-KR" dirty="0"/>
          </a:p>
          <a:p>
            <a:r>
              <a:rPr lang="ko-KR" altLang="en-US" dirty="0"/>
              <a:t>앞으로의 방향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7073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9099" y="181406"/>
            <a:ext cx="6096000" cy="65069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7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YATA!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로고</a:t>
            </a:r>
          </a:p>
          <a:p>
            <a:pPr marL="342900" lvl="0" indent="-342900" algn="just">
              <a:lnSpc>
                <a:spcPct val="75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7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로그인 페이지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회원가입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482600" algn="just">
              <a:lnSpc>
                <a:spcPct val="75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2-1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회원가입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드라이버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라이더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indent="482600" algn="just">
              <a:lnSpc>
                <a:spcPct val="75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482600" algn="just">
              <a:lnSpc>
                <a:spcPct val="75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2-2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드라이버 버전 회원가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입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    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학번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비밀번호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메일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인증번호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핸드폰번호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-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스쿠터종류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-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스쿠터사진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면허증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2-3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이용자버전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회원가입 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학번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비밀번호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메일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인증번호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핸드폰번호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3187" y="1777988"/>
            <a:ext cx="440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윤성수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약관 출력</a:t>
            </a:r>
            <a:r>
              <a:rPr lang="en-US" altLang="ko-KR" sz="1200" b="1" dirty="0"/>
              <a:t>, </a:t>
            </a:r>
            <a:r>
              <a:rPr lang="ko-KR" altLang="en-US" sz="1200" dirty="0"/>
              <a:t>버튼 기능 및 레이아웃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algn="ctr"/>
            <a:endParaRPr lang="ko-KR" alt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07390" y="2788179"/>
            <a:ext cx="395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김주현</a:t>
            </a:r>
            <a:r>
              <a:rPr lang="en-US" altLang="ko-KR" sz="1200" dirty="0"/>
              <a:t>(</a:t>
            </a:r>
            <a:r>
              <a:rPr lang="ko-KR" altLang="en-US" sz="1200" dirty="0"/>
              <a:t>버튼 기능 및 레이아웃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31597" y="291315"/>
            <a:ext cx="395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임승준</a:t>
            </a:r>
            <a:r>
              <a:rPr lang="en-US" altLang="ko-KR" sz="1200" dirty="0"/>
              <a:t>(</a:t>
            </a:r>
            <a:r>
              <a:rPr lang="ko-KR" altLang="en-US" sz="1200" dirty="0"/>
              <a:t>디자인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algn="ctr"/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83186" y="3879208"/>
            <a:ext cx="440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김송민</a:t>
            </a:r>
            <a:r>
              <a:rPr lang="en-US" altLang="ko-KR" sz="1200" dirty="0"/>
              <a:t>(</a:t>
            </a:r>
            <a:r>
              <a:rPr lang="ko-KR" altLang="en-US" sz="1200" dirty="0"/>
              <a:t>사진 저장</a:t>
            </a:r>
            <a:r>
              <a:rPr lang="en-US" altLang="ko-KR" sz="1200" dirty="0"/>
              <a:t>, </a:t>
            </a:r>
            <a:r>
              <a:rPr lang="ko-KR" altLang="en-US" sz="1200" dirty="0"/>
              <a:t>버튼 기능 및 레이아웃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algn="ctr"/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62855" y="1895640"/>
            <a:ext cx="39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약관동의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7390" y="5497512"/>
            <a:ext cx="395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김주현</a:t>
            </a:r>
            <a:r>
              <a:rPr lang="en-US" altLang="ko-KR" sz="1200" dirty="0"/>
              <a:t>(</a:t>
            </a:r>
            <a:r>
              <a:rPr lang="ko-KR" altLang="en-US" sz="1200" dirty="0"/>
              <a:t>버튼 기능 및 레이아웃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algn="ctr"/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4533D-7333-48EA-8FE5-8FD3538C31DF}"/>
              </a:ext>
            </a:extLst>
          </p:cNvPr>
          <p:cNvSpPr txBox="1"/>
          <p:nvPr/>
        </p:nvSpPr>
        <p:spPr>
          <a:xfrm>
            <a:off x="6515099" y="291315"/>
            <a:ext cx="395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김주현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아키텍트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9049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52F3A2D-CA4E-4131-99EA-81FDE909F2E7}"/>
              </a:ext>
            </a:extLst>
          </p:cNvPr>
          <p:cNvSpPr/>
          <p:nvPr/>
        </p:nvSpPr>
        <p:spPr>
          <a:xfrm>
            <a:off x="714787" y="927494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3FA27D-E395-4DA6-875A-AEF2C85DEFF7}"/>
              </a:ext>
            </a:extLst>
          </p:cNvPr>
          <p:cNvSpPr txBox="1"/>
          <p:nvPr/>
        </p:nvSpPr>
        <p:spPr>
          <a:xfrm>
            <a:off x="1838261" y="937657"/>
            <a:ext cx="9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  <a:r>
              <a:rPr lang="ko-KR" altLang="en-US" dirty="0"/>
              <a:t> 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A1D66C25-6487-4BA9-913F-34B60F8063CF}"/>
              </a:ext>
            </a:extLst>
          </p:cNvPr>
          <p:cNvGrpSpPr/>
          <p:nvPr/>
        </p:nvGrpSpPr>
        <p:grpSpPr>
          <a:xfrm>
            <a:off x="932310" y="1503069"/>
            <a:ext cx="2694575" cy="305875"/>
            <a:chOff x="5582193" y="2109142"/>
            <a:chExt cx="2694575" cy="305875"/>
          </a:xfrm>
        </p:grpSpPr>
        <p:sp>
          <p:nvSpPr>
            <p:cNvPr id="143" name="모서리가 둥근 직사각형 154">
              <a:extLst>
                <a:ext uri="{FF2B5EF4-FFF2-40B4-BE49-F238E27FC236}">
                  <a16:creationId xmlns:a16="http://schemas.microsoft.com/office/drawing/2014/main" id="{0AC42799-B3C5-48C2-B89D-C6BF0DDF1D58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FCDD184-D7A2-42FA-89C4-BDD6AB17B3F7}"/>
                </a:ext>
              </a:extLst>
            </p:cNvPr>
            <p:cNvSpPr txBox="1"/>
            <p:nvPr/>
          </p:nvSpPr>
          <p:spPr>
            <a:xfrm>
              <a:off x="5582193" y="2160088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학번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670D6AA-296E-4F81-842C-4A7D66693938}"/>
              </a:ext>
            </a:extLst>
          </p:cNvPr>
          <p:cNvGrpSpPr/>
          <p:nvPr/>
        </p:nvGrpSpPr>
        <p:grpSpPr>
          <a:xfrm>
            <a:off x="931986" y="2012561"/>
            <a:ext cx="2694575" cy="305875"/>
            <a:chOff x="5582193" y="2109142"/>
            <a:chExt cx="2694575" cy="305875"/>
          </a:xfrm>
        </p:grpSpPr>
        <p:sp>
          <p:nvSpPr>
            <p:cNvPr id="141" name="모서리가 둥근 직사각형 157">
              <a:extLst>
                <a:ext uri="{FF2B5EF4-FFF2-40B4-BE49-F238E27FC236}">
                  <a16:creationId xmlns:a16="http://schemas.microsoft.com/office/drawing/2014/main" id="{FF81AC2C-59C2-498E-8573-F62B11BBF8AB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0AE33DB-D39D-466C-97B6-6C9F96BB6DED}"/>
                </a:ext>
              </a:extLst>
            </p:cNvPr>
            <p:cNvSpPr txBox="1"/>
            <p:nvPr/>
          </p:nvSpPr>
          <p:spPr>
            <a:xfrm>
              <a:off x="5582193" y="2160087"/>
              <a:ext cx="717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비밀번호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F68060A-D1AD-47F9-938F-DA409A15BD19}"/>
              </a:ext>
            </a:extLst>
          </p:cNvPr>
          <p:cNvGrpSpPr/>
          <p:nvPr/>
        </p:nvGrpSpPr>
        <p:grpSpPr>
          <a:xfrm>
            <a:off x="931829" y="2585574"/>
            <a:ext cx="2694575" cy="305875"/>
            <a:chOff x="5582193" y="2109142"/>
            <a:chExt cx="2694575" cy="305875"/>
          </a:xfrm>
        </p:grpSpPr>
        <p:sp>
          <p:nvSpPr>
            <p:cNvPr id="139" name="모서리가 둥근 직사각형 160">
              <a:extLst>
                <a:ext uri="{FF2B5EF4-FFF2-40B4-BE49-F238E27FC236}">
                  <a16:creationId xmlns:a16="http://schemas.microsoft.com/office/drawing/2014/main" id="{83861718-1B5C-4F38-A2C4-985E0D25DFE5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4C5084E-9138-4B95-B03B-9D4B694D4384}"/>
                </a:ext>
              </a:extLst>
            </p:cNvPr>
            <p:cNvSpPr txBox="1"/>
            <p:nvPr/>
          </p:nvSpPr>
          <p:spPr>
            <a:xfrm>
              <a:off x="5582193" y="2160087"/>
              <a:ext cx="10163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비밀번호 확인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AAE7ACB-7B90-446A-BB71-CF39C812EC42}"/>
              </a:ext>
            </a:extLst>
          </p:cNvPr>
          <p:cNvGrpSpPr/>
          <p:nvPr/>
        </p:nvGrpSpPr>
        <p:grpSpPr>
          <a:xfrm>
            <a:off x="944052" y="3189522"/>
            <a:ext cx="2694575" cy="305875"/>
            <a:chOff x="5582193" y="2109142"/>
            <a:chExt cx="2694575" cy="305875"/>
          </a:xfrm>
        </p:grpSpPr>
        <p:sp>
          <p:nvSpPr>
            <p:cNvPr id="137" name="모서리가 둥근 직사각형 163">
              <a:extLst>
                <a:ext uri="{FF2B5EF4-FFF2-40B4-BE49-F238E27FC236}">
                  <a16:creationId xmlns:a16="http://schemas.microsoft.com/office/drawing/2014/main" id="{CB85237E-C21F-4F02-B6AD-8C67F54896E8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E8C299-2EDA-4679-830D-785813DC9208}"/>
                </a:ext>
              </a:extLst>
            </p:cNvPr>
            <p:cNvSpPr txBox="1"/>
            <p:nvPr/>
          </p:nvSpPr>
          <p:spPr>
            <a:xfrm>
              <a:off x="5582193" y="2160087"/>
              <a:ext cx="710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이메일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27CBB18-A75F-41A7-88CD-877C93E8CFF3}"/>
              </a:ext>
            </a:extLst>
          </p:cNvPr>
          <p:cNvGrpSpPr/>
          <p:nvPr/>
        </p:nvGrpSpPr>
        <p:grpSpPr>
          <a:xfrm>
            <a:off x="904143" y="5031196"/>
            <a:ext cx="2777779" cy="324430"/>
            <a:chOff x="6365965" y="5302285"/>
            <a:chExt cx="2534195" cy="307777"/>
          </a:xfrm>
        </p:grpSpPr>
        <p:sp>
          <p:nvSpPr>
            <p:cNvPr id="135" name="모서리가 둥근 직사각형 167">
              <a:extLst>
                <a:ext uri="{FF2B5EF4-FFF2-40B4-BE49-F238E27FC236}">
                  <a16:creationId xmlns:a16="http://schemas.microsoft.com/office/drawing/2014/main" id="{364E9042-A42E-4D72-9C63-09CD69D67B72}"/>
                </a:ext>
              </a:extLst>
            </p:cNvPr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AC1D3A5-C4AA-4198-BF27-D102B86D3B7F}"/>
                </a:ext>
              </a:extLst>
            </p:cNvPr>
            <p:cNvSpPr txBox="1"/>
            <p:nvPr/>
          </p:nvSpPr>
          <p:spPr>
            <a:xfrm>
              <a:off x="7257047" y="5302285"/>
              <a:ext cx="827937" cy="29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다음단계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AE6F566-E7B7-4596-A823-A01D2D883055}"/>
              </a:ext>
            </a:extLst>
          </p:cNvPr>
          <p:cNvGrpSpPr/>
          <p:nvPr/>
        </p:nvGrpSpPr>
        <p:grpSpPr>
          <a:xfrm>
            <a:off x="852363" y="1058917"/>
            <a:ext cx="235132" cy="139337"/>
            <a:chOff x="1584959" y="2438400"/>
            <a:chExt cx="1219201" cy="838073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4AFAAF8-62E5-48BC-BB6E-AFFC8333C508}"/>
                </a:ext>
              </a:extLst>
            </p:cNvPr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3FA4FB9F-ECF4-4DFD-8274-39B4CAA4B863}"/>
                </a:ext>
              </a:extLst>
            </p:cNvPr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C27A89F-A95E-44A7-9D6F-4DA33E44D4B9}"/>
                </a:ext>
              </a:extLst>
            </p:cNvPr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AAA8708-8E58-4FBF-8ECF-1AE03EC080AE}"/>
              </a:ext>
            </a:extLst>
          </p:cNvPr>
          <p:cNvGrpSpPr/>
          <p:nvPr/>
        </p:nvGrpSpPr>
        <p:grpSpPr>
          <a:xfrm>
            <a:off x="939698" y="3785761"/>
            <a:ext cx="2694575" cy="305875"/>
            <a:chOff x="5582193" y="2109142"/>
            <a:chExt cx="2694575" cy="305875"/>
          </a:xfrm>
        </p:grpSpPr>
        <p:sp>
          <p:nvSpPr>
            <p:cNvPr id="130" name="모서리가 둥근 직사각형 174">
              <a:extLst>
                <a:ext uri="{FF2B5EF4-FFF2-40B4-BE49-F238E27FC236}">
                  <a16:creationId xmlns:a16="http://schemas.microsoft.com/office/drawing/2014/main" id="{2AB20C7B-6048-49B8-A89E-F92B7646331C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90F598-E8B1-42A0-A9B7-ED57F9F60453}"/>
                </a:ext>
              </a:extLst>
            </p:cNvPr>
            <p:cNvSpPr txBox="1"/>
            <p:nvPr/>
          </p:nvSpPr>
          <p:spPr>
            <a:xfrm>
              <a:off x="5582193" y="2160087"/>
              <a:ext cx="710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별명</a:t>
              </a:r>
            </a:p>
          </p:txBody>
        </p:sp>
      </p:grp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F9305309-9F39-43DA-ABBA-F5E0E6C3D01F}"/>
              </a:ext>
            </a:extLst>
          </p:cNvPr>
          <p:cNvCxnSpPr>
            <a:cxnSpLocks/>
          </p:cNvCxnSpPr>
          <p:nvPr/>
        </p:nvCxnSpPr>
        <p:spPr>
          <a:xfrm>
            <a:off x="714787" y="1298284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A96671B-0923-44FD-AE00-CE19629D7D0A}"/>
              </a:ext>
            </a:extLst>
          </p:cNvPr>
          <p:cNvGrpSpPr/>
          <p:nvPr/>
        </p:nvGrpSpPr>
        <p:grpSpPr>
          <a:xfrm>
            <a:off x="931829" y="4386895"/>
            <a:ext cx="2694575" cy="305875"/>
            <a:chOff x="5582193" y="2109142"/>
            <a:chExt cx="2694575" cy="305875"/>
          </a:xfrm>
        </p:grpSpPr>
        <p:sp>
          <p:nvSpPr>
            <p:cNvPr id="128" name="모서리가 둥근 직사각형 322">
              <a:extLst>
                <a:ext uri="{FF2B5EF4-FFF2-40B4-BE49-F238E27FC236}">
                  <a16:creationId xmlns:a16="http://schemas.microsoft.com/office/drawing/2014/main" id="{F004713A-59AE-4C9A-A9E2-BE07C0C265FD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2C5A572-5DB0-46A9-B4A3-E94D120CC7A0}"/>
                </a:ext>
              </a:extLst>
            </p:cNvPr>
            <p:cNvSpPr txBox="1"/>
            <p:nvPr/>
          </p:nvSpPr>
          <p:spPr>
            <a:xfrm>
              <a:off x="5582193" y="2160087"/>
              <a:ext cx="9064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휴대폰 번호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3806" y="252549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472532" y="917331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8697199" y="1726335"/>
            <a:ext cx="768888" cy="3533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732032" y="1749103"/>
            <a:ext cx="76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스쿠터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690753" y="1709934"/>
            <a:ext cx="369715" cy="3697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676013" y="1651695"/>
            <a:ext cx="36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8697199" y="3198610"/>
            <a:ext cx="768888" cy="3533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8732032" y="3221378"/>
            <a:ext cx="76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면허증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9690753" y="3182209"/>
            <a:ext cx="369715" cy="3697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9676013" y="3123970"/>
            <a:ext cx="36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648129" y="4987694"/>
            <a:ext cx="2777779" cy="3244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624861" y="4987694"/>
            <a:ext cx="907517" cy="31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가입하기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596006" y="927494"/>
            <a:ext cx="9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사진등록</a:t>
            </a:r>
            <a:r>
              <a:rPr lang="ko-KR" altLang="en-US" dirty="0"/>
              <a:t> </a:t>
            </a:r>
          </a:p>
        </p:txBody>
      </p:sp>
      <p:cxnSp>
        <p:nvCxnSpPr>
          <p:cNvPr id="111" name="직선 연결선 110"/>
          <p:cNvCxnSpPr>
            <a:cxnSpLocks/>
          </p:cNvCxnSpPr>
          <p:nvPr/>
        </p:nvCxnSpPr>
        <p:spPr>
          <a:xfrm>
            <a:off x="8472532" y="1273432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8579633" y="1038901"/>
            <a:ext cx="85655" cy="69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8579633" y="1108399"/>
            <a:ext cx="87335" cy="69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8579633" y="1108399"/>
            <a:ext cx="235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787" y="6118042"/>
            <a:ext cx="2699865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4012" y="6177452"/>
            <a:ext cx="2699865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22590" y="5727261"/>
            <a:ext cx="284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김송민</a:t>
            </a:r>
            <a:endParaRPr lang="ko-KR" altLang="en-US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729729" y="5727066"/>
            <a:ext cx="284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윤성수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1751" y="5728830"/>
            <a:ext cx="284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김주현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5"/>
          <a:stretch/>
        </p:blipFill>
        <p:spPr>
          <a:xfrm>
            <a:off x="4094893" y="818733"/>
            <a:ext cx="3743609" cy="49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8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0646" y="926351"/>
            <a:ext cx="8971086" cy="557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7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3-1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드라이버 버전 로그인</a:t>
            </a:r>
          </a:p>
          <a:p>
            <a:pPr marL="10160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이용자들의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탑승장소와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도착지 정보가 제공</a:t>
            </a:r>
          </a:p>
          <a:p>
            <a:pPr marL="10160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선택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3-2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이용자 버전 로그인 </a:t>
            </a:r>
          </a:p>
          <a:p>
            <a:pPr marL="508000" indent="508000" algn="just">
              <a:lnSpc>
                <a:spcPct val="75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8000" indent="5080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매칭 성공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	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차주 정보제공 </a:t>
            </a:r>
          </a:p>
          <a:p>
            <a:pPr marL="508000" indent="5080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매칭 실패</a:t>
            </a:r>
          </a:p>
          <a:p>
            <a:pPr marL="482600"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		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매칭이 실패 되었다는 정보 제공 </a:t>
            </a:r>
          </a:p>
          <a:p>
            <a:pPr algn="just">
              <a:lnSpc>
                <a:spcPct val="75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이용자 버전에서 드라이버에게 헬멧이 없다는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신고기능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추가 </a:t>
            </a:r>
          </a:p>
          <a:p>
            <a:pPr algn="just">
              <a:lnSpc>
                <a:spcPct val="75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드라이버 버전에서 이용자가 천원이 없을 때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신고기능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추가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잔돈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천원 소지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필수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))</a:t>
            </a:r>
          </a:p>
          <a:p>
            <a:pPr algn="just">
              <a:lnSpc>
                <a:spcPct val="75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3471" y="774063"/>
            <a:ext cx="499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김민종 </a:t>
            </a:r>
            <a:r>
              <a:rPr lang="en-US" altLang="ko-KR" sz="1200" dirty="0"/>
              <a:t>(</a:t>
            </a:r>
            <a:r>
              <a:rPr lang="ko-KR" altLang="en-US" sz="1200" dirty="0"/>
              <a:t>버튼 기능 및 레이아웃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501913" y="6039290"/>
            <a:ext cx="5899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서버 이용을 제외한 구현 </a:t>
            </a:r>
            <a:r>
              <a:rPr lang="en-US" altLang="ko-KR" sz="2000" dirty="0"/>
              <a:t>10/13 </a:t>
            </a:r>
            <a:r>
              <a:rPr lang="ko-KR" altLang="en-US" sz="2000" dirty="0"/>
              <a:t>까지</a:t>
            </a:r>
          </a:p>
          <a:p>
            <a:pPr algn="ctr"/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52068" y="1296966"/>
            <a:ext cx="39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 찾기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1769" y="1189243"/>
            <a:ext cx="499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임승준</a:t>
            </a:r>
            <a:r>
              <a:rPr lang="ko-KR" altLang="en-US" sz="2000" b="1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경고창</a:t>
            </a:r>
            <a:r>
              <a:rPr lang="en-US" altLang="ko-KR" sz="1200" dirty="0"/>
              <a:t>, </a:t>
            </a:r>
            <a:r>
              <a:rPr lang="ko-KR" altLang="en-US" sz="1200" dirty="0"/>
              <a:t>버튼 기능 및 레이아웃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6290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806" y="252549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41044" y="975733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7215" y="975733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929739" y="1335516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146938" y="1622779"/>
            <a:ext cx="2694575" cy="305875"/>
            <a:chOff x="5582193" y="2109142"/>
            <a:chExt cx="2694575" cy="30587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2193" y="2160088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학번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46938" y="2113924"/>
            <a:ext cx="2694575" cy="305875"/>
            <a:chOff x="5582193" y="2109142"/>
            <a:chExt cx="2694575" cy="3058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2193" y="2160087"/>
              <a:ext cx="717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비밀번호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55647" y="2647305"/>
            <a:ext cx="2685866" cy="305875"/>
            <a:chOff x="5590902" y="2109142"/>
            <a:chExt cx="2685866" cy="30587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25026" y="2138018"/>
              <a:ext cx="1008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</a:rPr>
                <a:t>로그인 하기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038081" y="1096744"/>
            <a:ext cx="235132" cy="139337"/>
            <a:chOff x="1584959" y="2438400"/>
            <a:chExt cx="1219201" cy="838073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273213" y="3078682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비밀번호가 생각이 안 나시나요</a:t>
            </a:r>
            <a:r>
              <a:rPr lang="en-US" altLang="ko-KR" sz="800" u="sng" dirty="0"/>
              <a:t>?</a:t>
            </a:r>
            <a:endParaRPr lang="ko-KR" altLang="en-US" sz="800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1280002" y="3354119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 변경하기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55325" y="971522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72801" y="975733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  <a:r>
              <a:rPr lang="ko-KR" altLang="en-US" dirty="0"/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955325" y="1335516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172524" y="1622779"/>
            <a:ext cx="2694575" cy="305875"/>
            <a:chOff x="5582193" y="2109142"/>
            <a:chExt cx="2694575" cy="30587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82193" y="2160088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학번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72524" y="2113924"/>
            <a:ext cx="2694575" cy="305875"/>
            <a:chOff x="5582193" y="2109142"/>
            <a:chExt cx="2694575" cy="305875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82193" y="2160087"/>
              <a:ext cx="717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이메일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81233" y="2647305"/>
            <a:ext cx="2685866" cy="305875"/>
            <a:chOff x="5590902" y="2109142"/>
            <a:chExt cx="2685866" cy="30587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1511" y="2117850"/>
              <a:ext cx="1629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</a:rPr>
                <a:t>임시 비밀번호 받기</a:t>
              </a:r>
              <a:endParaRPr lang="ko-KR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063667" y="1096744"/>
            <a:ext cx="235132" cy="139337"/>
            <a:chOff x="1584959" y="2438400"/>
            <a:chExt cx="1219201" cy="838073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/>
          <p:cNvCxnSpPr/>
          <p:nvPr/>
        </p:nvCxnSpPr>
        <p:spPr>
          <a:xfrm>
            <a:off x="8272055" y="3294126"/>
            <a:ext cx="74506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121" y="2520539"/>
            <a:ext cx="3100296" cy="145601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82392" y="5728830"/>
            <a:ext cx="284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김민종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06494" y="5728830"/>
            <a:ext cx="284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임승준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215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85750" y="62162"/>
            <a:ext cx="3059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앞으로의 방향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5034" y="1356352"/>
            <a:ext cx="550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서버를 이용하기 위한 </a:t>
            </a:r>
            <a:r>
              <a:rPr lang="en-US" altLang="ko-KR" sz="2000" b="1" dirty="0"/>
              <a:t>SQLite</a:t>
            </a:r>
            <a:r>
              <a:rPr lang="ko-KR" altLang="en-US" sz="2000" b="1" dirty="0"/>
              <a:t> 탐구 및 시도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034" y="3308545"/>
            <a:ext cx="497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모든 구현 및 작동 확인 후 세부 디자인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43060" y="2618524"/>
            <a:ext cx="484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일정에 있어서 가장 큰 변수로 작용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061" y="1928503"/>
            <a:ext cx="446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기본적인 틀 구현 후 서버를 적용하기 위한 시도가 이루어져야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3060" y="3942251"/>
            <a:ext cx="597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앱의 작동을 목표로 잡고</a:t>
            </a:r>
            <a:r>
              <a:rPr lang="en-US" altLang="ko-KR" dirty="0"/>
              <a:t>, </a:t>
            </a:r>
            <a:r>
              <a:rPr lang="ko-KR" altLang="en-US" dirty="0"/>
              <a:t>디자인을 간단하게 제작 후</a:t>
            </a:r>
            <a:r>
              <a:rPr lang="en-US" altLang="ko-KR" dirty="0"/>
              <a:t> </a:t>
            </a:r>
            <a:r>
              <a:rPr lang="ko-KR" altLang="en-US" dirty="0"/>
              <a:t>시간이 있는 경우</a:t>
            </a:r>
            <a:r>
              <a:rPr lang="en-US" altLang="ko-KR" dirty="0"/>
              <a:t>,</a:t>
            </a:r>
            <a:r>
              <a:rPr lang="ko-KR" altLang="en-US" dirty="0"/>
              <a:t> 세부 디자인을 시도</a:t>
            </a:r>
          </a:p>
        </p:txBody>
      </p:sp>
    </p:spTree>
    <p:extLst>
      <p:ext uri="{BB962C8B-B14F-4D97-AF65-F5344CB8AC3E}">
        <p14:creationId xmlns:p14="http://schemas.microsoft.com/office/powerpoint/2010/main" val="33566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EAF5A1-83EA-4CDE-8CA0-E2F8EA01F873}"/>
              </a:ext>
            </a:extLst>
          </p:cNvPr>
          <p:cNvGrpSpPr/>
          <p:nvPr/>
        </p:nvGrpSpPr>
        <p:grpSpPr>
          <a:xfrm>
            <a:off x="4596230" y="4256652"/>
            <a:ext cx="2999539" cy="138984"/>
            <a:chOff x="4596230" y="4256652"/>
            <a:chExt cx="2999539" cy="13898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E130D6-9C9B-48BF-9668-220BD1C99472}"/>
                </a:ext>
              </a:extLst>
            </p:cNvPr>
            <p:cNvSpPr/>
            <p:nvPr/>
          </p:nvSpPr>
          <p:spPr>
            <a:xfrm flipH="1">
              <a:off x="7456785" y="4256652"/>
              <a:ext cx="138984" cy="13898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E96187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D6F4422-454B-4BD0-8354-71F4D0EC0BBE}"/>
                </a:ext>
              </a:extLst>
            </p:cNvPr>
            <p:cNvSpPr/>
            <p:nvPr/>
          </p:nvSpPr>
          <p:spPr>
            <a:xfrm flipH="1">
              <a:off x="7138946" y="4256652"/>
              <a:ext cx="138984" cy="138984"/>
            </a:xfrm>
            <a:prstGeom prst="ellipse">
              <a:avLst/>
            </a:prstGeom>
            <a:solidFill>
              <a:srgbClr val="AF9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B6DA85A-7670-4144-B6C1-A191FE4B25EB}"/>
                </a:ext>
              </a:extLst>
            </p:cNvPr>
            <p:cNvSpPr/>
            <p:nvPr/>
          </p:nvSpPr>
          <p:spPr>
            <a:xfrm flipH="1">
              <a:off x="6821107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753247D-C526-430B-975E-FDF9D832FAFB}"/>
                </a:ext>
              </a:extLst>
            </p:cNvPr>
            <p:cNvSpPr/>
            <p:nvPr/>
          </p:nvSpPr>
          <p:spPr>
            <a:xfrm flipH="1">
              <a:off x="6503267" y="4256652"/>
              <a:ext cx="138984" cy="1389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B638889-CFD8-4497-8C67-F127E09079CF}"/>
                </a:ext>
              </a:extLst>
            </p:cNvPr>
            <p:cNvSpPr/>
            <p:nvPr/>
          </p:nvSpPr>
          <p:spPr>
            <a:xfrm flipH="1">
              <a:off x="6185427" y="4256652"/>
              <a:ext cx="138984" cy="138984"/>
            </a:xfrm>
            <a:prstGeom prst="ellipse">
              <a:avLst/>
            </a:prstGeom>
            <a:solidFill>
              <a:srgbClr val="9B8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030619A-18FF-474E-9022-867BCD7E3F8C}"/>
                </a:ext>
              </a:extLst>
            </p:cNvPr>
            <p:cNvSpPr/>
            <p:nvPr/>
          </p:nvSpPr>
          <p:spPr>
            <a:xfrm flipH="1">
              <a:off x="5867587" y="4256652"/>
              <a:ext cx="138984" cy="1389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A4984C3-1F57-49A7-8552-0630A054F520}"/>
                </a:ext>
              </a:extLst>
            </p:cNvPr>
            <p:cNvSpPr/>
            <p:nvPr/>
          </p:nvSpPr>
          <p:spPr>
            <a:xfrm flipH="1">
              <a:off x="5549748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EA0356D-5339-4305-B737-431F50F97D9D}"/>
                </a:ext>
              </a:extLst>
            </p:cNvPr>
            <p:cNvSpPr/>
            <p:nvPr/>
          </p:nvSpPr>
          <p:spPr>
            <a:xfrm flipH="1">
              <a:off x="5231909" y="4256652"/>
              <a:ext cx="138984" cy="1389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BE048C9-B07B-420C-8109-FC7CEC5EDF47}"/>
                </a:ext>
              </a:extLst>
            </p:cNvPr>
            <p:cNvSpPr/>
            <p:nvPr/>
          </p:nvSpPr>
          <p:spPr>
            <a:xfrm flipH="1">
              <a:off x="4914069" y="4256652"/>
              <a:ext cx="138984" cy="13898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6BC6965-CE56-4BDF-ADFE-8B8F15E8DE0F}"/>
                </a:ext>
              </a:extLst>
            </p:cNvPr>
            <p:cNvSpPr/>
            <p:nvPr/>
          </p:nvSpPr>
          <p:spPr>
            <a:xfrm flipH="1">
              <a:off x="4596230" y="4256652"/>
              <a:ext cx="138984" cy="138984"/>
            </a:xfrm>
            <a:prstGeom prst="ellipse">
              <a:avLst/>
            </a:prstGeom>
            <a:solidFill>
              <a:srgbClr val="5C4D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DD070C-F772-413B-B979-F60873AC8D43}"/>
              </a:ext>
            </a:extLst>
          </p:cNvPr>
          <p:cNvSpPr/>
          <p:nvPr/>
        </p:nvSpPr>
        <p:spPr>
          <a:xfrm>
            <a:off x="4912945" y="2922125"/>
            <a:ext cx="2228495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35752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5B36C-D365-45EB-AE5B-DB9705ACD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286000"/>
            <a:ext cx="2866752" cy="2286000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별명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전화번호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7763A5C-1C89-4869-A70F-2C060AD46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86000"/>
            <a:ext cx="2286000" cy="2286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B88A53-1A56-47D9-9402-9207022A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Ⅰ. </a:t>
            </a:r>
            <a:r>
              <a:rPr lang="ko-KR" altLang="en-US" sz="4000" dirty="0">
                <a:solidFill>
                  <a:schemeClr val="bg1"/>
                </a:solidFill>
              </a:rPr>
              <a:t>이용자들과 운전자들의 정보를 관리하기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741B7-961C-4D3D-950B-7471DF3E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63000" y="2286000"/>
            <a:ext cx="3429000" cy="22860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별명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전화번호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스쿠터의 사진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면허증의 사진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56A28E7-D12A-4280-8773-A85E20DD3D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66752" y="2286000"/>
            <a:ext cx="2286000" cy="2286000"/>
          </a:xfrm>
          <a:prstGeom prst="rect">
            <a:avLst/>
          </a:prstGeom>
        </p:spPr>
      </p:pic>
      <p:sp>
        <p:nvSpPr>
          <p:cNvPr id="39" name="내용 개체 틀 3">
            <a:extLst>
              <a:ext uri="{FF2B5EF4-FFF2-40B4-BE49-F238E27FC236}">
                <a16:creationId xmlns:a16="http://schemas.microsoft.com/office/drawing/2014/main" id="{EB63D3DA-076B-4048-8CAF-D6D95BC21C66}"/>
              </a:ext>
            </a:extLst>
          </p:cNvPr>
          <p:cNvSpPr txBox="1">
            <a:spLocks/>
          </p:cNvSpPr>
          <p:nvPr/>
        </p:nvSpPr>
        <p:spPr>
          <a:xfrm>
            <a:off x="7115960" y="1685133"/>
            <a:ext cx="3429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운전자</a:t>
            </a:r>
          </a:p>
        </p:txBody>
      </p:sp>
      <p:sp>
        <p:nvSpPr>
          <p:cNvPr id="40" name="내용 개체 틀 3">
            <a:extLst>
              <a:ext uri="{FF2B5EF4-FFF2-40B4-BE49-F238E27FC236}">
                <a16:creationId xmlns:a16="http://schemas.microsoft.com/office/drawing/2014/main" id="{E86B1399-2868-42DF-BE8D-5970A4BC5B82}"/>
              </a:ext>
            </a:extLst>
          </p:cNvPr>
          <p:cNvSpPr txBox="1">
            <a:spLocks/>
          </p:cNvSpPr>
          <p:nvPr/>
        </p:nvSpPr>
        <p:spPr>
          <a:xfrm>
            <a:off x="3276856" y="1685133"/>
            <a:ext cx="3429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이용자</a:t>
            </a:r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19A06F0D-AF89-44EE-8FB6-8C510422E5AF}"/>
              </a:ext>
            </a:extLst>
          </p:cNvPr>
          <p:cNvSpPr txBox="1">
            <a:spLocks/>
          </p:cNvSpPr>
          <p:nvPr/>
        </p:nvSpPr>
        <p:spPr>
          <a:xfrm>
            <a:off x="0" y="2286000"/>
            <a:ext cx="2866752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1"/>
                </a:solidFill>
              </a:rPr>
              <a:t>별명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 err="1">
                <a:solidFill>
                  <a:schemeClr val="accent1"/>
                </a:solidFill>
              </a:rPr>
              <a:t>전화번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8" name="내용 개체 틀 3">
            <a:extLst>
              <a:ext uri="{FF2B5EF4-FFF2-40B4-BE49-F238E27FC236}">
                <a16:creationId xmlns:a16="http://schemas.microsoft.com/office/drawing/2014/main" id="{0D192737-9A8D-482E-9D0D-256B75F25432}"/>
              </a:ext>
            </a:extLst>
          </p:cNvPr>
          <p:cNvSpPr txBox="1">
            <a:spLocks/>
          </p:cNvSpPr>
          <p:nvPr/>
        </p:nvSpPr>
        <p:spPr>
          <a:xfrm>
            <a:off x="8763000" y="2280445"/>
            <a:ext cx="3429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별명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전화번호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스쿠터의 사진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면허증의 사진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0.9996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9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DD070C-F772-413B-B979-F60873AC8D43}"/>
              </a:ext>
            </a:extLst>
          </p:cNvPr>
          <p:cNvSpPr/>
          <p:nvPr/>
        </p:nvSpPr>
        <p:spPr>
          <a:xfrm>
            <a:off x="4264020" y="2922125"/>
            <a:ext cx="3647152" cy="1176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54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167DEE-7A85-4DE2-A8AB-F5F0E45737DD}"/>
              </a:ext>
            </a:extLst>
          </p:cNvPr>
          <p:cNvGrpSpPr/>
          <p:nvPr/>
        </p:nvGrpSpPr>
        <p:grpSpPr>
          <a:xfrm>
            <a:off x="4596230" y="4256652"/>
            <a:ext cx="2999539" cy="138984"/>
            <a:chOff x="4596230" y="4256652"/>
            <a:chExt cx="2999539" cy="13898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91A135A-9A30-45CB-8C12-318503A7E401}"/>
                </a:ext>
              </a:extLst>
            </p:cNvPr>
            <p:cNvSpPr/>
            <p:nvPr/>
          </p:nvSpPr>
          <p:spPr>
            <a:xfrm flipH="1">
              <a:off x="7456785" y="4256652"/>
              <a:ext cx="138984" cy="13898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E96187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21AE70D-93BE-43FC-8530-4395CEE4EC4F}"/>
                </a:ext>
              </a:extLst>
            </p:cNvPr>
            <p:cNvSpPr/>
            <p:nvPr/>
          </p:nvSpPr>
          <p:spPr>
            <a:xfrm flipH="1">
              <a:off x="7138946" y="4256652"/>
              <a:ext cx="138984" cy="138984"/>
            </a:xfrm>
            <a:prstGeom prst="ellipse">
              <a:avLst/>
            </a:prstGeom>
            <a:solidFill>
              <a:srgbClr val="AF9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A736BDC-A6E3-47B3-B68A-21BD2C7E0F4D}"/>
                </a:ext>
              </a:extLst>
            </p:cNvPr>
            <p:cNvSpPr/>
            <p:nvPr/>
          </p:nvSpPr>
          <p:spPr>
            <a:xfrm flipH="1">
              <a:off x="6821107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C920216-694D-475C-A5E9-F88F509227C2}"/>
                </a:ext>
              </a:extLst>
            </p:cNvPr>
            <p:cNvSpPr/>
            <p:nvPr/>
          </p:nvSpPr>
          <p:spPr>
            <a:xfrm flipH="1">
              <a:off x="6503267" y="4256652"/>
              <a:ext cx="138984" cy="1389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4F08200-F9CD-454A-8E4A-05DA4C9C2565}"/>
                </a:ext>
              </a:extLst>
            </p:cNvPr>
            <p:cNvSpPr/>
            <p:nvPr/>
          </p:nvSpPr>
          <p:spPr>
            <a:xfrm flipH="1">
              <a:off x="6185427" y="4256652"/>
              <a:ext cx="138984" cy="138984"/>
            </a:xfrm>
            <a:prstGeom prst="ellipse">
              <a:avLst/>
            </a:prstGeom>
            <a:solidFill>
              <a:srgbClr val="9B8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988D529-A067-4827-85BE-F22FD122EBE0}"/>
                </a:ext>
              </a:extLst>
            </p:cNvPr>
            <p:cNvSpPr/>
            <p:nvPr/>
          </p:nvSpPr>
          <p:spPr>
            <a:xfrm flipH="1">
              <a:off x="5867587" y="4256652"/>
              <a:ext cx="138984" cy="1389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F78E839-1C96-4F21-BCE4-79DF4E355599}"/>
                </a:ext>
              </a:extLst>
            </p:cNvPr>
            <p:cNvSpPr/>
            <p:nvPr/>
          </p:nvSpPr>
          <p:spPr>
            <a:xfrm flipH="1">
              <a:off x="5549748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A243FF0-C368-46BF-9EA8-463D2259C2B7}"/>
                </a:ext>
              </a:extLst>
            </p:cNvPr>
            <p:cNvSpPr/>
            <p:nvPr/>
          </p:nvSpPr>
          <p:spPr>
            <a:xfrm flipH="1">
              <a:off x="5231909" y="4256652"/>
              <a:ext cx="138984" cy="1389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42A535D-1C30-4CE5-9811-47E69DC1DA5A}"/>
                </a:ext>
              </a:extLst>
            </p:cNvPr>
            <p:cNvSpPr/>
            <p:nvPr/>
          </p:nvSpPr>
          <p:spPr>
            <a:xfrm flipH="1">
              <a:off x="4914069" y="4256652"/>
              <a:ext cx="138984" cy="13898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583357A-EDD6-48BF-859D-AB5F0B57B8E8}"/>
                </a:ext>
              </a:extLst>
            </p:cNvPr>
            <p:cNvSpPr/>
            <p:nvPr/>
          </p:nvSpPr>
          <p:spPr>
            <a:xfrm flipH="1">
              <a:off x="4596230" y="4256652"/>
              <a:ext cx="138984" cy="138984"/>
            </a:xfrm>
            <a:prstGeom prst="ellipse">
              <a:avLst/>
            </a:prstGeom>
            <a:solidFill>
              <a:srgbClr val="5C4D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452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741B7-961C-4D3D-950B-7471DF3E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63000" y="2286000"/>
            <a:ext cx="3429000" cy="2286000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별명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전화번호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스쿠터의 사진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면허증의 사진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8" name="내용 개체 틀 3">
            <a:extLst>
              <a:ext uri="{FF2B5EF4-FFF2-40B4-BE49-F238E27FC236}">
                <a16:creationId xmlns:a16="http://schemas.microsoft.com/office/drawing/2014/main" id="{0D192737-9A8D-482E-9D0D-256B75F25432}"/>
              </a:ext>
            </a:extLst>
          </p:cNvPr>
          <p:cNvSpPr txBox="1">
            <a:spLocks/>
          </p:cNvSpPr>
          <p:nvPr/>
        </p:nvSpPr>
        <p:spPr>
          <a:xfrm>
            <a:off x="8763000" y="2280445"/>
            <a:ext cx="3429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1"/>
                </a:solidFill>
              </a:rPr>
              <a:t>별명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전화번호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스쿠터의 사진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면허증의 사진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5B36C-D365-45EB-AE5B-DB9705ACD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286000"/>
            <a:ext cx="2866752" cy="22860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별명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전화번호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7763A5C-1C89-4869-A70F-2C060AD46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86000"/>
            <a:ext cx="2286000" cy="2286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B88A53-1A56-47D9-9402-9207022A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Ⅰ. </a:t>
            </a:r>
            <a:r>
              <a:rPr lang="ko-KR" altLang="en-US" sz="4000" dirty="0">
                <a:solidFill>
                  <a:schemeClr val="bg1"/>
                </a:solidFill>
              </a:rPr>
              <a:t>이용자들과 운전자들의 정보를 관리하기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56A28E7-D12A-4280-8773-A85E20DD3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66752" y="2286000"/>
            <a:ext cx="2286000" cy="2286000"/>
          </a:xfrm>
          <a:prstGeom prst="rect">
            <a:avLst/>
          </a:prstGeom>
        </p:spPr>
      </p:pic>
      <p:sp>
        <p:nvSpPr>
          <p:cNvPr id="39" name="내용 개체 틀 3">
            <a:extLst>
              <a:ext uri="{FF2B5EF4-FFF2-40B4-BE49-F238E27FC236}">
                <a16:creationId xmlns:a16="http://schemas.microsoft.com/office/drawing/2014/main" id="{EB63D3DA-076B-4048-8CAF-D6D95BC21C66}"/>
              </a:ext>
            </a:extLst>
          </p:cNvPr>
          <p:cNvSpPr txBox="1">
            <a:spLocks/>
          </p:cNvSpPr>
          <p:nvPr/>
        </p:nvSpPr>
        <p:spPr>
          <a:xfrm>
            <a:off x="7115960" y="1685133"/>
            <a:ext cx="3429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운전자</a:t>
            </a:r>
          </a:p>
        </p:txBody>
      </p:sp>
      <p:sp>
        <p:nvSpPr>
          <p:cNvPr id="40" name="내용 개체 틀 3">
            <a:extLst>
              <a:ext uri="{FF2B5EF4-FFF2-40B4-BE49-F238E27FC236}">
                <a16:creationId xmlns:a16="http://schemas.microsoft.com/office/drawing/2014/main" id="{E86B1399-2868-42DF-BE8D-5970A4BC5B82}"/>
              </a:ext>
            </a:extLst>
          </p:cNvPr>
          <p:cNvSpPr txBox="1">
            <a:spLocks/>
          </p:cNvSpPr>
          <p:nvPr/>
        </p:nvSpPr>
        <p:spPr>
          <a:xfrm>
            <a:off x="3276856" y="1685133"/>
            <a:ext cx="3429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이용자</a:t>
            </a:r>
          </a:p>
        </p:txBody>
      </p:sp>
    </p:spTree>
    <p:extLst>
      <p:ext uri="{BB962C8B-B14F-4D97-AF65-F5344CB8AC3E}">
        <p14:creationId xmlns:p14="http://schemas.microsoft.com/office/powerpoint/2010/main" val="12574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1.00157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4DD0924-05B3-472A-BC6C-A0F652D6766C}"/>
              </a:ext>
            </a:extLst>
          </p:cNvPr>
          <p:cNvSpPr/>
          <p:nvPr/>
        </p:nvSpPr>
        <p:spPr>
          <a:xfrm>
            <a:off x="579198" y="1352401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3">
            <a:extLst>
              <a:ext uri="{FF2B5EF4-FFF2-40B4-BE49-F238E27FC236}">
                <a16:creationId xmlns:a16="http://schemas.microsoft.com/office/drawing/2014/main" id="{93D37155-3768-4596-AFB5-5D3CF99A87C5}"/>
              </a:ext>
            </a:extLst>
          </p:cNvPr>
          <p:cNvSpPr/>
          <p:nvPr/>
        </p:nvSpPr>
        <p:spPr>
          <a:xfrm>
            <a:off x="1075943" y="3202846"/>
            <a:ext cx="896983" cy="844732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모서리가 둥근 직사각형 4">
            <a:extLst>
              <a:ext uri="{FF2B5EF4-FFF2-40B4-BE49-F238E27FC236}">
                <a16:creationId xmlns:a16="http://schemas.microsoft.com/office/drawing/2014/main" id="{9E0722C7-B93C-4B8C-950B-EDE3F85026E6}"/>
              </a:ext>
            </a:extLst>
          </p:cNvPr>
          <p:cNvSpPr/>
          <p:nvPr/>
        </p:nvSpPr>
        <p:spPr>
          <a:xfrm>
            <a:off x="2374639" y="3202846"/>
            <a:ext cx="896983" cy="844732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48C471D-AA59-405A-A2CE-F745A0F855A1}"/>
              </a:ext>
            </a:extLst>
          </p:cNvPr>
          <p:cNvSpPr txBox="1"/>
          <p:nvPr/>
        </p:nvSpPr>
        <p:spPr>
          <a:xfrm>
            <a:off x="1156560" y="3455935"/>
            <a:ext cx="81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운전자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2590707-B46F-471D-B8AE-E269199999FD}"/>
              </a:ext>
            </a:extLst>
          </p:cNvPr>
          <p:cNvSpPr txBox="1"/>
          <p:nvPr/>
        </p:nvSpPr>
        <p:spPr>
          <a:xfrm>
            <a:off x="2445429" y="3458526"/>
            <a:ext cx="82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이용자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2C7F2C-EAF1-4FF1-AE13-AE7BC7AD8BFF}"/>
              </a:ext>
            </a:extLst>
          </p:cNvPr>
          <p:cNvSpPr txBox="1"/>
          <p:nvPr/>
        </p:nvSpPr>
        <p:spPr>
          <a:xfrm>
            <a:off x="1767952" y="1342851"/>
            <a:ext cx="75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3D7C3AB-7A9A-4813-B46E-0C536E48617C}"/>
              </a:ext>
            </a:extLst>
          </p:cNvPr>
          <p:cNvCxnSpPr/>
          <p:nvPr/>
        </p:nvCxnSpPr>
        <p:spPr>
          <a:xfrm>
            <a:off x="570490" y="1712183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9689F9E1-C298-4CD3-8518-9229B615D63F}"/>
              </a:ext>
            </a:extLst>
          </p:cNvPr>
          <p:cNvCxnSpPr/>
          <p:nvPr/>
        </p:nvCxnSpPr>
        <p:spPr>
          <a:xfrm flipV="1">
            <a:off x="668880" y="1489524"/>
            <a:ext cx="85655" cy="69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DD40411-064D-4C47-BDCC-EEDB36D3F4D7}"/>
              </a:ext>
            </a:extLst>
          </p:cNvPr>
          <p:cNvCxnSpPr/>
          <p:nvPr/>
        </p:nvCxnSpPr>
        <p:spPr>
          <a:xfrm>
            <a:off x="668880" y="1559022"/>
            <a:ext cx="87335" cy="69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64E372AC-6DAA-4819-812F-90283D633611}"/>
              </a:ext>
            </a:extLst>
          </p:cNvPr>
          <p:cNvCxnSpPr/>
          <p:nvPr/>
        </p:nvCxnSpPr>
        <p:spPr>
          <a:xfrm>
            <a:off x="668880" y="1559022"/>
            <a:ext cx="235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52F3A2D-CA4E-4131-99EA-81FDE909F2E7}"/>
              </a:ext>
            </a:extLst>
          </p:cNvPr>
          <p:cNvSpPr/>
          <p:nvPr/>
        </p:nvSpPr>
        <p:spPr>
          <a:xfrm>
            <a:off x="4560336" y="1368802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3FA27D-E395-4DA6-875A-AEF2C85DEFF7}"/>
              </a:ext>
            </a:extLst>
          </p:cNvPr>
          <p:cNvSpPr txBox="1"/>
          <p:nvPr/>
        </p:nvSpPr>
        <p:spPr>
          <a:xfrm>
            <a:off x="5683810" y="1378965"/>
            <a:ext cx="9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  <a:r>
              <a:rPr lang="ko-KR" altLang="en-US" dirty="0"/>
              <a:t> 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A1D66C25-6487-4BA9-913F-34B60F8063CF}"/>
              </a:ext>
            </a:extLst>
          </p:cNvPr>
          <p:cNvGrpSpPr/>
          <p:nvPr/>
        </p:nvGrpSpPr>
        <p:grpSpPr>
          <a:xfrm>
            <a:off x="4777859" y="1944377"/>
            <a:ext cx="2694575" cy="305875"/>
            <a:chOff x="5582193" y="2109142"/>
            <a:chExt cx="2694575" cy="305875"/>
          </a:xfrm>
        </p:grpSpPr>
        <p:sp>
          <p:nvSpPr>
            <p:cNvPr id="143" name="모서리가 둥근 직사각형 154">
              <a:extLst>
                <a:ext uri="{FF2B5EF4-FFF2-40B4-BE49-F238E27FC236}">
                  <a16:creationId xmlns:a16="http://schemas.microsoft.com/office/drawing/2014/main" id="{0AC42799-B3C5-48C2-B89D-C6BF0DDF1D58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FCDD184-D7A2-42FA-89C4-BDD6AB17B3F7}"/>
                </a:ext>
              </a:extLst>
            </p:cNvPr>
            <p:cNvSpPr txBox="1"/>
            <p:nvPr/>
          </p:nvSpPr>
          <p:spPr>
            <a:xfrm>
              <a:off x="5582193" y="2160088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학번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670D6AA-296E-4F81-842C-4A7D66693938}"/>
              </a:ext>
            </a:extLst>
          </p:cNvPr>
          <p:cNvGrpSpPr/>
          <p:nvPr/>
        </p:nvGrpSpPr>
        <p:grpSpPr>
          <a:xfrm>
            <a:off x="4777535" y="2453869"/>
            <a:ext cx="2694575" cy="305875"/>
            <a:chOff x="5582193" y="2109142"/>
            <a:chExt cx="2694575" cy="305875"/>
          </a:xfrm>
        </p:grpSpPr>
        <p:sp>
          <p:nvSpPr>
            <p:cNvPr id="141" name="모서리가 둥근 직사각형 157">
              <a:extLst>
                <a:ext uri="{FF2B5EF4-FFF2-40B4-BE49-F238E27FC236}">
                  <a16:creationId xmlns:a16="http://schemas.microsoft.com/office/drawing/2014/main" id="{FF81AC2C-59C2-498E-8573-F62B11BBF8AB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0AE33DB-D39D-466C-97B6-6C9F96BB6DED}"/>
                </a:ext>
              </a:extLst>
            </p:cNvPr>
            <p:cNvSpPr txBox="1"/>
            <p:nvPr/>
          </p:nvSpPr>
          <p:spPr>
            <a:xfrm>
              <a:off x="5582193" y="2160087"/>
              <a:ext cx="717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비밀번호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F68060A-D1AD-47F9-938F-DA409A15BD19}"/>
              </a:ext>
            </a:extLst>
          </p:cNvPr>
          <p:cNvGrpSpPr/>
          <p:nvPr/>
        </p:nvGrpSpPr>
        <p:grpSpPr>
          <a:xfrm>
            <a:off x="4777378" y="3026882"/>
            <a:ext cx="2694575" cy="305875"/>
            <a:chOff x="5582193" y="2109142"/>
            <a:chExt cx="2694575" cy="305875"/>
          </a:xfrm>
        </p:grpSpPr>
        <p:sp>
          <p:nvSpPr>
            <p:cNvPr id="139" name="모서리가 둥근 직사각형 160">
              <a:extLst>
                <a:ext uri="{FF2B5EF4-FFF2-40B4-BE49-F238E27FC236}">
                  <a16:creationId xmlns:a16="http://schemas.microsoft.com/office/drawing/2014/main" id="{83861718-1B5C-4F38-A2C4-985E0D25DFE5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4C5084E-9138-4B95-B03B-9D4B694D4384}"/>
                </a:ext>
              </a:extLst>
            </p:cNvPr>
            <p:cNvSpPr txBox="1"/>
            <p:nvPr/>
          </p:nvSpPr>
          <p:spPr>
            <a:xfrm>
              <a:off x="5582193" y="2160087"/>
              <a:ext cx="10163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비밀번호 확인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AAE7ACB-7B90-446A-BB71-CF39C812EC42}"/>
              </a:ext>
            </a:extLst>
          </p:cNvPr>
          <p:cNvGrpSpPr/>
          <p:nvPr/>
        </p:nvGrpSpPr>
        <p:grpSpPr>
          <a:xfrm>
            <a:off x="4789601" y="3630830"/>
            <a:ext cx="2694575" cy="305875"/>
            <a:chOff x="5582193" y="2109142"/>
            <a:chExt cx="2694575" cy="305875"/>
          </a:xfrm>
        </p:grpSpPr>
        <p:sp>
          <p:nvSpPr>
            <p:cNvPr id="137" name="모서리가 둥근 직사각형 163">
              <a:extLst>
                <a:ext uri="{FF2B5EF4-FFF2-40B4-BE49-F238E27FC236}">
                  <a16:creationId xmlns:a16="http://schemas.microsoft.com/office/drawing/2014/main" id="{CB85237E-C21F-4F02-B6AD-8C67F54896E8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E8C299-2EDA-4679-830D-785813DC9208}"/>
                </a:ext>
              </a:extLst>
            </p:cNvPr>
            <p:cNvSpPr txBox="1"/>
            <p:nvPr/>
          </p:nvSpPr>
          <p:spPr>
            <a:xfrm>
              <a:off x="5582193" y="2160087"/>
              <a:ext cx="710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이메일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27CBB18-A75F-41A7-88CD-877C93E8CFF3}"/>
              </a:ext>
            </a:extLst>
          </p:cNvPr>
          <p:cNvGrpSpPr/>
          <p:nvPr/>
        </p:nvGrpSpPr>
        <p:grpSpPr>
          <a:xfrm>
            <a:off x="4749692" y="5472504"/>
            <a:ext cx="2777779" cy="324430"/>
            <a:chOff x="6365965" y="5302285"/>
            <a:chExt cx="2534195" cy="307777"/>
          </a:xfrm>
        </p:grpSpPr>
        <p:sp>
          <p:nvSpPr>
            <p:cNvPr id="135" name="모서리가 둥근 직사각형 167">
              <a:extLst>
                <a:ext uri="{FF2B5EF4-FFF2-40B4-BE49-F238E27FC236}">
                  <a16:creationId xmlns:a16="http://schemas.microsoft.com/office/drawing/2014/main" id="{364E9042-A42E-4D72-9C63-09CD69D67B72}"/>
                </a:ext>
              </a:extLst>
            </p:cNvPr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AC1D3A5-C4AA-4198-BF27-D102B86D3B7F}"/>
                </a:ext>
              </a:extLst>
            </p:cNvPr>
            <p:cNvSpPr txBox="1"/>
            <p:nvPr/>
          </p:nvSpPr>
          <p:spPr>
            <a:xfrm>
              <a:off x="7257047" y="5302285"/>
              <a:ext cx="827937" cy="29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다음단계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AE6F566-E7B7-4596-A823-A01D2D883055}"/>
              </a:ext>
            </a:extLst>
          </p:cNvPr>
          <p:cNvGrpSpPr/>
          <p:nvPr/>
        </p:nvGrpSpPr>
        <p:grpSpPr>
          <a:xfrm>
            <a:off x="4697912" y="1500225"/>
            <a:ext cx="235132" cy="139337"/>
            <a:chOff x="1584959" y="2438400"/>
            <a:chExt cx="1219201" cy="838073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4AFAAF8-62E5-48BC-BB6E-AFFC8333C508}"/>
                </a:ext>
              </a:extLst>
            </p:cNvPr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3FA4FB9F-ECF4-4DFD-8274-39B4CAA4B863}"/>
                </a:ext>
              </a:extLst>
            </p:cNvPr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C27A89F-A95E-44A7-9D6F-4DA33E44D4B9}"/>
                </a:ext>
              </a:extLst>
            </p:cNvPr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AAA8708-8E58-4FBF-8ECF-1AE03EC080AE}"/>
              </a:ext>
            </a:extLst>
          </p:cNvPr>
          <p:cNvGrpSpPr/>
          <p:nvPr/>
        </p:nvGrpSpPr>
        <p:grpSpPr>
          <a:xfrm>
            <a:off x="4785247" y="4227069"/>
            <a:ext cx="2694575" cy="305875"/>
            <a:chOff x="5582193" y="2109142"/>
            <a:chExt cx="2694575" cy="305875"/>
          </a:xfrm>
        </p:grpSpPr>
        <p:sp>
          <p:nvSpPr>
            <p:cNvPr id="130" name="모서리가 둥근 직사각형 174">
              <a:extLst>
                <a:ext uri="{FF2B5EF4-FFF2-40B4-BE49-F238E27FC236}">
                  <a16:creationId xmlns:a16="http://schemas.microsoft.com/office/drawing/2014/main" id="{2AB20C7B-6048-49B8-A89E-F92B7646331C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90F598-E8B1-42A0-A9B7-ED57F9F60453}"/>
                </a:ext>
              </a:extLst>
            </p:cNvPr>
            <p:cNvSpPr txBox="1"/>
            <p:nvPr/>
          </p:nvSpPr>
          <p:spPr>
            <a:xfrm>
              <a:off x="5582193" y="2160087"/>
              <a:ext cx="710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별명</a:t>
              </a:r>
            </a:p>
          </p:txBody>
        </p:sp>
      </p:grp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F9305309-9F39-43DA-ABBA-F5E0E6C3D01F}"/>
              </a:ext>
            </a:extLst>
          </p:cNvPr>
          <p:cNvCxnSpPr>
            <a:cxnSpLocks/>
          </p:cNvCxnSpPr>
          <p:nvPr/>
        </p:nvCxnSpPr>
        <p:spPr>
          <a:xfrm>
            <a:off x="4560336" y="1739592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A96671B-0923-44FD-AE00-CE19629D7D0A}"/>
              </a:ext>
            </a:extLst>
          </p:cNvPr>
          <p:cNvGrpSpPr/>
          <p:nvPr/>
        </p:nvGrpSpPr>
        <p:grpSpPr>
          <a:xfrm>
            <a:off x="4777378" y="4828203"/>
            <a:ext cx="2694575" cy="305875"/>
            <a:chOff x="5582193" y="2109142"/>
            <a:chExt cx="2694575" cy="305875"/>
          </a:xfrm>
        </p:grpSpPr>
        <p:sp>
          <p:nvSpPr>
            <p:cNvPr id="128" name="모서리가 둥근 직사각형 322">
              <a:extLst>
                <a:ext uri="{FF2B5EF4-FFF2-40B4-BE49-F238E27FC236}">
                  <a16:creationId xmlns:a16="http://schemas.microsoft.com/office/drawing/2014/main" id="{F004713A-59AE-4C9A-A9E2-BE07C0C265FD}"/>
                </a:ext>
              </a:extLst>
            </p:cNvPr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2C5A572-5DB0-46A9-B4A3-E94D120CC7A0}"/>
                </a:ext>
              </a:extLst>
            </p:cNvPr>
            <p:cNvSpPr txBox="1"/>
            <p:nvPr/>
          </p:nvSpPr>
          <p:spPr>
            <a:xfrm>
              <a:off x="5582193" y="2160087"/>
              <a:ext cx="9064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휴대폰 번호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3806" y="252549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527449" y="136033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8752116" y="2169339"/>
            <a:ext cx="768888" cy="3533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786949" y="2192107"/>
            <a:ext cx="76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스쿠터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745670" y="2152938"/>
            <a:ext cx="369715" cy="3697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730930" y="2094699"/>
            <a:ext cx="36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8752116" y="3641614"/>
            <a:ext cx="768888" cy="3533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8786949" y="3664382"/>
            <a:ext cx="76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면허증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9745670" y="3625213"/>
            <a:ext cx="369715" cy="3697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9730930" y="3566974"/>
            <a:ext cx="36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703046" y="5430698"/>
            <a:ext cx="2777779" cy="3244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679778" y="5430698"/>
            <a:ext cx="907517" cy="31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가입하기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650923" y="1370498"/>
            <a:ext cx="9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사진등록</a:t>
            </a:r>
            <a:r>
              <a:rPr lang="ko-KR" altLang="en-US" dirty="0"/>
              <a:t> </a:t>
            </a:r>
          </a:p>
        </p:txBody>
      </p:sp>
      <p:cxnSp>
        <p:nvCxnSpPr>
          <p:cNvPr id="111" name="직선 연결선 110"/>
          <p:cNvCxnSpPr>
            <a:cxnSpLocks/>
          </p:cNvCxnSpPr>
          <p:nvPr/>
        </p:nvCxnSpPr>
        <p:spPr>
          <a:xfrm>
            <a:off x="8527449" y="1716436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8634550" y="1481905"/>
            <a:ext cx="85655" cy="69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8634550" y="1551403"/>
            <a:ext cx="87335" cy="69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8634550" y="1551403"/>
            <a:ext cx="235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40811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FA6ACFF2-AC96-468C-B6FC-3F1B1134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400" y="1360800"/>
            <a:ext cx="3158002" cy="45784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07ADD6-7219-4C00-96B5-1EE5C3BBD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00" y="1368000"/>
            <a:ext cx="3158002" cy="45723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3F8C17-97F2-466F-9CB0-6C1C1DD3A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1342800"/>
            <a:ext cx="3158002" cy="4578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806" y="252549"/>
            <a:ext cx="786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 업로드할 계정의 정보를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58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FA6ACFF2-AC96-468C-B6FC-3F1B113444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191" y="4593600"/>
            <a:ext cx="1584211" cy="2296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07ADD6-7219-4C00-96B5-1EE5C3BBD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78" y="2296800"/>
            <a:ext cx="1586324" cy="229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806" y="252549"/>
            <a:ext cx="58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입력받은</a:t>
            </a:r>
            <a:r>
              <a:rPr lang="ko-KR" altLang="en-US" dirty="0"/>
              <a:t> 계정의 정보를 객체 ‘계정</a:t>
            </a:r>
            <a:r>
              <a:rPr lang="en-US" altLang="ko-KR" dirty="0"/>
              <a:t>’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3F8C17-97F2-466F-9CB0-6C1C1DD3A7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319" y="0"/>
            <a:ext cx="1584211" cy="22968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F062E-DC98-4B7A-9DEA-A33F27FE4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881"/>
            <a:ext cx="10515600" cy="5555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ko-KR" altLang="en-US" dirty="0"/>
              <a:t>계정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ko-KR" altLang="en-US" dirty="0"/>
              <a:t>아이디 </a:t>
            </a:r>
            <a:r>
              <a:rPr lang="en-US" altLang="ko-KR" dirty="0"/>
              <a:t>= “d60100000”;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ko-KR" altLang="en-US" dirty="0"/>
              <a:t>비밀번호 </a:t>
            </a:r>
            <a:r>
              <a:rPr lang="en-US" altLang="ko-KR" dirty="0"/>
              <a:t>= “**********”;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ko-KR" altLang="en-US" dirty="0"/>
              <a:t>이메일 </a:t>
            </a:r>
            <a:r>
              <a:rPr lang="en-US" altLang="ko-KR" dirty="0"/>
              <a:t>= “000000000@mju.ac.kr”;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ko-KR" altLang="en-US" dirty="0"/>
              <a:t>별명 </a:t>
            </a:r>
            <a:r>
              <a:rPr lang="en-US" altLang="ko-KR" dirty="0"/>
              <a:t>= “</a:t>
            </a:r>
            <a:r>
              <a:rPr lang="ko-KR" altLang="en-US" dirty="0" err="1"/>
              <a:t>ㅇㅇㅇㅇ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Long </a:t>
            </a:r>
            <a:r>
              <a:rPr lang="ko-KR" altLang="en-US" dirty="0"/>
              <a:t>휴대폰 번호 </a:t>
            </a:r>
            <a:r>
              <a:rPr lang="en-US" altLang="ko-KR" dirty="0"/>
              <a:t>= “01000000000”;</a:t>
            </a:r>
          </a:p>
          <a:p>
            <a:pPr marL="0" indent="0">
              <a:buNone/>
            </a:pPr>
            <a:r>
              <a:rPr lang="en-US" altLang="ko-KR" dirty="0"/>
              <a:t>File </a:t>
            </a:r>
            <a:r>
              <a:rPr lang="ko-KR" altLang="en-US" dirty="0"/>
              <a:t>스쿠터의</a:t>
            </a:r>
            <a:r>
              <a:rPr lang="en-US" altLang="ko-KR" dirty="0"/>
              <a:t>_</a:t>
            </a:r>
            <a:r>
              <a:rPr lang="ko-KR" altLang="en-US" dirty="0"/>
              <a:t>사진 </a:t>
            </a:r>
            <a:r>
              <a:rPr lang="en-US" altLang="ko-KR" dirty="0"/>
              <a:t>= “20180000_000000.jpg”;</a:t>
            </a:r>
          </a:p>
          <a:p>
            <a:pPr marL="0" indent="0">
              <a:buNone/>
            </a:pPr>
            <a:r>
              <a:rPr lang="en-US" altLang="ko-KR" dirty="0"/>
              <a:t>File </a:t>
            </a:r>
            <a:r>
              <a:rPr lang="ko-KR" altLang="en-US" dirty="0"/>
              <a:t>면허증의</a:t>
            </a:r>
            <a:r>
              <a:rPr lang="en-US" altLang="ko-KR" dirty="0"/>
              <a:t>_</a:t>
            </a:r>
            <a:r>
              <a:rPr lang="ko-KR" altLang="en-US" dirty="0"/>
              <a:t>사진 </a:t>
            </a:r>
            <a:r>
              <a:rPr lang="en-US" altLang="ko-KR" dirty="0"/>
              <a:t>= “20180000_000001.jpg”;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ED98AC4-C6D2-424E-B123-189BEF64C06F}"/>
              </a:ext>
            </a:extLst>
          </p:cNvPr>
          <p:cNvGrpSpPr/>
          <p:nvPr/>
        </p:nvGrpSpPr>
        <p:grpSpPr>
          <a:xfrm>
            <a:off x="3238534" y="1056706"/>
            <a:ext cx="7854916" cy="5559994"/>
            <a:chOff x="3238534" y="1056706"/>
            <a:chExt cx="7854916" cy="5559994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D206DF7-0226-411D-A3AF-C42A9C72F26B}"/>
                </a:ext>
              </a:extLst>
            </p:cNvPr>
            <p:cNvCxnSpPr/>
            <p:nvPr/>
          </p:nvCxnSpPr>
          <p:spPr>
            <a:xfrm>
              <a:off x="3481252" y="1063626"/>
              <a:ext cx="163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4C44459-80EE-41E2-A69D-80A017BFC5AF}"/>
                </a:ext>
              </a:extLst>
            </p:cNvPr>
            <p:cNvCxnSpPr>
              <a:cxnSpLocks/>
            </p:cNvCxnSpPr>
            <p:nvPr/>
          </p:nvCxnSpPr>
          <p:spPr>
            <a:xfrm>
              <a:off x="4516868" y="3167856"/>
              <a:ext cx="1641045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52A8E5E-900B-4A47-90DB-FB553D3DD85D}"/>
                </a:ext>
              </a:extLst>
            </p:cNvPr>
            <p:cNvCxnSpPr>
              <a:cxnSpLocks/>
            </p:cNvCxnSpPr>
            <p:nvPr/>
          </p:nvCxnSpPr>
          <p:spPr>
            <a:xfrm>
              <a:off x="3824288" y="1717676"/>
              <a:ext cx="1385161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EB0FE26-6908-41C6-9CB4-CBB4BD07D0B4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19" y="2363002"/>
              <a:ext cx="3278982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AE9D737-E19D-45C9-89F1-02252ADA956A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34" y="2695575"/>
              <a:ext cx="1165055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1E79F1E-D231-4FCB-BF8C-88B982682B57}"/>
                </a:ext>
              </a:extLst>
            </p:cNvPr>
            <p:cNvCxnSpPr>
              <a:cxnSpLocks/>
            </p:cNvCxnSpPr>
            <p:nvPr/>
          </p:nvCxnSpPr>
          <p:spPr>
            <a:xfrm>
              <a:off x="3683794" y="1398588"/>
              <a:ext cx="144746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97511F6-6566-44C1-8BBF-8984B6E145C9}"/>
                </a:ext>
              </a:extLst>
            </p:cNvPr>
            <p:cNvCxnSpPr>
              <a:cxnSpLocks/>
            </p:cNvCxnSpPr>
            <p:nvPr/>
          </p:nvCxnSpPr>
          <p:spPr>
            <a:xfrm>
              <a:off x="4279764" y="3696497"/>
              <a:ext cx="3209267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4BF06BD-86B4-4714-9582-EBAB0AEF1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2774950"/>
              <a:ext cx="366848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43D5BE0-FF62-4617-BA70-A77D98AC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3028950"/>
              <a:ext cx="271598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68D2952-1AC9-4138-A900-09FDE4CC46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3632200"/>
              <a:ext cx="220798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9B87352-F89B-4327-8AAC-C32E36EF41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3917950"/>
              <a:ext cx="138248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2AD9576-6591-45E6-AAA3-4870C6EB6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676" y="4235450"/>
              <a:ext cx="361224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87CFF1A-3FA9-4F4D-A9CC-243AF81FB7E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52" y="5613400"/>
              <a:ext cx="658948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F571B3-B5A0-4472-B6CB-D86B47FE2C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52" y="6616700"/>
              <a:ext cx="9065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BF97E87-0D35-4760-9778-4F569E4ECE3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1002" y="1403350"/>
              <a:ext cx="4747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41EAF75-241E-40DF-B7A9-498BD84F1F86}"/>
                </a:ext>
              </a:extLst>
            </p:cNvPr>
            <p:cNvCxnSpPr>
              <a:cxnSpLocks/>
            </p:cNvCxnSpPr>
            <p:nvPr/>
          </p:nvCxnSpPr>
          <p:spPr>
            <a:xfrm>
              <a:off x="3644900" y="1056706"/>
              <a:ext cx="6756400" cy="346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AE909C5-DF3A-4788-A6D2-B9E4635A9882}"/>
                </a:ext>
              </a:extLst>
            </p:cNvPr>
            <p:cNvCxnSpPr>
              <a:cxnSpLocks/>
            </p:cNvCxnSpPr>
            <p:nvPr/>
          </p:nvCxnSpPr>
          <p:spPr>
            <a:xfrm>
              <a:off x="5131255" y="1398588"/>
              <a:ext cx="5131797" cy="13763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7D5EAD4-F384-434B-9102-F91741D2AB1B}"/>
                </a:ext>
              </a:extLst>
            </p:cNvPr>
            <p:cNvCxnSpPr>
              <a:cxnSpLocks/>
            </p:cNvCxnSpPr>
            <p:nvPr/>
          </p:nvCxnSpPr>
          <p:spPr>
            <a:xfrm>
              <a:off x="5209449" y="1720849"/>
              <a:ext cx="5053603" cy="13081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A2555BE-ACEB-407D-839F-749A903B7BCD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1" y="2368550"/>
              <a:ext cx="3481251" cy="126365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4BF3520-7BF7-4167-8AF8-43E37391F796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89" y="2692799"/>
              <a:ext cx="5859463" cy="122515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D49A2CE-01C0-408F-80D2-69BC6E7C68D3}"/>
                </a:ext>
              </a:extLst>
            </p:cNvPr>
            <p:cNvCxnSpPr>
              <a:cxnSpLocks/>
            </p:cNvCxnSpPr>
            <p:nvPr/>
          </p:nvCxnSpPr>
          <p:spPr>
            <a:xfrm>
              <a:off x="6157913" y="3167856"/>
              <a:ext cx="4105139" cy="106759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75DAD6F-C41B-4369-814C-F48D85AA7484}"/>
                </a:ext>
              </a:extLst>
            </p:cNvPr>
            <p:cNvCxnSpPr>
              <a:cxnSpLocks/>
            </p:cNvCxnSpPr>
            <p:nvPr/>
          </p:nvCxnSpPr>
          <p:spPr>
            <a:xfrm>
              <a:off x="7489030" y="3696497"/>
              <a:ext cx="2697822" cy="191690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BBA7347-2427-461F-9C63-AEB370BE452B}"/>
                </a:ext>
              </a:extLst>
            </p:cNvPr>
            <p:cNvCxnSpPr>
              <a:cxnSpLocks/>
            </p:cNvCxnSpPr>
            <p:nvPr/>
          </p:nvCxnSpPr>
          <p:spPr>
            <a:xfrm>
              <a:off x="7482902" y="4137026"/>
              <a:ext cx="2703950" cy="247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DF466D-0802-4A33-982D-E126783364AE}"/>
                </a:ext>
              </a:extLst>
            </p:cNvPr>
            <p:cNvCxnSpPr>
              <a:cxnSpLocks/>
            </p:cNvCxnSpPr>
            <p:nvPr/>
          </p:nvCxnSpPr>
          <p:spPr>
            <a:xfrm>
              <a:off x="4279763" y="4137026"/>
              <a:ext cx="3209267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650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내용 개체 틀 4">
            <a:extLst>
              <a:ext uri="{FF2B5EF4-FFF2-40B4-BE49-F238E27FC236}">
                <a16:creationId xmlns:a16="http://schemas.microsoft.com/office/drawing/2014/main" id="{3105F983-3BDB-47CF-8811-080E1B6B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9174" y="8164"/>
            <a:ext cx="3063830" cy="193021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7C9860D-DFB8-4693-BDF5-134FF36E86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5309" y="3436620"/>
            <a:ext cx="3429000" cy="342900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1D8AD0-B7F8-42BE-8484-292C4F2DABBC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H="1" flipV="1">
            <a:off x="-2717259" y="1938377"/>
            <a:ext cx="1716450" cy="1498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3805" y="252549"/>
            <a:ext cx="603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입력받은</a:t>
            </a:r>
            <a:r>
              <a:rPr lang="ko-KR" altLang="en-US" dirty="0"/>
              <a:t> 계정의 정보를 객체 ‘계정</a:t>
            </a:r>
            <a:r>
              <a:rPr lang="en-US" altLang="ko-KR" dirty="0"/>
              <a:t>’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저장하기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BDC7B0-5181-4453-B6A1-185BF45F0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1" y="488902"/>
            <a:ext cx="10626249" cy="56880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6ACFF2-AC96-468C-B6FC-3F1B11344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191" y="4593600"/>
            <a:ext cx="1584211" cy="2296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07ADD6-7219-4C00-96B5-1EE5C3BBD5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78" y="2296800"/>
            <a:ext cx="1586324" cy="2296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3F8C17-97F2-466F-9CB0-6C1C1DD3A7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319" y="0"/>
            <a:ext cx="1584211" cy="2296800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2D3477BA-0B17-43D6-878D-FAB63811806A}"/>
              </a:ext>
            </a:extLst>
          </p:cNvPr>
          <p:cNvGrpSpPr/>
          <p:nvPr/>
        </p:nvGrpSpPr>
        <p:grpSpPr>
          <a:xfrm>
            <a:off x="3238534" y="1056706"/>
            <a:ext cx="7854916" cy="5559994"/>
            <a:chOff x="3238534" y="1056706"/>
            <a:chExt cx="7854916" cy="5559994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7B03645-52DD-4E54-B819-EDE72C46629B}"/>
                </a:ext>
              </a:extLst>
            </p:cNvPr>
            <p:cNvCxnSpPr/>
            <p:nvPr/>
          </p:nvCxnSpPr>
          <p:spPr>
            <a:xfrm>
              <a:off x="3481252" y="1063626"/>
              <a:ext cx="163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C66080AA-EDAE-4FBF-94F3-7283CEE24618}"/>
                </a:ext>
              </a:extLst>
            </p:cNvPr>
            <p:cNvCxnSpPr>
              <a:cxnSpLocks/>
            </p:cNvCxnSpPr>
            <p:nvPr/>
          </p:nvCxnSpPr>
          <p:spPr>
            <a:xfrm>
              <a:off x="4516868" y="3167856"/>
              <a:ext cx="1641045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A6B0A43-6DD9-477F-8EFE-627AD03A9878}"/>
                </a:ext>
              </a:extLst>
            </p:cNvPr>
            <p:cNvCxnSpPr>
              <a:cxnSpLocks/>
            </p:cNvCxnSpPr>
            <p:nvPr/>
          </p:nvCxnSpPr>
          <p:spPr>
            <a:xfrm>
              <a:off x="3824288" y="1717676"/>
              <a:ext cx="1385161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E772F1C-0E44-4005-93DE-612385E0414B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19" y="2363002"/>
              <a:ext cx="3278982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DBEFD63-F0F8-4986-96AD-D7A04E29D7C6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34" y="2695575"/>
              <a:ext cx="1165055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0D3E731F-1D83-4E81-89AE-F31BB1C8515C}"/>
                </a:ext>
              </a:extLst>
            </p:cNvPr>
            <p:cNvCxnSpPr>
              <a:cxnSpLocks/>
            </p:cNvCxnSpPr>
            <p:nvPr/>
          </p:nvCxnSpPr>
          <p:spPr>
            <a:xfrm>
              <a:off x="3683794" y="1398588"/>
              <a:ext cx="144746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A6D60A1-FE22-4D21-BC6A-738B2F7AF290}"/>
                </a:ext>
              </a:extLst>
            </p:cNvPr>
            <p:cNvCxnSpPr>
              <a:cxnSpLocks/>
            </p:cNvCxnSpPr>
            <p:nvPr/>
          </p:nvCxnSpPr>
          <p:spPr>
            <a:xfrm>
              <a:off x="4279764" y="3696497"/>
              <a:ext cx="3209267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449D419-2084-42CE-B4C2-DF22F96B5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2774950"/>
              <a:ext cx="366848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88CAEE3-5DA6-4553-B41E-EBC1A90BA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3028950"/>
              <a:ext cx="271598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6F20837-6E6F-4BF7-A3C5-1C557AA18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3632200"/>
              <a:ext cx="220798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D05ABFE2-82A9-41A9-A489-6E39FB33B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052" y="3917950"/>
              <a:ext cx="138248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AD98B44-1832-4291-AE71-85067842E8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676" y="4235450"/>
              <a:ext cx="361224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214990D-E2C1-4F20-B812-D6E9664FFF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52" y="5613400"/>
              <a:ext cx="658948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4559A55-7D06-4919-95A8-468804DDCE6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52" y="6616700"/>
              <a:ext cx="9065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DE9DCAF-FE48-4758-A2F1-B7ACC2C47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1002" y="1403350"/>
              <a:ext cx="4747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A36EC65-0F55-40FF-AE1D-14F5C7C401C1}"/>
                </a:ext>
              </a:extLst>
            </p:cNvPr>
            <p:cNvCxnSpPr>
              <a:cxnSpLocks/>
            </p:cNvCxnSpPr>
            <p:nvPr/>
          </p:nvCxnSpPr>
          <p:spPr>
            <a:xfrm>
              <a:off x="3644900" y="1056706"/>
              <a:ext cx="6756400" cy="346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2A1CD22-F306-478B-BE8A-B4014F0AE273}"/>
                </a:ext>
              </a:extLst>
            </p:cNvPr>
            <p:cNvCxnSpPr>
              <a:cxnSpLocks/>
            </p:cNvCxnSpPr>
            <p:nvPr/>
          </p:nvCxnSpPr>
          <p:spPr>
            <a:xfrm>
              <a:off x="5131255" y="1398588"/>
              <a:ext cx="5131797" cy="13763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EB4AFCA-606C-44F6-ABB1-AE78051D161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449" y="1720849"/>
              <a:ext cx="5053603" cy="13081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958BED0-00B7-44D4-AC6F-4061244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1" y="2368550"/>
              <a:ext cx="3481251" cy="126365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27F194ED-4F6D-4015-A44F-AADAEBB00513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89" y="2692799"/>
              <a:ext cx="5859463" cy="122515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9FEE274-07B5-4949-B88D-B38EAC935171}"/>
                </a:ext>
              </a:extLst>
            </p:cNvPr>
            <p:cNvCxnSpPr>
              <a:cxnSpLocks/>
            </p:cNvCxnSpPr>
            <p:nvPr/>
          </p:nvCxnSpPr>
          <p:spPr>
            <a:xfrm>
              <a:off x="6157913" y="3167856"/>
              <a:ext cx="4105139" cy="106759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C2DB79E-37D2-4805-B7DA-9802BDAC5D1C}"/>
                </a:ext>
              </a:extLst>
            </p:cNvPr>
            <p:cNvCxnSpPr>
              <a:cxnSpLocks/>
            </p:cNvCxnSpPr>
            <p:nvPr/>
          </p:nvCxnSpPr>
          <p:spPr>
            <a:xfrm>
              <a:off x="7489030" y="3696497"/>
              <a:ext cx="2697822" cy="191690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DF55FEF-2FE0-4099-AB70-16279743EDF6}"/>
                </a:ext>
              </a:extLst>
            </p:cNvPr>
            <p:cNvCxnSpPr>
              <a:cxnSpLocks/>
            </p:cNvCxnSpPr>
            <p:nvPr/>
          </p:nvCxnSpPr>
          <p:spPr>
            <a:xfrm>
              <a:off x="7482902" y="4137026"/>
              <a:ext cx="2703950" cy="247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DBA035A-6F02-4965-88EF-B6A53BD8D145}"/>
                </a:ext>
              </a:extLst>
            </p:cNvPr>
            <p:cNvCxnSpPr>
              <a:cxnSpLocks/>
            </p:cNvCxnSpPr>
            <p:nvPr/>
          </p:nvCxnSpPr>
          <p:spPr>
            <a:xfrm>
              <a:off x="4279763" y="4137026"/>
              <a:ext cx="3209267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22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1127</Words>
  <Application>Microsoft Office PowerPoint</Application>
  <PresentationFormat>와이드스크린</PresentationFormat>
  <Paragraphs>401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Ⅰ. 이용자들과 운전자들의 정보를 관리하기</vt:lpstr>
      <vt:lpstr>Ⅰ. 이용자들과 운전자들의 정보를 관리하기</vt:lpstr>
      <vt:lpstr>Ⅰ. 이용자들과 운전자들의 정보를 관리하기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Ⅱ. 이용자와 운전자를 잇기 </vt:lpstr>
      <vt:lpstr>Ⅱ. 이용자와 운전자를 잇기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SeungJun</dc:creator>
  <cp:lastModifiedBy>김주현</cp:lastModifiedBy>
  <cp:revision>114</cp:revision>
  <dcterms:created xsi:type="dcterms:W3CDTF">2018-09-23T11:48:31Z</dcterms:created>
  <dcterms:modified xsi:type="dcterms:W3CDTF">2018-10-01T16:47:50Z</dcterms:modified>
</cp:coreProperties>
</file>