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9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551FF-6988-46E7-8D0B-C393F840265A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1C9E9-1F08-47C4-B133-B7D6FA6900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034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551FF-6988-46E7-8D0B-C393F840265A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1C9E9-1F08-47C4-B133-B7D6FA6900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742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551FF-6988-46E7-8D0B-C393F840265A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1C9E9-1F08-47C4-B133-B7D6FA6900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067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551FF-6988-46E7-8D0B-C393F840265A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1C9E9-1F08-47C4-B133-B7D6FA6900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207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551FF-6988-46E7-8D0B-C393F840265A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1C9E9-1F08-47C4-B133-B7D6FA6900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789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551FF-6988-46E7-8D0B-C393F840265A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1C9E9-1F08-47C4-B133-B7D6FA6900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785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551FF-6988-46E7-8D0B-C393F840265A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1C9E9-1F08-47C4-B133-B7D6FA6900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954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551FF-6988-46E7-8D0B-C393F840265A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1C9E9-1F08-47C4-B133-B7D6FA6900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852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551FF-6988-46E7-8D0B-C393F840265A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1C9E9-1F08-47C4-B133-B7D6FA6900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550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551FF-6988-46E7-8D0B-C393F840265A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1C9E9-1F08-47C4-B133-B7D6FA6900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76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551FF-6988-46E7-8D0B-C393F840265A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1C9E9-1F08-47C4-B133-B7D6FA6900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408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551FF-6988-46E7-8D0B-C393F840265A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1C9E9-1F08-47C4-B133-B7D6FA6900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412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7474005" y="1528940"/>
            <a:ext cx="3128974" cy="454562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44605" y="1528941"/>
            <a:ext cx="3128974" cy="454562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41838" y="492369"/>
            <a:ext cx="3385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어플</a:t>
            </a:r>
            <a:r>
              <a:rPr lang="ko-KR" altLang="en-US" dirty="0"/>
              <a:t> 눌렀을 때 첫 화면</a:t>
            </a:r>
          </a:p>
        </p:txBody>
      </p:sp>
      <p:sp>
        <p:nvSpPr>
          <p:cNvPr id="6" name="타원 5"/>
          <p:cNvSpPr/>
          <p:nvPr/>
        </p:nvSpPr>
        <p:spPr>
          <a:xfrm>
            <a:off x="1600200" y="3090495"/>
            <a:ext cx="1622180" cy="156063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745273" y="3609202"/>
            <a:ext cx="1327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YA, TA!</a:t>
            </a:r>
            <a:endParaRPr lang="ko-KR" alt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7222880" y="492369"/>
            <a:ext cx="3385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어플</a:t>
            </a:r>
            <a:r>
              <a:rPr lang="ko-KR" altLang="en-US" dirty="0"/>
              <a:t> 실행 후 첫 화면</a:t>
            </a:r>
          </a:p>
        </p:txBody>
      </p:sp>
      <p:sp>
        <p:nvSpPr>
          <p:cNvPr id="10" name="타원 9"/>
          <p:cNvSpPr/>
          <p:nvPr/>
        </p:nvSpPr>
        <p:spPr>
          <a:xfrm>
            <a:off x="8212014" y="3090495"/>
            <a:ext cx="1622180" cy="156063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57087" y="3609202"/>
            <a:ext cx="1327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YA, TA!</a:t>
            </a:r>
            <a:endParaRPr lang="ko-KR" altLang="en-US" sz="2800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7666557" y="5319319"/>
            <a:ext cx="1314194" cy="473834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930116" y="5372045"/>
            <a:ext cx="87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9134768" y="5318369"/>
            <a:ext cx="1314194" cy="473834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9243224" y="5371095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1927600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5463" y="156755"/>
            <a:ext cx="3614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회원가입 시 선택 목록</a:t>
            </a:r>
            <a:endParaRPr lang="ko-KR" altLang="en-US" sz="2400" dirty="0"/>
          </a:p>
        </p:txBody>
      </p:sp>
      <p:grpSp>
        <p:nvGrpSpPr>
          <p:cNvPr id="9" name="그룹 8"/>
          <p:cNvGrpSpPr/>
          <p:nvPr/>
        </p:nvGrpSpPr>
        <p:grpSpPr>
          <a:xfrm>
            <a:off x="4369106" y="1426028"/>
            <a:ext cx="3128974" cy="4545623"/>
            <a:chOff x="650546" y="1426028"/>
            <a:chExt cx="3128974" cy="4545623"/>
          </a:xfrm>
        </p:grpSpPr>
        <p:sp>
          <p:nvSpPr>
            <p:cNvPr id="3" name="직사각형 2"/>
            <p:cNvSpPr/>
            <p:nvPr/>
          </p:nvSpPr>
          <p:spPr>
            <a:xfrm>
              <a:off x="650546" y="1426028"/>
              <a:ext cx="3128974" cy="454562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1147291" y="3276473"/>
              <a:ext cx="896983" cy="844732"/>
            </a:xfrm>
            <a:prstGeom prst="roundRect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2445987" y="3276473"/>
              <a:ext cx="896983" cy="844732"/>
            </a:xfrm>
            <a:prstGeom prst="roundRect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98698" y="3429000"/>
              <a:ext cx="8163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err="1"/>
                <a:t>드라</a:t>
              </a:r>
              <a:endParaRPr lang="en-US" altLang="ko-KR" sz="1600" dirty="0"/>
            </a:p>
            <a:p>
              <a:r>
                <a:rPr lang="ko-KR" altLang="en-US" sz="1600" dirty="0" err="1"/>
                <a:t>이버</a:t>
              </a:r>
              <a:endParaRPr lang="ko-KR" altLang="en-US" sz="16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590765" y="3529562"/>
              <a:ext cx="8261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유저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557860" y="1416478"/>
            <a:ext cx="751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YA, TA!</a:t>
            </a:r>
            <a:r>
              <a:rPr lang="ko-KR" altLang="en-US" dirty="0"/>
              <a:t> 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4360398" y="1785810"/>
            <a:ext cx="31289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4458788" y="1563151"/>
            <a:ext cx="235132" cy="139337"/>
            <a:chOff x="1584959" y="2438400"/>
            <a:chExt cx="1219201" cy="838073"/>
          </a:xfrm>
        </p:grpSpPr>
        <p:cxnSp>
          <p:nvCxnSpPr>
            <p:cNvPr id="17" name="직선 연결선 16"/>
            <p:cNvCxnSpPr/>
            <p:nvPr/>
          </p:nvCxnSpPr>
          <p:spPr>
            <a:xfrm flipV="1">
              <a:off x="1584960" y="2438400"/>
              <a:ext cx="444137" cy="4180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1584959" y="2856412"/>
              <a:ext cx="452846" cy="4200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1584959" y="2856411"/>
              <a:ext cx="12192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8420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3806" y="252549"/>
            <a:ext cx="3196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스쿠터 이용자 회원가입 화면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8527449" y="1360335"/>
            <a:ext cx="3128974" cy="454562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5" name="그룹 94"/>
          <p:cNvGrpSpPr/>
          <p:nvPr/>
        </p:nvGrpSpPr>
        <p:grpSpPr>
          <a:xfrm>
            <a:off x="8752116" y="2169339"/>
            <a:ext cx="803721" cy="353314"/>
            <a:chOff x="6836229" y="2085086"/>
            <a:chExt cx="803721" cy="353314"/>
          </a:xfrm>
        </p:grpSpPr>
        <p:sp>
          <p:nvSpPr>
            <p:cNvPr id="93" name="모서리가 둥근 직사각형 92"/>
            <p:cNvSpPr/>
            <p:nvPr/>
          </p:nvSpPr>
          <p:spPr>
            <a:xfrm>
              <a:off x="6836229" y="2085086"/>
              <a:ext cx="768888" cy="35331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871062" y="2107854"/>
              <a:ext cx="7688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</a:rPr>
                <a:t>스쿠터</a:t>
              </a:r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9730930" y="2094699"/>
            <a:ext cx="384455" cy="461665"/>
            <a:chOff x="7780210" y="2080010"/>
            <a:chExt cx="384455" cy="461665"/>
          </a:xfrm>
        </p:grpSpPr>
        <p:sp>
          <p:nvSpPr>
            <p:cNvPr id="96" name="모서리가 둥근 직사각형 95"/>
            <p:cNvSpPr/>
            <p:nvPr/>
          </p:nvSpPr>
          <p:spPr>
            <a:xfrm>
              <a:off x="7794950" y="2138249"/>
              <a:ext cx="369715" cy="36971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7780210" y="2080010"/>
              <a:ext cx="3697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2">
                      <a:lumMod val="50000"/>
                    </a:schemeClr>
                  </a:solidFill>
                </a:rPr>
                <a:t>+</a:t>
              </a:r>
              <a:endParaRPr lang="ko-KR" altLang="en-US" sz="2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8752116" y="3641614"/>
            <a:ext cx="803721" cy="353314"/>
            <a:chOff x="6836229" y="2085086"/>
            <a:chExt cx="803721" cy="353314"/>
          </a:xfrm>
        </p:grpSpPr>
        <p:sp>
          <p:nvSpPr>
            <p:cNvPr id="100" name="모서리가 둥근 직사각형 99"/>
            <p:cNvSpPr/>
            <p:nvPr/>
          </p:nvSpPr>
          <p:spPr>
            <a:xfrm>
              <a:off x="6836229" y="2085086"/>
              <a:ext cx="768888" cy="35331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871062" y="2107854"/>
              <a:ext cx="7688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</a:rPr>
                <a:t>면허증</a:t>
              </a:r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9730930" y="3566974"/>
            <a:ext cx="384455" cy="461665"/>
            <a:chOff x="7780210" y="2080010"/>
            <a:chExt cx="384455" cy="461665"/>
          </a:xfrm>
        </p:grpSpPr>
        <p:sp>
          <p:nvSpPr>
            <p:cNvPr id="103" name="모서리가 둥근 직사각형 102"/>
            <p:cNvSpPr/>
            <p:nvPr/>
          </p:nvSpPr>
          <p:spPr>
            <a:xfrm>
              <a:off x="7794950" y="2138249"/>
              <a:ext cx="369715" cy="36971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7780210" y="2080010"/>
              <a:ext cx="3697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2">
                      <a:lumMod val="50000"/>
                    </a:schemeClr>
                  </a:solidFill>
                </a:rPr>
                <a:t>+</a:t>
              </a:r>
              <a:endParaRPr lang="ko-KR" altLang="en-US" sz="2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8703046" y="5430698"/>
            <a:ext cx="2777779" cy="324430"/>
            <a:chOff x="6365965" y="5302285"/>
            <a:chExt cx="2534195" cy="307777"/>
          </a:xfrm>
        </p:grpSpPr>
        <p:sp>
          <p:nvSpPr>
            <p:cNvPr id="106" name="모서리가 둥근 직사각형 105"/>
            <p:cNvSpPr/>
            <p:nvPr/>
          </p:nvSpPr>
          <p:spPr>
            <a:xfrm>
              <a:off x="6365965" y="5302285"/>
              <a:ext cx="2534195" cy="30777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7257047" y="5302285"/>
              <a:ext cx="827937" cy="296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2">
                      <a:lumMod val="75000"/>
                    </a:schemeClr>
                  </a:solidFill>
                </a:rPr>
                <a:t>가입하기</a:t>
              </a:r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9650923" y="1370498"/>
            <a:ext cx="909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사진등록</a:t>
            </a:r>
            <a:r>
              <a:rPr lang="ko-KR" altLang="en-US" dirty="0"/>
              <a:t> </a:t>
            </a:r>
          </a:p>
        </p:txBody>
      </p:sp>
      <p:cxnSp>
        <p:nvCxnSpPr>
          <p:cNvPr id="111" name="직선 연결선 110"/>
          <p:cNvCxnSpPr/>
          <p:nvPr/>
        </p:nvCxnSpPr>
        <p:spPr>
          <a:xfrm>
            <a:off x="8527449" y="1716436"/>
            <a:ext cx="31289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6" name="그룹 115"/>
          <p:cNvGrpSpPr/>
          <p:nvPr/>
        </p:nvGrpSpPr>
        <p:grpSpPr>
          <a:xfrm>
            <a:off x="8634550" y="1481905"/>
            <a:ext cx="235132" cy="139337"/>
            <a:chOff x="1584959" y="2438400"/>
            <a:chExt cx="1219201" cy="838073"/>
          </a:xfrm>
        </p:grpSpPr>
        <p:cxnSp>
          <p:nvCxnSpPr>
            <p:cNvPr id="117" name="직선 연결선 116"/>
            <p:cNvCxnSpPr/>
            <p:nvPr/>
          </p:nvCxnSpPr>
          <p:spPr>
            <a:xfrm flipV="1">
              <a:off x="1584960" y="2438400"/>
              <a:ext cx="444137" cy="4180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>
              <a:off x="1584959" y="2856412"/>
              <a:ext cx="452846" cy="4200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>
              <a:off x="1584959" y="2856411"/>
              <a:ext cx="12192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0" name="직사각형 119"/>
          <p:cNvSpPr/>
          <p:nvPr/>
        </p:nvSpPr>
        <p:spPr>
          <a:xfrm>
            <a:off x="580878" y="1345646"/>
            <a:ext cx="3128974" cy="454562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1704352" y="1355809"/>
            <a:ext cx="909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회원가입</a:t>
            </a:r>
            <a:r>
              <a:rPr lang="ko-KR" altLang="en-US" dirty="0"/>
              <a:t> </a:t>
            </a:r>
          </a:p>
        </p:txBody>
      </p:sp>
      <p:grpSp>
        <p:nvGrpSpPr>
          <p:cNvPr id="154" name="그룹 153"/>
          <p:cNvGrpSpPr/>
          <p:nvPr/>
        </p:nvGrpSpPr>
        <p:grpSpPr>
          <a:xfrm>
            <a:off x="798401" y="1921221"/>
            <a:ext cx="2694575" cy="305875"/>
            <a:chOff x="5582193" y="2109142"/>
            <a:chExt cx="2694575" cy="305875"/>
          </a:xfrm>
        </p:grpSpPr>
        <p:sp>
          <p:nvSpPr>
            <p:cNvPr id="155" name="모서리가 둥근 직사각형 154"/>
            <p:cNvSpPr/>
            <p:nvPr/>
          </p:nvSpPr>
          <p:spPr>
            <a:xfrm>
              <a:off x="5590902" y="2109142"/>
              <a:ext cx="2685866" cy="30587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5582193" y="2160088"/>
              <a:ext cx="9040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2">
                      <a:lumMod val="75000"/>
                    </a:schemeClr>
                  </a:solidFill>
                </a:rPr>
                <a:t>아이디</a:t>
              </a:r>
              <a:r>
                <a:rPr lang="en-US" altLang="ko-KR" sz="1000" dirty="0">
                  <a:solidFill>
                    <a:schemeClr val="bg2">
                      <a:lumMod val="75000"/>
                    </a:schemeClr>
                  </a:solidFill>
                </a:rPr>
                <a:t>(</a:t>
              </a:r>
              <a:r>
                <a:rPr lang="ko-KR" altLang="en-US" sz="1000" dirty="0">
                  <a:solidFill>
                    <a:schemeClr val="bg2">
                      <a:lumMod val="75000"/>
                    </a:schemeClr>
                  </a:solidFill>
                </a:rPr>
                <a:t>학번</a:t>
              </a:r>
              <a:r>
                <a:rPr lang="en-US" altLang="ko-KR" sz="1000" dirty="0">
                  <a:solidFill>
                    <a:schemeClr val="bg2">
                      <a:lumMod val="75000"/>
                    </a:schemeClr>
                  </a:solidFill>
                </a:rPr>
                <a:t>)</a:t>
              </a:r>
              <a:endParaRPr lang="ko-KR" altLang="en-US" sz="10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157" name="그룹 156"/>
          <p:cNvGrpSpPr/>
          <p:nvPr/>
        </p:nvGrpSpPr>
        <p:grpSpPr>
          <a:xfrm>
            <a:off x="798077" y="2430713"/>
            <a:ext cx="2694575" cy="305875"/>
            <a:chOff x="5582193" y="2109142"/>
            <a:chExt cx="2694575" cy="305875"/>
          </a:xfrm>
        </p:grpSpPr>
        <p:sp>
          <p:nvSpPr>
            <p:cNvPr id="158" name="모서리가 둥근 직사각형 157"/>
            <p:cNvSpPr/>
            <p:nvPr/>
          </p:nvSpPr>
          <p:spPr>
            <a:xfrm>
              <a:off x="5590902" y="2109142"/>
              <a:ext cx="2685866" cy="30587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5582193" y="2160087"/>
              <a:ext cx="71717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>
                  <a:solidFill>
                    <a:schemeClr val="bg2">
                      <a:lumMod val="75000"/>
                    </a:schemeClr>
                  </a:solidFill>
                </a:rPr>
                <a:t>비밀번호</a:t>
              </a:r>
              <a:endParaRPr lang="ko-KR" altLang="en-US" sz="10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160" name="그룹 159"/>
          <p:cNvGrpSpPr/>
          <p:nvPr/>
        </p:nvGrpSpPr>
        <p:grpSpPr>
          <a:xfrm>
            <a:off x="797920" y="3003726"/>
            <a:ext cx="2694575" cy="305875"/>
            <a:chOff x="5582193" y="2109142"/>
            <a:chExt cx="2694575" cy="305875"/>
          </a:xfrm>
        </p:grpSpPr>
        <p:sp>
          <p:nvSpPr>
            <p:cNvPr id="161" name="모서리가 둥근 직사각형 160"/>
            <p:cNvSpPr/>
            <p:nvPr/>
          </p:nvSpPr>
          <p:spPr>
            <a:xfrm>
              <a:off x="5590902" y="2109142"/>
              <a:ext cx="2685866" cy="30587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5582193" y="2160087"/>
              <a:ext cx="101636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2">
                      <a:lumMod val="75000"/>
                    </a:schemeClr>
                  </a:solidFill>
                </a:rPr>
                <a:t>비밀번호 확인</a:t>
              </a:r>
            </a:p>
          </p:txBody>
        </p:sp>
      </p:grpSp>
      <p:grpSp>
        <p:nvGrpSpPr>
          <p:cNvPr id="163" name="그룹 162"/>
          <p:cNvGrpSpPr/>
          <p:nvPr/>
        </p:nvGrpSpPr>
        <p:grpSpPr>
          <a:xfrm>
            <a:off x="810143" y="3607674"/>
            <a:ext cx="2694575" cy="305875"/>
            <a:chOff x="5582193" y="2109142"/>
            <a:chExt cx="2694575" cy="305875"/>
          </a:xfrm>
        </p:grpSpPr>
        <p:sp>
          <p:nvSpPr>
            <p:cNvPr id="164" name="모서리가 둥근 직사각형 163"/>
            <p:cNvSpPr/>
            <p:nvPr/>
          </p:nvSpPr>
          <p:spPr>
            <a:xfrm>
              <a:off x="5590902" y="2109142"/>
              <a:ext cx="2685866" cy="30587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5582193" y="2160087"/>
              <a:ext cx="7102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2">
                      <a:lumMod val="75000"/>
                    </a:schemeClr>
                  </a:solidFill>
                </a:rPr>
                <a:t>이메일</a:t>
              </a:r>
            </a:p>
          </p:txBody>
        </p:sp>
      </p:grpSp>
      <p:grpSp>
        <p:nvGrpSpPr>
          <p:cNvPr id="167" name="그룹 166"/>
          <p:cNvGrpSpPr/>
          <p:nvPr/>
        </p:nvGrpSpPr>
        <p:grpSpPr>
          <a:xfrm>
            <a:off x="770234" y="5449348"/>
            <a:ext cx="2777779" cy="324430"/>
            <a:chOff x="6365965" y="5302285"/>
            <a:chExt cx="2534195" cy="307777"/>
          </a:xfrm>
        </p:grpSpPr>
        <p:sp>
          <p:nvSpPr>
            <p:cNvPr id="168" name="모서리가 둥근 직사각형 167"/>
            <p:cNvSpPr/>
            <p:nvPr/>
          </p:nvSpPr>
          <p:spPr>
            <a:xfrm>
              <a:off x="6365965" y="5302285"/>
              <a:ext cx="2534195" cy="30777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7257047" y="5302285"/>
              <a:ext cx="827937" cy="296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2">
                      <a:lumMod val="75000"/>
                    </a:schemeClr>
                  </a:solidFill>
                </a:rPr>
                <a:t>다음단계</a:t>
              </a:r>
            </a:p>
          </p:txBody>
        </p:sp>
      </p:grpSp>
      <p:grpSp>
        <p:nvGrpSpPr>
          <p:cNvPr id="170" name="그룹 169"/>
          <p:cNvGrpSpPr/>
          <p:nvPr/>
        </p:nvGrpSpPr>
        <p:grpSpPr>
          <a:xfrm>
            <a:off x="718454" y="1477069"/>
            <a:ext cx="235132" cy="139337"/>
            <a:chOff x="1584959" y="2438400"/>
            <a:chExt cx="1219201" cy="838073"/>
          </a:xfrm>
        </p:grpSpPr>
        <p:cxnSp>
          <p:nvCxnSpPr>
            <p:cNvPr id="171" name="직선 연결선 170"/>
            <p:cNvCxnSpPr/>
            <p:nvPr/>
          </p:nvCxnSpPr>
          <p:spPr>
            <a:xfrm flipV="1">
              <a:off x="1584960" y="2438400"/>
              <a:ext cx="444137" cy="4180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>
            <a:xfrm>
              <a:off x="1584959" y="2856412"/>
              <a:ext cx="452846" cy="4200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>
            <a:xfrm>
              <a:off x="1584959" y="2856411"/>
              <a:ext cx="12192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4" name="그룹 173"/>
          <p:cNvGrpSpPr/>
          <p:nvPr/>
        </p:nvGrpSpPr>
        <p:grpSpPr>
          <a:xfrm>
            <a:off x="805789" y="4203913"/>
            <a:ext cx="2694575" cy="305875"/>
            <a:chOff x="5582193" y="2109142"/>
            <a:chExt cx="2694575" cy="305875"/>
          </a:xfrm>
        </p:grpSpPr>
        <p:sp>
          <p:nvSpPr>
            <p:cNvPr id="175" name="모서리가 둥근 직사각형 174"/>
            <p:cNvSpPr/>
            <p:nvPr/>
          </p:nvSpPr>
          <p:spPr>
            <a:xfrm>
              <a:off x="5590902" y="2109142"/>
              <a:ext cx="2685866" cy="30587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5582193" y="2160087"/>
              <a:ext cx="7102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2">
                      <a:lumMod val="75000"/>
                    </a:schemeClr>
                  </a:solidFill>
                </a:rPr>
                <a:t>별명</a:t>
              </a:r>
            </a:p>
          </p:txBody>
        </p:sp>
      </p:grpSp>
      <p:cxnSp>
        <p:nvCxnSpPr>
          <p:cNvPr id="177" name="직선 연결선 176"/>
          <p:cNvCxnSpPr/>
          <p:nvPr/>
        </p:nvCxnSpPr>
        <p:spPr>
          <a:xfrm>
            <a:off x="580878" y="1716436"/>
            <a:ext cx="31289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" name="직사각형 177"/>
          <p:cNvSpPr/>
          <p:nvPr/>
        </p:nvSpPr>
        <p:spPr>
          <a:xfrm>
            <a:off x="4562016" y="1360335"/>
            <a:ext cx="3128974" cy="454562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  <p:sp>
        <p:nvSpPr>
          <p:cNvPr id="179" name="TextBox 178"/>
          <p:cNvSpPr txBox="1"/>
          <p:nvPr/>
        </p:nvSpPr>
        <p:spPr>
          <a:xfrm>
            <a:off x="5685490" y="1370498"/>
            <a:ext cx="909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/>
              <a:t>회원가입</a:t>
            </a:r>
            <a:r>
              <a:rPr lang="ko-KR" altLang="en-US" dirty="0"/>
              <a:t> </a:t>
            </a:r>
          </a:p>
        </p:txBody>
      </p:sp>
      <p:grpSp>
        <p:nvGrpSpPr>
          <p:cNvPr id="180" name="그룹 179"/>
          <p:cNvGrpSpPr/>
          <p:nvPr/>
        </p:nvGrpSpPr>
        <p:grpSpPr>
          <a:xfrm>
            <a:off x="4699592" y="1491758"/>
            <a:ext cx="235132" cy="139337"/>
            <a:chOff x="1584959" y="2438400"/>
            <a:chExt cx="1219201" cy="838073"/>
          </a:xfrm>
        </p:grpSpPr>
        <p:cxnSp>
          <p:nvCxnSpPr>
            <p:cNvPr id="181" name="직선 연결선 180"/>
            <p:cNvCxnSpPr/>
            <p:nvPr/>
          </p:nvCxnSpPr>
          <p:spPr>
            <a:xfrm flipV="1">
              <a:off x="1584960" y="2438400"/>
              <a:ext cx="444137" cy="4180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 181"/>
            <p:cNvCxnSpPr/>
            <p:nvPr/>
          </p:nvCxnSpPr>
          <p:spPr>
            <a:xfrm>
              <a:off x="1584959" y="2856412"/>
              <a:ext cx="452846" cy="4200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 182"/>
            <p:cNvCxnSpPr/>
            <p:nvPr/>
          </p:nvCxnSpPr>
          <p:spPr>
            <a:xfrm>
              <a:off x="1584959" y="2856411"/>
              <a:ext cx="12192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84" name="직선 연결선 183"/>
          <p:cNvCxnSpPr/>
          <p:nvPr/>
        </p:nvCxnSpPr>
        <p:spPr>
          <a:xfrm>
            <a:off x="4562016" y="1731125"/>
            <a:ext cx="31289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1" name="그룹 320"/>
          <p:cNvGrpSpPr/>
          <p:nvPr/>
        </p:nvGrpSpPr>
        <p:grpSpPr>
          <a:xfrm>
            <a:off x="4742067" y="2009446"/>
            <a:ext cx="2800279" cy="1365876"/>
            <a:chOff x="4742067" y="2009446"/>
            <a:chExt cx="2800279" cy="1365876"/>
          </a:xfrm>
        </p:grpSpPr>
        <p:sp>
          <p:nvSpPr>
            <p:cNvPr id="257" name="TextBox 256"/>
            <p:cNvSpPr txBox="1"/>
            <p:nvPr/>
          </p:nvSpPr>
          <p:spPr>
            <a:xfrm>
              <a:off x="4742067" y="2009446"/>
              <a:ext cx="19746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/>
                <a:t>만 </a:t>
              </a:r>
              <a:r>
                <a:rPr lang="en-US" altLang="ko-KR" sz="800" dirty="0"/>
                <a:t>18</a:t>
              </a:r>
              <a:r>
                <a:rPr lang="ko-KR" altLang="en-US" sz="800" dirty="0"/>
                <a:t>세 이상이며 이용약관</a:t>
              </a:r>
              <a:r>
                <a:rPr lang="en-US" altLang="ko-KR" sz="800" dirty="0"/>
                <a:t>, </a:t>
              </a:r>
              <a:r>
                <a:rPr lang="ko-KR" altLang="en-US" sz="800" dirty="0"/>
                <a:t>개인정보취급방침에 모두 동의합니다</a:t>
              </a:r>
              <a:r>
                <a:rPr lang="en-US" altLang="ko-KR" sz="800" dirty="0"/>
                <a:t>.</a:t>
              </a:r>
              <a:endParaRPr lang="ko-KR" altLang="en-US" sz="800" dirty="0"/>
            </a:p>
          </p:txBody>
        </p:sp>
        <p:grpSp>
          <p:nvGrpSpPr>
            <p:cNvPr id="258" name="그룹 257"/>
            <p:cNvGrpSpPr/>
            <p:nvPr/>
          </p:nvGrpSpPr>
          <p:grpSpPr>
            <a:xfrm>
              <a:off x="6861205" y="2075538"/>
              <a:ext cx="681141" cy="215444"/>
              <a:chOff x="2871954" y="4385493"/>
              <a:chExt cx="681141" cy="215444"/>
            </a:xfrm>
          </p:grpSpPr>
          <p:grpSp>
            <p:nvGrpSpPr>
              <p:cNvPr id="259" name="그룹 258"/>
              <p:cNvGrpSpPr/>
              <p:nvPr/>
            </p:nvGrpSpPr>
            <p:grpSpPr>
              <a:xfrm>
                <a:off x="2871954" y="4437748"/>
                <a:ext cx="107066" cy="101859"/>
                <a:chOff x="5216434" y="2835411"/>
                <a:chExt cx="874440" cy="874440"/>
              </a:xfrm>
            </p:grpSpPr>
            <p:sp>
              <p:nvSpPr>
                <p:cNvPr id="261" name="타원 260"/>
                <p:cNvSpPr/>
                <p:nvPr/>
              </p:nvSpPr>
              <p:spPr>
                <a:xfrm>
                  <a:off x="5216434" y="2835411"/>
                  <a:ext cx="874440" cy="874440"/>
                </a:xfrm>
                <a:prstGeom prst="ellipse">
                  <a:avLst/>
                </a:prstGeom>
                <a:no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62" name="그룹 261"/>
                <p:cNvGrpSpPr/>
                <p:nvPr/>
              </p:nvGrpSpPr>
              <p:grpSpPr>
                <a:xfrm>
                  <a:off x="5475128" y="3086066"/>
                  <a:ext cx="357051" cy="373129"/>
                  <a:chOff x="5486400" y="3122218"/>
                  <a:chExt cx="357051" cy="373129"/>
                </a:xfrm>
              </p:grpSpPr>
              <p:cxnSp>
                <p:nvCxnSpPr>
                  <p:cNvPr id="263" name="직선 연결선 262"/>
                  <p:cNvCxnSpPr/>
                  <p:nvPr/>
                </p:nvCxnSpPr>
                <p:spPr>
                  <a:xfrm>
                    <a:off x="5486400" y="3272631"/>
                    <a:ext cx="167254" cy="222716"/>
                  </a:xfrm>
                  <a:prstGeom prst="line">
                    <a:avLst/>
                  </a:prstGeom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4" name="직선 연결선 263"/>
                  <p:cNvCxnSpPr/>
                  <p:nvPr/>
                </p:nvCxnSpPr>
                <p:spPr>
                  <a:xfrm flipV="1">
                    <a:off x="5653654" y="3122218"/>
                    <a:ext cx="189797" cy="373129"/>
                  </a:xfrm>
                  <a:prstGeom prst="line">
                    <a:avLst/>
                  </a:prstGeom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60" name="TextBox 259"/>
              <p:cNvSpPr txBox="1"/>
              <p:nvPr/>
            </p:nvSpPr>
            <p:spPr>
              <a:xfrm>
                <a:off x="2932713" y="4385493"/>
                <a:ext cx="62038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 err="1"/>
                  <a:t>전체동의</a:t>
                </a:r>
                <a:endParaRPr lang="ko-KR" altLang="en-US" sz="800" dirty="0"/>
              </a:p>
            </p:txBody>
          </p:sp>
        </p:grpSp>
        <p:sp>
          <p:nvSpPr>
            <p:cNvPr id="293" name="TextBox 292"/>
            <p:cNvSpPr txBox="1"/>
            <p:nvPr/>
          </p:nvSpPr>
          <p:spPr>
            <a:xfrm>
              <a:off x="4781758" y="2605386"/>
              <a:ext cx="120178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/>
                <a:t>만 </a:t>
              </a:r>
              <a:r>
                <a:rPr lang="en-US" altLang="ko-KR" sz="800" dirty="0"/>
                <a:t>18</a:t>
              </a:r>
              <a:r>
                <a:rPr lang="ko-KR" altLang="en-US" sz="800" dirty="0"/>
                <a:t>세 이상입니다</a:t>
              </a:r>
              <a:r>
                <a:rPr lang="en-US" altLang="ko-KR" sz="800" dirty="0"/>
                <a:t>.</a:t>
              </a:r>
              <a:endParaRPr lang="ko-KR" altLang="en-US" sz="800" dirty="0"/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4781757" y="2843746"/>
              <a:ext cx="120178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u="sng" dirty="0"/>
                <a:t>이용약관</a:t>
              </a:r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4781757" y="3082107"/>
              <a:ext cx="120178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u="sng" dirty="0"/>
                <a:t>개인정보취급방침</a:t>
              </a:r>
            </a:p>
          </p:txBody>
        </p:sp>
        <p:grpSp>
          <p:nvGrpSpPr>
            <p:cNvPr id="296" name="그룹 295"/>
            <p:cNvGrpSpPr/>
            <p:nvPr/>
          </p:nvGrpSpPr>
          <p:grpSpPr>
            <a:xfrm>
              <a:off x="6736150" y="2623418"/>
              <a:ext cx="745266" cy="215444"/>
              <a:chOff x="2790414" y="4807747"/>
              <a:chExt cx="745266" cy="215444"/>
            </a:xfrm>
          </p:grpSpPr>
          <p:grpSp>
            <p:nvGrpSpPr>
              <p:cNvPr id="297" name="그룹 296"/>
              <p:cNvGrpSpPr/>
              <p:nvPr/>
            </p:nvGrpSpPr>
            <p:grpSpPr>
              <a:xfrm>
                <a:off x="2790414" y="4842807"/>
                <a:ext cx="107066" cy="101859"/>
                <a:chOff x="5216434" y="2835411"/>
                <a:chExt cx="874440" cy="874440"/>
              </a:xfrm>
            </p:grpSpPr>
            <p:sp>
              <p:nvSpPr>
                <p:cNvPr id="299" name="타원 298"/>
                <p:cNvSpPr/>
                <p:nvPr/>
              </p:nvSpPr>
              <p:spPr>
                <a:xfrm>
                  <a:off x="5216434" y="2835411"/>
                  <a:ext cx="874440" cy="874440"/>
                </a:xfrm>
                <a:prstGeom prst="ellipse">
                  <a:avLst/>
                </a:prstGeom>
                <a:no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00" name="그룹 299"/>
                <p:cNvGrpSpPr/>
                <p:nvPr/>
              </p:nvGrpSpPr>
              <p:grpSpPr>
                <a:xfrm>
                  <a:off x="5475128" y="3086066"/>
                  <a:ext cx="357051" cy="373129"/>
                  <a:chOff x="5486400" y="3122218"/>
                  <a:chExt cx="357051" cy="373129"/>
                </a:xfrm>
              </p:grpSpPr>
              <p:cxnSp>
                <p:nvCxnSpPr>
                  <p:cNvPr id="301" name="직선 연결선 300"/>
                  <p:cNvCxnSpPr/>
                  <p:nvPr/>
                </p:nvCxnSpPr>
                <p:spPr>
                  <a:xfrm>
                    <a:off x="5486400" y="3272631"/>
                    <a:ext cx="167254" cy="222716"/>
                  </a:xfrm>
                  <a:prstGeom prst="line">
                    <a:avLst/>
                  </a:prstGeom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2" name="직선 연결선 301"/>
                  <p:cNvCxnSpPr/>
                  <p:nvPr/>
                </p:nvCxnSpPr>
                <p:spPr>
                  <a:xfrm flipV="1">
                    <a:off x="5653654" y="3122218"/>
                    <a:ext cx="189797" cy="373129"/>
                  </a:xfrm>
                  <a:prstGeom prst="line">
                    <a:avLst/>
                  </a:prstGeom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98" name="TextBox 297"/>
              <p:cNvSpPr txBox="1"/>
              <p:nvPr/>
            </p:nvSpPr>
            <p:spPr>
              <a:xfrm>
                <a:off x="2863044" y="4807747"/>
                <a:ext cx="67263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/>
                  <a:t>동의 </a:t>
                </a:r>
                <a:r>
                  <a:rPr lang="en-US" altLang="ko-KR" sz="600" dirty="0">
                    <a:solidFill>
                      <a:schemeClr val="accent1">
                        <a:lumMod val="50000"/>
                      </a:schemeClr>
                    </a:solidFill>
                  </a:rPr>
                  <a:t>(</a:t>
                </a:r>
                <a:r>
                  <a:rPr lang="ko-KR" altLang="en-US" sz="600" dirty="0">
                    <a:solidFill>
                      <a:schemeClr val="accent1">
                        <a:lumMod val="50000"/>
                      </a:schemeClr>
                    </a:solidFill>
                  </a:rPr>
                  <a:t>필수</a:t>
                </a:r>
                <a:r>
                  <a:rPr lang="en-US" altLang="ko-KR" sz="600" dirty="0">
                    <a:solidFill>
                      <a:schemeClr val="accent1">
                        <a:lumMod val="50000"/>
                      </a:schemeClr>
                    </a:solidFill>
                  </a:rPr>
                  <a:t>)</a:t>
                </a:r>
                <a:endParaRPr lang="ko-KR" altLang="en-US" sz="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303" name="그룹 302"/>
            <p:cNvGrpSpPr/>
            <p:nvPr/>
          </p:nvGrpSpPr>
          <p:grpSpPr>
            <a:xfrm>
              <a:off x="6731067" y="2852455"/>
              <a:ext cx="745266" cy="215444"/>
              <a:chOff x="2790414" y="4807747"/>
              <a:chExt cx="745266" cy="215444"/>
            </a:xfrm>
          </p:grpSpPr>
          <p:grpSp>
            <p:nvGrpSpPr>
              <p:cNvPr id="304" name="그룹 303"/>
              <p:cNvGrpSpPr/>
              <p:nvPr/>
            </p:nvGrpSpPr>
            <p:grpSpPr>
              <a:xfrm>
                <a:off x="2790414" y="4842807"/>
                <a:ext cx="107066" cy="101859"/>
                <a:chOff x="5216434" y="2835411"/>
                <a:chExt cx="874440" cy="874440"/>
              </a:xfrm>
            </p:grpSpPr>
            <p:sp>
              <p:nvSpPr>
                <p:cNvPr id="306" name="타원 305"/>
                <p:cNvSpPr/>
                <p:nvPr/>
              </p:nvSpPr>
              <p:spPr>
                <a:xfrm>
                  <a:off x="5216434" y="2835411"/>
                  <a:ext cx="874440" cy="874440"/>
                </a:xfrm>
                <a:prstGeom prst="ellipse">
                  <a:avLst/>
                </a:prstGeom>
                <a:no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07" name="그룹 306"/>
                <p:cNvGrpSpPr/>
                <p:nvPr/>
              </p:nvGrpSpPr>
              <p:grpSpPr>
                <a:xfrm>
                  <a:off x="5475128" y="3086066"/>
                  <a:ext cx="357051" cy="373129"/>
                  <a:chOff x="5486400" y="3122218"/>
                  <a:chExt cx="357051" cy="373129"/>
                </a:xfrm>
              </p:grpSpPr>
              <p:cxnSp>
                <p:nvCxnSpPr>
                  <p:cNvPr id="308" name="직선 연결선 307"/>
                  <p:cNvCxnSpPr/>
                  <p:nvPr/>
                </p:nvCxnSpPr>
                <p:spPr>
                  <a:xfrm>
                    <a:off x="5486400" y="3272631"/>
                    <a:ext cx="167254" cy="222716"/>
                  </a:xfrm>
                  <a:prstGeom prst="line">
                    <a:avLst/>
                  </a:prstGeom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9" name="직선 연결선 308"/>
                  <p:cNvCxnSpPr/>
                  <p:nvPr/>
                </p:nvCxnSpPr>
                <p:spPr>
                  <a:xfrm flipV="1">
                    <a:off x="5653654" y="3122218"/>
                    <a:ext cx="189797" cy="373129"/>
                  </a:xfrm>
                  <a:prstGeom prst="line">
                    <a:avLst/>
                  </a:prstGeom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05" name="TextBox 304"/>
              <p:cNvSpPr txBox="1"/>
              <p:nvPr/>
            </p:nvSpPr>
            <p:spPr>
              <a:xfrm>
                <a:off x="2863044" y="4807747"/>
                <a:ext cx="67263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/>
                  <a:t>동의 </a:t>
                </a:r>
                <a:r>
                  <a:rPr lang="en-US" altLang="ko-KR" sz="600" dirty="0">
                    <a:solidFill>
                      <a:schemeClr val="accent1">
                        <a:lumMod val="50000"/>
                      </a:schemeClr>
                    </a:solidFill>
                  </a:rPr>
                  <a:t>(</a:t>
                </a:r>
                <a:r>
                  <a:rPr lang="ko-KR" altLang="en-US" sz="600" dirty="0">
                    <a:solidFill>
                      <a:schemeClr val="accent1">
                        <a:lumMod val="50000"/>
                      </a:schemeClr>
                    </a:solidFill>
                  </a:rPr>
                  <a:t>필수</a:t>
                </a:r>
                <a:r>
                  <a:rPr lang="en-US" altLang="ko-KR" sz="600" dirty="0">
                    <a:solidFill>
                      <a:schemeClr val="accent1">
                        <a:lumMod val="50000"/>
                      </a:schemeClr>
                    </a:solidFill>
                  </a:rPr>
                  <a:t>)</a:t>
                </a:r>
                <a:endParaRPr lang="ko-KR" altLang="en-US" sz="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310" name="그룹 309"/>
            <p:cNvGrpSpPr/>
            <p:nvPr/>
          </p:nvGrpSpPr>
          <p:grpSpPr>
            <a:xfrm>
              <a:off x="6736150" y="3092009"/>
              <a:ext cx="745266" cy="215444"/>
              <a:chOff x="2790414" y="4807747"/>
              <a:chExt cx="745266" cy="215444"/>
            </a:xfrm>
          </p:grpSpPr>
          <p:grpSp>
            <p:nvGrpSpPr>
              <p:cNvPr id="311" name="그룹 310"/>
              <p:cNvGrpSpPr/>
              <p:nvPr/>
            </p:nvGrpSpPr>
            <p:grpSpPr>
              <a:xfrm>
                <a:off x="2790414" y="4842807"/>
                <a:ext cx="107066" cy="101859"/>
                <a:chOff x="5216434" y="2835411"/>
                <a:chExt cx="874440" cy="874440"/>
              </a:xfrm>
            </p:grpSpPr>
            <p:sp>
              <p:nvSpPr>
                <p:cNvPr id="313" name="타원 312"/>
                <p:cNvSpPr/>
                <p:nvPr/>
              </p:nvSpPr>
              <p:spPr>
                <a:xfrm>
                  <a:off x="5216434" y="2835411"/>
                  <a:ext cx="874440" cy="874440"/>
                </a:xfrm>
                <a:prstGeom prst="ellipse">
                  <a:avLst/>
                </a:prstGeom>
                <a:no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14" name="그룹 313"/>
                <p:cNvGrpSpPr/>
                <p:nvPr/>
              </p:nvGrpSpPr>
              <p:grpSpPr>
                <a:xfrm>
                  <a:off x="5475128" y="3086066"/>
                  <a:ext cx="357051" cy="373129"/>
                  <a:chOff x="5486400" y="3122218"/>
                  <a:chExt cx="357051" cy="373129"/>
                </a:xfrm>
              </p:grpSpPr>
              <p:cxnSp>
                <p:nvCxnSpPr>
                  <p:cNvPr id="315" name="직선 연결선 314"/>
                  <p:cNvCxnSpPr/>
                  <p:nvPr/>
                </p:nvCxnSpPr>
                <p:spPr>
                  <a:xfrm>
                    <a:off x="5486400" y="3272631"/>
                    <a:ext cx="167254" cy="222716"/>
                  </a:xfrm>
                  <a:prstGeom prst="line">
                    <a:avLst/>
                  </a:prstGeom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6" name="직선 연결선 315"/>
                  <p:cNvCxnSpPr/>
                  <p:nvPr/>
                </p:nvCxnSpPr>
                <p:spPr>
                  <a:xfrm flipV="1">
                    <a:off x="5653654" y="3122218"/>
                    <a:ext cx="189797" cy="373129"/>
                  </a:xfrm>
                  <a:prstGeom prst="line">
                    <a:avLst/>
                  </a:prstGeom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12" name="TextBox 311"/>
              <p:cNvSpPr txBox="1"/>
              <p:nvPr/>
            </p:nvSpPr>
            <p:spPr>
              <a:xfrm>
                <a:off x="2863044" y="4807747"/>
                <a:ext cx="67263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/>
                  <a:t>동의 </a:t>
                </a:r>
                <a:r>
                  <a:rPr lang="en-US" altLang="ko-KR" sz="600" dirty="0">
                    <a:solidFill>
                      <a:schemeClr val="accent1">
                        <a:lumMod val="50000"/>
                      </a:schemeClr>
                    </a:solidFill>
                  </a:rPr>
                  <a:t>(</a:t>
                </a:r>
                <a:r>
                  <a:rPr lang="ko-KR" altLang="en-US" sz="600" dirty="0">
                    <a:solidFill>
                      <a:schemeClr val="accent1">
                        <a:lumMod val="50000"/>
                      </a:schemeClr>
                    </a:solidFill>
                  </a:rPr>
                  <a:t>필수</a:t>
                </a:r>
                <a:r>
                  <a:rPr lang="en-US" altLang="ko-KR" sz="600" dirty="0">
                    <a:solidFill>
                      <a:schemeClr val="accent1">
                        <a:lumMod val="50000"/>
                      </a:schemeClr>
                    </a:solidFill>
                  </a:rPr>
                  <a:t>)</a:t>
                </a:r>
                <a:endParaRPr lang="ko-KR" altLang="en-US" sz="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317" name="모서리가 둥근 직사각형 316"/>
            <p:cNvSpPr/>
            <p:nvPr/>
          </p:nvSpPr>
          <p:spPr>
            <a:xfrm>
              <a:off x="4781756" y="2555299"/>
              <a:ext cx="2694575" cy="820023"/>
            </a:xfrm>
            <a:prstGeom prst="roundRect">
              <a:avLst/>
            </a:pr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8" name="그룹 317"/>
          <p:cNvGrpSpPr/>
          <p:nvPr/>
        </p:nvGrpSpPr>
        <p:grpSpPr>
          <a:xfrm>
            <a:off x="4715970" y="3534997"/>
            <a:ext cx="2777779" cy="324430"/>
            <a:chOff x="6365965" y="5302285"/>
            <a:chExt cx="2534195" cy="307777"/>
          </a:xfrm>
        </p:grpSpPr>
        <p:sp>
          <p:nvSpPr>
            <p:cNvPr id="319" name="모서리가 둥근 직사각형 318"/>
            <p:cNvSpPr/>
            <p:nvPr/>
          </p:nvSpPr>
          <p:spPr>
            <a:xfrm>
              <a:off x="6365965" y="5302285"/>
              <a:ext cx="2534195" cy="30777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7257047" y="5302285"/>
              <a:ext cx="827937" cy="296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2">
                      <a:lumMod val="75000"/>
                    </a:schemeClr>
                  </a:solidFill>
                </a:rPr>
                <a:t>다음단계</a:t>
              </a:r>
            </a:p>
          </p:txBody>
        </p:sp>
      </p:grpSp>
      <p:grpSp>
        <p:nvGrpSpPr>
          <p:cNvPr id="322" name="그룹 321"/>
          <p:cNvGrpSpPr/>
          <p:nvPr/>
        </p:nvGrpSpPr>
        <p:grpSpPr>
          <a:xfrm>
            <a:off x="797920" y="4805047"/>
            <a:ext cx="2694575" cy="305875"/>
            <a:chOff x="5582193" y="2109142"/>
            <a:chExt cx="2694575" cy="305875"/>
          </a:xfrm>
        </p:grpSpPr>
        <p:sp>
          <p:nvSpPr>
            <p:cNvPr id="323" name="모서리가 둥근 직사각형 322"/>
            <p:cNvSpPr/>
            <p:nvPr/>
          </p:nvSpPr>
          <p:spPr>
            <a:xfrm>
              <a:off x="5590902" y="2109142"/>
              <a:ext cx="2685866" cy="30587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4" name="TextBox 323"/>
            <p:cNvSpPr txBox="1"/>
            <p:nvPr/>
          </p:nvSpPr>
          <p:spPr>
            <a:xfrm>
              <a:off x="5582193" y="2160087"/>
              <a:ext cx="9064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>
                  <a:solidFill>
                    <a:schemeClr val="bg2">
                      <a:lumMod val="75000"/>
                    </a:schemeClr>
                  </a:solidFill>
                </a:rPr>
                <a:t>휴대폰 번호</a:t>
              </a:r>
              <a:endParaRPr lang="ko-KR" altLang="en-US" sz="10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6588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513806" y="252549"/>
            <a:ext cx="342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YA, TA!</a:t>
            </a:r>
            <a:r>
              <a:rPr lang="ko-KR" altLang="en-US" dirty="0"/>
              <a:t> 이용자 회원가입 화면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580878" y="1345646"/>
            <a:ext cx="3128974" cy="454562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1704352" y="1355809"/>
            <a:ext cx="909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회원가입</a:t>
            </a:r>
            <a:r>
              <a:rPr lang="ko-KR" altLang="en-US" dirty="0"/>
              <a:t> </a:t>
            </a:r>
          </a:p>
        </p:txBody>
      </p:sp>
      <p:grpSp>
        <p:nvGrpSpPr>
          <p:cNvPr id="66" name="그룹 65"/>
          <p:cNvGrpSpPr/>
          <p:nvPr/>
        </p:nvGrpSpPr>
        <p:grpSpPr>
          <a:xfrm>
            <a:off x="798401" y="1921221"/>
            <a:ext cx="2694575" cy="305875"/>
            <a:chOff x="5582193" y="2109142"/>
            <a:chExt cx="2694575" cy="305875"/>
          </a:xfrm>
        </p:grpSpPr>
        <p:sp>
          <p:nvSpPr>
            <p:cNvPr id="67" name="모서리가 둥근 직사각형 66"/>
            <p:cNvSpPr/>
            <p:nvPr/>
          </p:nvSpPr>
          <p:spPr>
            <a:xfrm>
              <a:off x="5590902" y="2109142"/>
              <a:ext cx="2685866" cy="30587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582193" y="2160088"/>
              <a:ext cx="9040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2">
                      <a:lumMod val="75000"/>
                    </a:schemeClr>
                  </a:solidFill>
                </a:rPr>
                <a:t>아이디</a:t>
              </a:r>
              <a:r>
                <a:rPr lang="en-US" altLang="ko-KR" sz="1000" dirty="0">
                  <a:solidFill>
                    <a:schemeClr val="bg2">
                      <a:lumMod val="75000"/>
                    </a:schemeClr>
                  </a:solidFill>
                </a:rPr>
                <a:t>(</a:t>
              </a:r>
              <a:r>
                <a:rPr lang="ko-KR" altLang="en-US" sz="1000" dirty="0">
                  <a:solidFill>
                    <a:schemeClr val="bg2">
                      <a:lumMod val="75000"/>
                    </a:schemeClr>
                  </a:solidFill>
                </a:rPr>
                <a:t>학번</a:t>
              </a:r>
              <a:r>
                <a:rPr lang="en-US" altLang="ko-KR" sz="1000" dirty="0">
                  <a:solidFill>
                    <a:schemeClr val="bg2">
                      <a:lumMod val="75000"/>
                    </a:schemeClr>
                  </a:solidFill>
                </a:rPr>
                <a:t>)</a:t>
              </a:r>
              <a:endParaRPr lang="ko-KR" altLang="en-US" sz="10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798077" y="2430713"/>
            <a:ext cx="2694575" cy="305875"/>
            <a:chOff x="5582193" y="2109142"/>
            <a:chExt cx="2694575" cy="305875"/>
          </a:xfrm>
        </p:grpSpPr>
        <p:sp>
          <p:nvSpPr>
            <p:cNvPr id="70" name="모서리가 둥근 직사각형 69"/>
            <p:cNvSpPr/>
            <p:nvPr/>
          </p:nvSpPr>
          <p:spPr>
            <a:xfrm>
              <a:off x="5590902" y="2109142"/>
              <a:ext cx="2685866" cy="30587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582193" y="2160087"/>
              <a:ext cx="71717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>
                  <a:solidFill>
                    <a:schemeClr val="bg2">
                      <a:lumMod val="75000"/>
                    </a:schemeClr>
                  </a:solidFill>
                </a:rPr>
                <a:t>비밀번호</a:t>
              </a:r>
              <a:endParaRPr lang="ko-KR" altLang="en-US" sz="10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797920" y="3003726"/>
            <a:ext cx="2694575" cy="305875"/>
            <a:chOff x="5582193" y="2109142"/>
            <a:chExt cx="2694575" cy="305875"/>
          </a:xfrm>
        </p:grpSpPr>
        <p:sp>
          <p:nvSpPr>
            <p:cNvPr id="73" name="모서리가 둥근 직사각형 72"/>
            <p:cNvSpPr/>
            <p:nvPr/>
          </p:nvSpPr>
          <p:spPr>
            <a:xfrm>
              <a:off x="5590902" y="2109142"/>
              <a:ext cx="2685866" cy="30587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582193" y="2160087"/>
              <a:ext cx="101636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2">
                      <a:lumMod val="75000"/>
                    </a:schemeClr>
                  </a:solidFill>
                </a:rPr>
                <a:t>비밀번호 확인</a:t>
              </a: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810143" y="3607674"/>
            <a:ext cx="2694575" cy="305875"/>
            <a:chOff x="5582193" y="2109142"/>
            <a:chExt cx="2694575" cy="305875"/>
          </a:xfrm>
        </p:grpSpPr>
        <p:sp>
          <p:nvSpPr>
            <p:cNvPr id="76" name="모서리가 둥근 직사각형 75"/>
            <p:cNvSpPr/>
            <p:nvPr/>
          </p:nvSpPr>
          <p:spPr>
            <a:xfrm>
              <a:off x="5590902" y="2109142"/>
              <a:ext cx="2685866" cy="30587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582193" y="2160087"/>
              <a:ext cx="7102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2">
                      <a:lumMod val="75000"/>
                    </a:schemeClr>
                  </a:solidFill>
                </a:rPr>
                <a:t>이메일</a:t>
              </a: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770234" y="5449348"/>
            <a:ext cx="2777779" cy="324430"/>
            <a:chOff x="6365965" y="5302285"/>
            <a:chExt cx="2534195" cy="307777"/>
          </a:xfrm>
        </p:grpSpPr>
        <p:sp>
          <p:nvSpPr>
            <p:cNvPr id="79" name="모서리가 둥근 직사각형 78"/>
            <p:cNvSpPr/>
            <p:nvPr/>
          </p:nvSpPr>
          <p:spPr>
            <a:xfrm>
              <a:off x="6365965" y="5302285"/>
              <a:ext cx="2534195" cy="30777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257047" y="5302285"/>
              <a:ext cx="827937" cy="296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2">
                      <a:lumMod val="75000"/>
                    </a:schemeClr>
                  </a:solidFill>
                </a:rPr>
                <a:t>다음단계</a:t>
              </a: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718454" y="1477069"/>
            <a:ext cx="235132" cy="139337"/>
            <a:chOff x="1584959" y="2438400"/>
            <a:chExt cx="1219201" cy="838073"/>
          </a:xfrm>
        </p:grpSpPr>
        <p:cxnSp>
          <p:nvCxnSpPr>
            <p:cNvPr id="82" name="직선 연결선 81"/>
            <p:cNvCxnSpPr/>
            <p:nvPr/>
          </p:nvCxnSpPr>
          <p:spPr>
            <a:xfrm flipV="1">
              <a:off x="1584960" y="2438400"/>
              <a:ext cx="444137" cy="4180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1584959" y="2856412"/>
              <a:ext cx="452846" cy="4200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>
              <a:off x="1584959" y="2856411"/>
              <a:ext cx="12192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5" name="그룹 84"/>
          <p:cNvGrpSpPr/>
          <p:nvPr/>
        </p:nvGrpSpPr>
        <p:grpSpPr>
          <a:xfrm>
            <a:off x="805789" y="4203913"/>
            <a:ext cx="2694575" cy="305875"/>
            <a:chOff x="5582193" y="2109142"/>
            <a:chExt cx="2694575" cy="305875"/>
          </a:xfrm>
        </p:grpSpPr>
        <p:sp>
          <p:nvSpPr>
            <p:cNvPr id="86" name="모서리가 둥근 직사각형 85"/>
            <p:cNvSpPr/>
            <p:nvPr/>
          </p:nvSpPr>
          <p:spPr>
            <a:xfrm>
              <a:off x="5590902" y="2109142"/>
              <a:ext cx="2685866" cy="30587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582193" y="2160087"/>
              <a:ext cx="7102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2">
                      <a:lumMod val="75000"/>
                    </a:schemeClr>
                  </a:solidFill>
                </a:rPr>
                <a:t>별명</a:t>
              </a:r>
            </a:p>
          </p:txBody>
        </p:sp>
      </p:grpSp>
      <p:cxnSp>
        <p:nvCxnSpPr>
          <p:cNvPr id="88" name="직선 연결선 87"/>
          <p:cNvCxnSpPr/>
          <p:nvPr/>
        </p:nvCxnSpPr>
        <p:spPr>
          <a:xfrm>
            <a:off x="580878" y="1716436"/>
            <a:ext cx="31289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4562016" y="1360335"/>
            <a:ext cx="3128974" cy="454562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5685490" y="1370498"/>
            <a:ext cx="909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/>
              <a:t>회원가입</a:t>
            </a:r>
            <a:r>
              <a:rPr lang="ko-KR" altLang="en-US" dirty="0"/>
              <a:t> </a:t>
            </a:r>
          </a:p>
        </p:txBody>
      </p:sp>
      <p:grpSp>
        <p:nvGrpSpPr>
          <p:cNvPr id="91" name="그룹 90"/>
          <p:cNvGrpSpPr/>
          <p:nvPr/>
        </p:nvGrpSpPr>
        <p:grpSpPr>
          <a:xfrm>
            <a:off x="4699592" y="1491758"/>
            <a:ext cx="235132" cy="139337"/>
            <a:chOff x="1584959" y="2438400"/>
            <a:chExt cx="1219201" cy="838073"/>
          </a:xfrm>
        </p:grpSpPr>
        <p:cxnSp>
          <p:nvCxnSpPr>
            <p:cNvPr id="92" name="직선 연결선 91"/>
            <p:cNvCxnSpPr/>
            <p:nvPr/>
          </p:nvCxnSpPr>
          <p:spPr>
            <a:xfrm flipV="1">
              <a:off x="1584960" y="2438400"/>
              <a:ext cx="444137" cy="4180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1584959" y="2856412"/>
              <a:ext cx="452846" cy="4200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1584959" y="2856411"/>
              <a:ext cx="12192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5" name="직선 연결선 94"/>
          <p:cNvCxnSpPr/>
          <p:nvPr/>
        </p:nvCxnSpPr>
        <p:spPr>
          <a:xfrm>
            <a:off x="4562016" y="1731125"/>
            <a:ext cx="31289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6" name="그룹 95"/>
          <p:cNvGrpSpPr/>
          <p:nvPr/>
        </p:nvGrpSpPr>
        <p:grpSpPr>
          <a:xfrm>
            <a:off x="4742067" y="2009446"/>
            <a:ext cx="2800279" cy="1365876"/>
            <a:chOff x="4742067" y="2009446"/>
            <a:chExt cx="2800279" cy="1365876"/>
          </a:xfrm>
        </p:grpSpPr>
        <p:sp>
          <p:nvSpPr>
            <p:cNvPr id="97" name="TextBox 96"/>
            <p:cNvSpPr txBox="1"/>
            <p:nvPr/>
          </p:nvSpPr>
          <p:spPr>
            <a:xfrm>
              <a:off x="4742067" y="2009446"/>
              <a:ext cx="19746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/>
                <a:t>만 </a:t>
              </a:r>
              <a:r>
                <a:rPr lang="en-US" altLang="ko-KR" sz="800" dirty="0"/>
                <a:t>18</a:t>
              </a:r>
              <a:r>
                <a:rPr lang="ko-KR" altLang="en-US" sz="800" dirty="0"/>
                <a:t>세 이상이며 이용약관</a:t>
              </a:r>
              <a:r>
                <a:rPr lang="en-US" altLang="ko-KR" sz="800" dirty="0"/>
                <a:t>, </a:t>
              </a:r>
              <a:r>
                <a:rPr lang="ko-KR" altLang="en-US" sz="800" dirty="0"/>
                <a:t>개인정보취급방침에 모두 동의합니다</a:t>
              </a:r>
              <a:r>
                <a:rPr lang="en-US" altLang="ko-KR" sz="800" dirty="0"/>
                <a:t>.</a:t>
              </a:r>
              <a:endParaRPr lang="ko-KR" altLang="en-US" sz="800" dirty="0"/>
            </a:p>
          </p:txBody>
        </p:sp>
        <p:grpSp>
          <p:nvGrpSpPr>
            <p:cNvPr id="98" name="그룹 97"/>
            <p:cNvGrpSpPr/>
            <p:nvPr/>
          </p:nvGrpSpPr>
          <p:grpSpPr>
            <a:xfrm>
              <a:off x="6861205" y="2075538"/>
              <a:ext cx="681141" cy="215444"/>
              <a:chOff x="2871954" y="4385493"/>
              <a:chExt cx="681141" cy="215444"/>
            </a:xfrm>
          </p:grpSpPr>
          <p:grpSp>
            <p:nvGrpSpPr>
              <p:cNvPr id="124" name="그룹 123"/>
              <p:cNvGrpSpPr/>
              <p:nvPr/>
            </p:nvGrpSpPr>
            <p:grpSpPr>
              <a:xfrm>
                <a:off x="2871954" y="4437748"/>
                <a:ext cx="107066" cy="101859"/>
                <a:chOff x="5216434" y="2835411"/>
                <a:chExt cx="874440" cy="874440"/>
              </a:xfrm>
            </p:grpSpPr>
            <p:sp>
              <p:nvSpPr>
                <p:cNvPr id="126" name="타원 125"/>
                <p:cNvSpPr/>
                <p:nvPr/>
              </p:nvSpPr>
              <p:spPr>
                <a:xfrm>
                  <a:off x="5216434" y="2835411"/>
                  <a:ext cx="874440" cy="874440"/>
                </a:xfrm>
                <a:prstGeom prst="ellipse">
                  <a:avLst/>
                </a:prstGeom>
                <a:no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27" name="그룹 126"/>
                <p:cNvGrpSpPr/>
                <p:nvPr/>
              </p:nvGrpSpPr>
              <p:grpSpPr>
                <a:xfrm>
                  <a:off x="5475128" y="3086066"/>
                  <a:ext cx="357051" cy="373129"/>
                  <a:chOff x="5486400" y="3122218"/>
                  <a:chExt cx="357051" cy="373129"/>
                </a:xfrm>
              </p:grpSpPr>
              <p:cxnSp>
                <p:nvCxnSpPr>
                  <p:cNvPr id="128" name="직선 연결선 127"/>
                  <p:cNvCxnSpPr/>
                  <p:nvPr/>
                </p:nvCxnSpPr>
                <p:spPr>
                  <a:xfrm>
                    <a:off x="5486400" y="3272631"/>
                    <a:ext cx="167254" cy="222716"/>
                  </a:xfrm>
                  <a:prstGeom prst="line">
                    <a:avLst/>
                  </a:prstGeom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직선 연결선 128"/>
                  <p:cNvCxnSpPr/>
                  <p:nvPr/>
                </p:nvCxnSpPr>
                <p:spPr>
                  <a:xfrm flipV="1">
                    <a:off x="5653654" y="3122218"/>
                    <a:ext cx="189797" cy="373129"/>
                  </a:xfrm>
                  <a:prstGeom prst="line">
                    <a:avLst/>
                  </a:prstGeom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25" name="TextBox 124"/>
              <p:cNvSpPr txBox="1"/>
              <p:nvPr/>
            </p:nvSpPr>
            <p:spPr>
              <a:xfrm>
                <a:off x="2932713" y="4385493"/>
                <a:ext cx="62038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 err="1"/>
                  <a:t>전체동의</a:t>
                </a:r>
                <a:endParaRPr lang="ko-KR" altLang="en-US" sz="800" dirty="0"/>
              </a:p>
            </p:txBody>
          </p:sp>
        </p:grpSp>
        <p:sp>
          <p:nvSpPr>
            <p:cNvPr id="99" name="TextBox 98"/>
            <p:cNvSpPr txBox="1"/>
            <p:nvPr/>
          </p:nvSpPr>
          <p:spPr>
            <a:xfrm>
              <a:off x="4781758" y="2605386"/>
              <a:ext cx="120178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/>
                <a:t>만 </a:t>
              </a:r>
              <a:r>
                <a:rPr lang="en-US" altLang="ko-KR" sz="800" dirty="0"/>
                <a:t>18</a:t>
              </a:r>
              <a:r>
                <a:rPr lang="ko-KR" altLang="en-US" sz="800" dirty="0"/>
                <a:t>세 이상입니다</a:t>
              </a:r>
              <a:r>
                <a:rPr lang="en-US" altLang="ko-KR" sz="800" dirty="0"/>
                <a:t>.</a:t>
              </a:r>
              <a:endParaRPr lang="ko-KR" altLang="en-US" sz="8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781757" y="2843746"/>
              <a:ext cx="120178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u="sng" dirty="0"/>
                <a:t>이용약관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781757" y="3082107"/>
              <a:ext cx="120178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u="sng" dirty="0"/>
                <a:t>개인정보취급방침</a:t>
              </a:r>
            </a:p>
          </p:txBody>
        </p:sp>
        <p:grpSp>
          <p:nvGrpSpPr>
            <p:cNvPr id="102" name="그룹 101"/>
            <p:cNvGrpSpPr/>
            <p:nvPr/>
          </p:nvGrpSpPr>
          <p:grpSpPr>
            <a:xfrm>
              <a:off x="6736150" y="2623418"/>
              <a:ext cx="745266" cy="215444"/>
              <a:chOff x="2790414" y="4807747"/>
              <a:chExt cx="745266" cy="215444"/>
            </a:xfrm>
          </p:grpSpPr>
          <p:grpSp>
            <p:nvGrpSpPr>
              <p:cNvPr id="118" name="그룹 117"/>
              <p:cNvGrpSpPr/>
              <p:nvPr/>
            </p:nvGrpSpPr>
            <p:grpSpPr>
              <a:xfrm>
                <a:off x="2790414" y="4842807"/>
                <a:ext cx="107066" cy="101859"/>
                <a:chOff x="5216434" y="2835411"/>
                <a:chExt cx="874440" cy="874440"/>
              </a:xfrm>
            </p:grpSpPr>
            <p:sp>
              <p:nvSpPr>
                <p:cNvPr id="120" name="타원 119"/>
                <p:cNvSpPr/>
                <p:nvPr/>
              </p:nvSpPr>
              <p:spPr>
                <a:xfrm>
                  <a:off x="5216434" y="2835411"/>
                  <a:ext cx="874440" cy="874440"/>
                </a:xfrm>
                <a:prstGeom prst="ellipse">
                  <a:avLst/>
                </a:prstGeom>
                <a:no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21" name="그룹 120"/>
                <p:cNvGrpSpPr/>
                <p:nvPr/>
              </p:nvGrpSpPr>
              <p:grpSpPr>
                <a:xfrm>
                  <a:off x="5475128" y="3086066"/>
                  <a:ext cx="357051" cy="373129"/>
                  <a:chOff x="5486400" y="3122218"/>
                  <a:chExt cx="357051" cy="373129"/>
                </a:xfrm>
              </p:grpSpPr>
              <p:cxnSp>
                <p:nvCxnSpPr>
                  <p:cNvPr id="122" name="직선 연결선 121"/>
                  <p:cNvCxnSpPr/>
                  <p:nvPr/>
                </p:nvCxnSpPr>
                <p:spPr>
                  <a:xfrm>
                    <a:off x="5486400" y="3272631"/>
                    <a:ext cx="167254" cy="222716"/>
                  </a:xfrm>
                  <a:prstGeom prst="line">
                    <a:avLst/>
                  </a:prstGeom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직선 연결선 122"/>
                  <p:cNvCxnSpPr/>
                  <p:nvPr/>
                </p:nvCxnSpPr>
                <p:spPr>
                  <a:xfrm flipV="1">
                    <a:off x="5653654" y="3122218"/>
                    <a:ext cx="189797" cy="373129"/>
                  </a:xfrm>
                  <a:prstGeom prst="line">
                    <a:avLst/>
                  </a:prstGeom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19" name="TextBox 118"/>
              <p:cNvSpPr txBox="1"/>
              <p:nvPr/>
            </p:nvSpPr>
            <p:spPr>
              <a:xfrm>
                <a:off x="2863044" y="4807747"/>
                <a:ext cx="67263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/>
                  <a:t>동의 </a:t>
                </a:r>
                <a:r>
                  <a:rPr lang="en-US" altLang="ko-KR" sz="600" dirty="0">
                    <a:solidFill>
                      <a:schemeClr val="accent1">
                        <a:lumMod val="50000"/>
                      </a:schemeClr>
                    </a:solidFill>
                  </a:rPr>
                  <a:t>(</a:t>
                </a:r>
                <a:r>
                  <a:rPr lang="ko-KR" altLang="en-US" sz="600" dirty="0">
                    <a:solidFill>
                      <a:schemeClr val="accent1">
                        <a:lumMod val="50000"/>
                      </a:schemeClr>
                    </a:solidFill>
                  </a:rPr>
                  <a:t>필수</a:t>
                </a:r>
                <a:r>
                  <a:rPr lang="en-US" altLang="ko-KR" sz="600" dirty="0">
                    <a:solidFill>
                      <a:schemeClr val="accent1">
                        <a:lumMod val="50000"/>
                      </a:schemeClr>
                    </a:solidFill>
                  </a:rPr>
                  <a:t>)</a:t>
                </a:r>
                <a:endParaRPr lang="ko-KR" altLang="en-US" sz="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103" name="그룹 102"/>
            <p:cNvGrpSpPr/>
            <p:nvPr/>
          </p:nvGrpSpPr>
          <p:grpSpPr>
            <a:xfrm>
              <a:off x="6731067" y="2852455"/>
              <a:ext cx="745266" cy="215444"/>
              <a:chOff x="2790414" y="4807747"/>
              <a:chExt cx="745266" cy="215444"/>
            </a:xfrm>
          </p:grpSpPr>
          <p:grpSp>
            <p:nvGrpSpPr>
              <p:cNvPr id="112" name="그룹 111"/>
              <p:cNvGrpSpPr/>
              <p:nvPr/>
            </p:nvGrpSpPr>
            <p:grpSpPr>
              <a:xfrm>
                <a:off x="2790414" y="4842807"/>
                <a:ext cx="107066" cy="101859"/>
                <a:chOff x="5216434" y="2835411"/>
                <a:chExt cx="874440" cy="874440"/>
              </a:xfrm>
            </p:grpSpPr>
            <p:sp>
              <p:nvSpPr>
                <p:cNvPr id="114" name="타원 113"/>
                <p:cNvSpPr/>
                <p:nvPr/>
              </p:nvSpPr>
              <p:spPr>
                <a:xfrm>
                  <a:off x="5216434" y="2835411"/>
                  <a:ext cx="874440" cy="874440"/>
                </a:xfrm>
                <a:prstGeom prst="ellipse">
                  <a:avLst/>
                </a:prstGeom>
                <a:no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15" name="그룹 114"/>
                <p:cNvGrpSpPr/>
                <p:nvPr/>
              </p:nvGrpSpPr>
              <p:grpSpPr>
                <a:xfrm>
                  <a:off x="5475128" y="3086066"/>
                  <a:ext cx="357051" cy="373129"/>
                  <a:chOff x="5486400" y="3122218"/>
                  <a:chExt cx="357051" cy="373129"/>
                </a:xfrm>
              </p:grpSpPr>
              <p:cxnSp>
                <p:nvCxnSpPr>
                  <p:cNvPr id="116" name="직선 연결선 115"/>
                  <p:cNvCxnSpPr/>
                  <p:nvPr/>
                </p:nvCxnSpPr>
                <p:spPr>
                  <a:xfrm>
                    <a:off x="5486400" y="3272631"/>
                    <a:ext cx="167254" cy="222716"/>
                  </a:xfrm>
                  <a:prstGeom prst="line">
                    <a:avLst/>
                  </a:prstGeom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직선 연결선 116"/>
                  <p:cNvCxnSpPr/>
                  <p:nvPr/>
                </p:nvCxnSpPr>
                <p:spPr>
                  <a:xfrm flipV="1">
                    <a:off x="5653654" y="3122218"/>
                    <a:ext cx="189797" cy="373129"/>
                  </a:xfrm>
                  <a:prstGeom prst="line">
                    <a:avLst/>
                  </a:prstGeom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13" name="TextBox 112"/>
              <p:cNvSpPr txBox="1"/>
              <p:nvPr/>
            </p:nvSpPr>
            <p:spPr>
              <a:xfrm>
                <a:off x="2863044" y="4807747"/>
                <a:ext cx="67263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/>
                  <a:t>동의 </a:t>
                </a:r>
                <a:r>
                  <a:rPr lang="en-US" altLang="ko-KR" sz="600" dirty="0">
                    <a:solidFill>
                      <a:schemeClr val="accent1">
                        <a:lumMod val="50000"/>
                      </a:schemeClr>
                    </a:solidFill>
                  </a:rPr>
                  <a:t>(</a:t>
                </a:r>
                <a:r>
                  <a:rPr lang="ko-KR" altLang="en-US" sz="600" dirty="0">
                    <a:solidFill>
                      <a:schemeClr val="accent1">
                        <a:lumMod val="50000"/>
                      </a:schemeClr>
                    </a:solidFill>
                  </a:rPr>
                  <a:t>필수</a:t>
                </a:r>
                <a:r>
                  <a:rPr lang="en-US" altLang="ko-KR" sz="600" dirty="0">
                    <a:solidFill>
                      <a:schemeClr val="accent1">
                        <a:lumMod val="50000"/>
                      </a:schemeClr>
                    </a:solidFill>
                  </a:rPr>
                  <a:t>)</a:t>
                </a:r>
                <a:endParaRPr lang="ko-KR" altLang="en-US" sz="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104" name="그룹 103"/>
            <p:cNvGrpSpPr/>
            <p:nvPr/>
          </p:nvGrpSpPr>
          <p:grpSpPr>
            <a:xfrm>
              <a:off x="6736150" y="3092009"/>
              <a:ext cx="745266" cy="215444"/>
              <a:chOff x="2790414" y="4807747"/>
              <a:chExt cx="745266" cy="215444"/>
            </a:xfrm>
          </p:grpSpPr>
          <p:grpSp>
            <p:nvGrpSpPr>
              <p:cNvPr id="106" name="그룹 105"/>
              <p:cNvGrpSpPr/>
              <p:nvPr/>
            </p:nvGrpSpPr>
            <p:grpSpPr>
              <a:xfrm>
                <a:off x="2790414" y="4842807"/>
                <a:ext cx="107066" cy="101859"/>
                <a:chOff x="5216434" y="2835411"/>
                <a:chExt cx="874440" cy="874440"/>
              </a:xfrm>
            </p:grpSpPr>
            <p:sp>
              <p:nvSpPr>
                <p:cNvPr id="108" name="타원 107"/>
                <p:cNvSpPr/>
                <p:nvPr/>
              </p:nvSpPr>
              <p:spPr>
                <a:xfrm>
                  <a:off x="5216434" y="2835411"/>
                  <a:ext cx="874440" cy="874440"/>
                </a:xfrm>
                <a:prstGeom prst="ellipse">
                  <a:avLst/>
                </a:prstGeom>
                <a:no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9" name="그룹 108"/>
                <p:cNvGrpSpPr/>
                <p:nvPr/>
              </p:nvGrpSpPr>
              <p:grpSpPr>
                <a:xfrm>
                  <a:off x="5475128" y="3086066"/>
                  <a:ext cx="357051" cy="373129"/>
                  <a:chOff x="5486400" y="3122218"/>
                  <a:chExt cx="357051" cy="373129"/>
                </a:xfrm>
              </p:grpSpPr>
              <p:cxnSp>
                <p:nvCxnSpPr>
                  <p:cNvPr id="110" name="직선 연결선 109"/>
                  <p:cNvCxnSpPr/>
                  <p:nvPr/>
                </p:nvCxnSpPr>
                <p:spPr>
                  <a:xfrm>
                    <a:off x="5486400" y="3272631"/>
                    <a:ext cx="167254" cy="222716"/>
                  </a:xfrm>
                  <a:prstGeom prst="line">
                    <a:avLst/>
                  </a:prstGeom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직선 연결선 110"/>
                  <p:cNvCxnSpPr/>
                  <p:nvPr/>
                </p:nvCxnSpPr>
                <p:spPr>
                  <a:xfrm flipV="1">
                    <a:off x="5653654" y="3122218"/>
                    <a:ext cx="189797" cy="373129"/>
                  </a:xfrm>
                  <a:prstGeom prst="line">
                    <a:avLst/>
                  </a:prstGeom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07" name="TextBox 106"/>
              <p:cNvSpPr txBox="1"/>
              <p:nvPr/>
            </p:nvSpPr>
            <p:spPr>
              <a:xfrm>
                <a:off x="2863044" y="4807747"/>
                <a:ext cx="67263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/>
                  <a:t>동의 </a:t>
                </a:r>
                <a:r>
                  <a:rPr lang="en-US" altLang="ko-KR" sz="600" dirty="0">
                    <a:solidFill>
                      <a:schemeClr val="accent1">
                        <a:lumMod val="50000"/>
                      </a:schemeClr>
                    </a:solidFill>
                  </a:rPr>
                  <a:t>(</a:t>
                </a:r>
                <a:r>
                  <a:rPr lang="ko-KR" altLang="en-US" sz="600" dirty="0">
                    <a:solidFill>
                      <a:schemeClr val="accent1">
                        <a:lumMod val="50000"/>
                      </a:schemeClr>
                    </a:solidFill>
                  </a:rPr>
                  <a:t>필수</a:t>
                </a:r>
                <a:r>
                  <a:rPr lang="en-US" altLang="ko-KR" sz="600" dirty="0">
                    <a:solidFill>
                      <a:schemeClr val="accent1">
                        <a:lumMod val="50000"/>
                      </a:schemeClr>
                    </a:solidFill>
                  </a:rPr>
                  <a:t>)</a:t>
                </a:r>
                <a:endParaRPr lang="ko-KR" altLang="en-US" sz="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05" name="모서리가 둥근 직사각형 104"/>
            <p:cNvSpPr/>
            <p:nvPr/>
          </p:nvSpPr>
          <p:spPr>
            <a:xfrm>
              <a:off x="4781756" y="2555299"/>
              <a:ext cx="2694575" cy="820023"/>
            </a:xfrm>
            <a:prstGeom prst="roundRect">
              <a:avLst/>
            </a:pr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0" name="그룹 129"/>
          <p:cNvGrpSpPr/>
          <p:nvPr/>
        </p:nvGrpSpPr>
        <p:grpSpPr>
          <a:xfrm>
            <a:off x="4715970" y="3534997"/>
            <a:ext cx="2777779" cy="324430"/>
            <a:chOff x="6365965" y="5302285"/>
            <a:chExt cx="2534195" cy="307777"/>
          </a:xfrm>
        </p:grpSpPr>
        <p:sp>
          <p:nvSpPr>
            <p:cNvPr id="131" name="모서리가 둥근 직사각형 130"/>
            <p:cNvSpPr/>
            <p:nvPr/>
          </p:nvSpPr>
          <p:spPr>
            <a:xfrm>
              <a:off x="6365965" y="5302285"/>
              <a:ext cx="2534195" cy="30777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7257047" y="5302285"/>
              <a:ext cx="827937" cy="296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2">
                      <a:lumMod val="75000"/>
                    </a:schemeClr>
                  </a:solidFill>
                </a:rPr>
                <a:t>가입하기</a:t>
              </a:r>
            </a:p>
          </p:txBody>
        </p:sp>
      </p:grpSp>
      <p:grpSp>
        <p:nvGrpSpPr>
          <p:cNvPr id="133" name="그룹 132"/>
          <p:cNvGrpSpPr/>
          <p:nvPr/>
        </p:nvGrpSpPr>
        <p:grpSpPr>
          <a:xfrm>
            <a:off x="797920" y="4805047"/>
            <a:ext cx="2694575" cy="305875"/>
            <a:chOff x="5582193" y="2109142"/>
            <a:chExt cx="2694575" cy="305875"/>
          </a:xfrm>
        </p:grpSpPr>
        <p:sp>
          <p:nvSpPr>
            <p:cNvPr id="134" name="모서리가 둥근 직사각형 133"/>
            <p:cNvSpPr/>
            <p:nvPr/>
          </p:nvSpPr>
          <p:spPr>
            <a:xfrm>
              <a:off x="5590902" y="2109142"/>
              <a:ext cx="2685866" cy="30587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582193" y="2160087"/>
              <a:ext cx="9064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>
                  <a:solidFill>
                    <a:schemeClr val="bg2">
                      <a:lumMod val="75000"/>
                    </a:schemeClr>
                  </a:solidFill>
                </a:rPr>
                <a:t>휴대폰 번호</a:t>
              </a:r>
              <a:endParaRPr lang="ko-KR" altLang="en-US" sz="10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9028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3806" y="252549"/>
            <a:ext cx="342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화면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13806" y="1215018"/>
            <a:ext cx="3128974" cy="454562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719977" y="1215018"/>
            <a:ext cx="716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로그인</a:t>
            </a:r>
            <a:r>
              <a:rPr lang="ko-KR" altLang="en-US" dirty="0"/>
              <a:t> 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502501" y="1574801"/>
            <a:ext cx="31289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719700" y="1862064"/>
            <a:ext cx="2694575" cy="305875"/>
            <a:chOff x="5582193" y="2109142"/>
            <a:chExt cx="2694575" cy="305875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5590902" y="2109142"/>
              <a:ext cx="2685866" cy="30587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82193" y="2160088"/>
              <a:ext cx="9040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2">
                      <a:lumMod val="75000"/>
                    </a:schemeClr>
                  </a:solidFill>
                </a:rPr>
                <a:t>아이디</a:t>
              </a:r>
              <a:r>
                <a:rPr lang="en-US" altLang="ko-KR" sz="1000" dirty="0">
                  <a:solidFill>
                    <a:schemeClr val="bg2">
                      <a:lumMod val="75000"/>
                    </a:schemeClr>
                  </a:solidFill>
                </a:rPr>
                <a:t>(</a:t>
              </a:r>
              <a:r>
                <a:rPr lang="ko-KR" altLang="en-US" sz="1000" dirty="0">
                  <a:solidFill>
                    <a:schemeClr val="bg2">
                      <a:lumMod val="75000"/>
                    </a:schemeClr>
                  </a:solidFill>
                </a:rPr>
                <a:t>학번</a:t>
              </a:r>
              <a:r>
                <a:rPr lang="en-US" altLang="ko-KR" sz="1000" dirty="0">
                  <a:solidFill>
                    <a:schemeClr val="bg2">
                      <a:lumMod val="75000"/>
                    </a:schemeClr>
                  </a:solidFill>
                </a:rPr>
                <a:t>)</a:t>
              </a:r>
              <a:endParaRPr lang="ko-KR" altLang="en-US" sz="10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719700" y="2353209"/>
            <a:ext cx="2694575" cy="305875"/>
            <a:chOff x="5582193" y="2109142"/>
            <a:chExt cx="2694575" cy="305875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5590902" y="2109142"/>
              <a:ext cx="2685866" cy="30587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82193" y="2160087"/>
              <a:ext cx="71717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>
                  <a:solidFill>
                    <a:schemeClr val="bg2">
                      <a:lumMod val="75000"/>
                    </a:schemeClr>
                  </a:solidFill>
                </a:rPr>
                <a:t>비밀번호</a:t>
              </a:r>
              <a:endParaRPr lang="ko-KR" altLang="en-US" sz="10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728409" y="2886590"/>
            <a:ext cx="2685866" cy="305875"/>
            <a:chOff x="5590902" y="2109142"/>
            <a:chExt cx="2685866" cy="305875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5590902" y="2109142"/>
              <a:ext cx="2685866" cy="30587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25026" y="2138018"/>
              <a:ext cx="10089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2">
                      <a:lumMod val="75000"/>
                    </a:schemeClr>
                  </a:solidFill>
                </a:rPr>
                <a:t>로그인 하기</a:t>
              </a: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10843" y="1336029"/>
            <a:ext cx="235132" cy="139337"/>
            <a:chOff x="1584959" y="2438400"/>
            <a:chExt cx="1219201" cy="838073"/>
          </a:xfrm>
        </p:grpSpPr>
        <p:cxnSp>
          <p:nvCxnSpPr>
            <p:cNvPr id="23" name="직선 연결선 22"/>
            <p:cNvCxnSpPr/>
            <p:nvPr/>
          </p:nvCxnSpPr>
          <p:spPr>
            <a:xfrm flipV="1">
              <a:off x="1584960" y="2438400"/>
              <a:ext cx="444137" cy="4180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1584959" y="2856412"/>
              <a:ext cx="452846" cy="4200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1584959" y="2856411"/>
              <a:ext cx="12192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845975" y="3317967"/>
            <a:ext cx="2437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u="sng" dirty="0"/>
              <a:t>비밀번호가 생각이 안 나시나요</a:t>
            </a:r>
            <a:r>
              <a:rPr lang="en-US" altLang="ko-KR" sz="800" u="sng" dirty="0"/>
              <a:t>?</a:t>
            </a:r>
            <a:endParaRPr lang="ko-KR" altLang="en-US" sz="800" u="sng" dirty="0"/>
          </a:p>
        </p:txBody>
      </p:sp>
      <p:sp>
        <p:nvSpPr>
          <p:cNvPr id="27" name="TextBox 26"/>
          <p:cNvSpPr txBox="1"/>
          <p:nvPr/>
        </p:nvSpPr>
        <p:spPr>
          <a:xfrm>
            <a:off x="5908766" y="252549"/>
            <a:ext cx="342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비밀번호 까먹었을 때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5908766" y="1215018"/>
            <a:ext cx="3128974" cy="454562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7114937" y="1215018"/>
            <a:ext cx="716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로그인</a:t>
            </a:r>
            <a:r>
              <a:rPr lang="ko-KR" altLang="en-US" dirty="0"/>
              <a:t> </a:t>
            </a:r>
          </a:p>
        </p:txBody>
      </p:sp>
      <p:grpSp>
        <p:nvGrpSpPr>
          <p:cNvPr id="36" name="그룹 35"/>
          <p:cNvGrpSpPr/>
          <p:nvPr/>
        </p:nvGrpSpPr>
        <p:grpSpPr>
          <a:xfrm>
            <a:off x="6114660" y="1862064"/>
            <a:ext cx="2694575" cy="305875"/>
            <a:chOff x="5582193" y="2109142"/>
            <a:chExt cx="2694575" cy="305875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5590902" y="2109142"/>
              <a:ext cx="2685866" cy="30587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582193" y="2160088"/>
              <a:ext cx="9040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2">
                      <a:lumMod val="75000"/>
                    </a:schemeClr>
                  </a:solidFill>
                </a:rPr>
                <a:t>아이디</a:t>
              </a:r>
              <a:r>
                <a:rPr lang="en-US" altLang="ko-KR" sz="1000" dirty="0">
                  <a:solidFill>
                    <a:schemeClr val="bg2">
                      <a:lumMod val="75000"/>
                    </a:schemeClr>
                  </a:solidFill>
                </a:rPr>
                <a:t>(</a:t>
              </a:r>
              <a:r>
                <a:rPr lang="ko-KR" altLang="en-US" sz="1000" dirty="0">
                  <a:solidFill>
                    <a:schemeClr val="bg2">
                      <a:lumMod val="75000"/>
                    </a:schemeClr>
                  </a:solidFill>
                </a:rPr>
                <a:t>학번</a:t>
              </a:r>
              <a:r>
                <a:rPr lang="en-US" altLang="ko-KR" sz="1000" dirty="0">
                  <a:solidFill>
                    <a:schemeClr val="bg2">
                      <a:lumMod val="75000"/>
                    </a:schemeClr>
                  </a:solidFill>
                </a:rPr>
                <a:t>)</a:t>
              </a:r>
              <a:endParaRPr lang="ko-KR" altLang="en-US" sz="10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6005803" y="1336029"/>
            <a:ext cx="235132" cy="139337"/>
            <a:chOff x="1584959" y="2438400"/>
            <a:chExt cx="1219201" cy="838073"/>
          </a:xfrm>
        </p:grpSpPr>
        <p:cxnSp>
          <p:nvCxnSpPr>
            <p:cNvPr id="40" name="직선 연결선 39"/>
            <p:cNvCxnSpPr/>
            <p:nvPr/>
          </p:nvCxnSpPr>
          <p:spPr>
            <a:xfrm flipV="1">
              <a:off x="1584960" y="2438400"/>
              <a:ext cx="444137" cy="4180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1584959" y="2856412"/>
              <a:ext cx="452846" cy="4200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1584959" y="2856411"/>
              <a:ext cx="12192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그룹 42"/>
          <p:cNvGrpSpPr/>
          <p:nvPr/>
        </p:nvGrpSpPr>
        <p:grpSpPr>
          <a:xfrm>
            <a:off x="6123369" y="2351112"/>
            <a:ext cx="2694575" cy="305875"/>
            <a:chOff x="5582193" y="2109142"/>
            <a:chExt cx="2694575" cy="305875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5590902" y="2109142"/>
              <a:ext cx="2685866" cy="30587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582193" y="2160087"/>
              <a:ext cx="71717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2">
                      <a:lumMod val="75000"/>
                    </a:schemeClr>
                  </a:solidFill>
                </a:rPr>
                <a:t>이메일</a:t>
              </a: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6132078" y="2891105"/>
            <a:ext cx="2685866" cy="305875"/>
            <a:chOff x="5590902" y="2109142"/>
            <a:chExt cx="2685866" cy="305875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5590902" y="2109142"/>
              <a:ext cx="2685866" cy="30587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165394" y="2136482"/>
              <a:ext cx="15333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2">
                      <a:lumMod val="75000"/>
                    </a:schemeClr>
                  </a:solidFill>
                </a:rPr>
                <a:t>임시 비밀번호 받기</a:t>
              </a:r>
            </a:p>
          </p:txBody>
        </p:sp>
      </p:grpSp>
      <p:cxnSp>
        <p:nvCxnSpPr>
          <p:cNvPr id="50" name="직선 화살표 연결선 49"/>
          <p:cNvCxnSpPr/>
          <p:nvPr/>
        </p:nvCxnSpPr>
        <p:spPr>
          <a:xfrm>
            <a:off x="9331234" y="3192465"/>
            <a:ext cx="4136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9901646" y="2886590"/>
            <a:ext cx="1994263" cy="8319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7" name="그룹 56"/>
          <p:cNvGrpSpPr/>
          <p:nvPr/>
        </p:nvGrpSpPr>
        <p:grpSpPr>
          <a:xfrm>
            <a:off x="9924480" y="2895299"/>
            <a:ext cx="261257" cy="246221"/>
            <a:chOff x="4290035" y="590620"/>
            <a:chExt cx="261257" cy="246221"/>
          </a:xfrm>
        </p:grpSpPr>
        <p:sp>
          <p:nvSpPr>
            <p:cNvPr id="54" name="이등변 삼각형 53"/>
            <p:cNvSpPr/>
            <p:nvPr/>
          </p:nvSpPr>
          <p:spPr>
            <a:xfrm>
              <a:off x="4310743" y="621881"/>
              <a:ext cx="167589" cy="144473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290035" y="590620"/>
              <a:ext cx="26125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!</a:t>
              </a:r>
              <a:endParaRPr lang="ko-KR" altLang="en-US" sz="1000" dirty="0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0046393" y="2895299"/>
            <a:ext cx="4648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알림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941899" y="3201174"/>
            <a:ext cx="1866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임시 비밀번호가 발송되었습니다</a:t>
            </a:r>
            <a:r>
              <a:rPr lang="en-US" altLang="ko-KR" sz="900" dirty="0"/>
              <a:t>.</a:t>
            </a:r>
          </a:p>
          <a:p>
            <a:r>
              <a:rPr lang="ko-KR" altLang="en-US" sz="900" dirty="0"/>
              <a:t>비밀번호를 꼭 변경해주세요</a:t>
            </a:r>
            <a:r>
              <a:rPr lang="en-US" altLang="ko-KR" sz="900" dirty="0"/>
              <a:t>!</a:t>
            </a:r>
            <a:endParaRPr lang="ko-KR" altLang="en-US" sz="900" dirty="0"/>
          </a:p>
        </p:txBody>
      </p:sp>
      <p:sp>
        <p:nvSpPr>
          <p:cNvPr id="60" name="TextBox 59"/>
          <p:cNvSpPr txBox="1"/>
          <p:nvPr/>
        </p:nvSpPr>
        <p:spPr>
          <a:xfrm>
            <a:off x="852764" y="3593404"/>
            <a:ext cx="2437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u="sng" dirty="0"/>
              <a:t>비밀번호 변경하기</a:t>
            </a:r>
          </a:p>
        </p:txBody>
      </p:sp>
    </p:spTree>
    <p:extLst>
      <p:ext uri="{BB962C8B-B14F-4D97-AF65-F5344CB8AC3E}">
        <p14:creationId xmlns:p14="http://schemas.microsoft.com/office/powerpoint/2010/main" val="2401004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05097" y="1415315"/>
            <a:ext cx="3128974" cy="454562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11268" y="1415315"/>
            <a:ext cx="716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로그인</a:t>
            </a:r>
            <a:r>
              <a:rPr lang="ko-KR" altLang="en-US" dirty="0"/>
              <a:t> 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710991" y="2062361"/>
            <a:ext cx="2694575" cy="305875"/>
            <a:chOff x="5582193" y="2109142"/>
            <a:chExt cx="2694575" cy="30587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5590902" y="2109142"/>
              <a:ext cx="2685866" cy="30587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582193" y="2160088"/>
              <a:ext cx="9040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2">
                      <a:lumMod val="75000"/>
                    </a:schemeClr>
                  </a:solidFill>
                </a:rPr>
                <a:t>아이디</a:t>
              </a:r>
              <a:r>
                <a:rPr lang="en-US" altLang="ko-KR" sz="1000" dirty="0">
                  <a:solidFill>
                    <a:schemeClr val="bg2">
                      <a:lumMod val="75000"/>
                    </a:schemeClr>
                  </a:solidFill>
                </a:rPr>
                <a:t>(</a:t>
              </a:r>
              <a:r>
                <a:rPr lang="ko-KR" altLang="en-US" sz="1000" dirty="0">
                  <a:solidFill>
                    <a:schemeClr val="bg2">
                      <a:lumMod val="75000"/>
                    </a:schemeClr>
                  </a:solidFill>
                </a:rPr>
                <a:t>학번</a:t>
              </a:r>
              <a:r>
                <a:rPr lang="en-US" altLang="ko-KR" sz="1000" dirty="0">
                  <a:solidFill>
                    <a:schemeClr val="bg2">
                      <a:lumMod val="75000"/>
                    </a:schemeClr>
                  </a:solidFill>
                </a:rPr>
                <a:t>)</a:t>
              </a:r>
              <a:endParaRPr lang="ko-KR" altLang="en-US" sz="10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710991" y="2553506"/>
            <a:ext cx="2694575" cy="305875"/>
            <a:chOff x="5582193" y="2109142"/>
            <a:chExt cx="2694575" cy="305875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5590902" y="2109142"/>
              <a:ext cx="2685866" cy="30587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82193" y="2160087"/>
              <a:ext cx="1000277" cy="254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2">
                      <a:lumMod val="75000"/>
                    </a:schemeClr>
                  </a:solidFill>
                </a:rPr>
                <a:t>기존 비밀번호</a:t>
              </a: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710991" y="5455621"/>
            <a:ext cx="2685866" cy="305875"/>
            <a:chOff x="5590902" y="2109142"/>
            <a:chExt cx="2685866" cy="305875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5590902" y="2109142"/>
              <a:ext cx="2685866" cy="30587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46649" y="2138018"/>
              <a:ext cx="11632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>
                  <a:solidFill>
                    <a:schemeClr val="bg2">
                      <a:lumMod val="75000"/>
                    </a:schemeClr>
                  </a:solidFill>
                </a:rPr>
                <a:t>비밀번호 변경</a:t>
              </a:r>
              <a:endParaRPr lang="ko-KR" alt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02134" y="1536326"/>
            <a:ext cx="235132" cy="139337"/>
            <a:chOff x="1584959" y="2438400"/>
            <a:chExt cx="1219201" cy="838073"/>
          </a:xfrm>
        </p:grpSpPr>
        <p:cxnSp>
          <p:nvCxnSpPr>
            <p:cNvPr id="16" name="직선 연결선 15"/>
            <p:cNvCxnSpPr/>
            <p:nvPr/>
          </p:nvCxnSpPr>
          <p:spPr>
            <a:xfrm flipV="1">
              <a:off x="1584960" y="2438400"/>
              <a:ext cx="444137" cy="4180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1584959" y="2856412"/>
              <a:ext cx="452846" cy="4200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1584959" y="2856411"/>
              <a:ext cx="12192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505097" y="422532"/>
            <a:ext cx="342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비밀번호 변경하기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724053" y="3093021"/>
            <a:ext cx="2694575" cy="305875"/>
            <a:chOff x="5582193" y="2109142"/>
            <a:chExt cx="2694575" cy="305875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5590902" y="2109142"/>
              <a:ext cx="2685866" cy="30587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82193" y="2160087"/>
              <a:ext cx="12266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>
                  <a:solidFill>
                    <a:schemeClr val="bg2">
                      <a:lumMod val="75000"/>
                    </a:schemeClr>
                  </a:solidFill>
                </a:rPr>
                <a:t>새로운 </a:t>
              </a:r>
              <a:r>
                <a:rPr lang="ko-KR" altLang="en-US" sz="1000" dirty="0">
                  <a:solidFill>
                    <a:schemeClr val="bg2">
                      <a:lumMod val="75000"/>
                    </a:schemeClr>
                  </a:solidFill>
                </a:rPr>
                <a:t>비밀번호</a:t>
              </a: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710991" y="3630444"/>
            <a:ext cx="2694575" cy="305875"/>
            <a:chOff x="5582193" y="2109142"/>
            <a:chExt cx="2694575" cy="305875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5590902" y="2109142"/>
              <a:ext cx="2685866" cy="30587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582193" y="2160087"/>
              <a:ext cx="14748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>
                  <a:solidFill>
                    <a:schemeClr val="bg2">
                      <a:lumMod val="75000"/>
                    </a:schemeClr>
                  </a:solidFill>
                </a:rPr>
                <a:t>새로운 비밀번호 확인</a:t>
              </a:r>
              <a:endParaRPr lang="ko-KR" altLang="en-US" sz="10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cxnSp>
        <p:nvCxnSpPr>
          <p:cNvPr id="26" name="직선 연결선 25"/>
          <p:cNvCxnSpPr/>
          <p:nvPr/>
        </p:nvCxnSpPr>
        <p:spPr>
          <a:xfrm>
            <a:off x="505097" y="1784647"/>
            <a:ext cx="31289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763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10180319" y="3193734"/>
            <a:ext cx="1698171" cy="867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05097" y="1415315"/>
            <a:ext cx="3128974" cy="454562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11268" y="1415315"/>
            <a:ext cx="716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YA, TA!</a:t>
            </a:r>
            <a:r>
              <a:rPr lang="ko-KR" altLang="en-US" dirty="0"/>
              <a:t> 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602134" y="1536326"/>
            <a:ext cx="235132" cy="139337"/>
            <a:chOff x="1584959" y="2438400"/>
            <a:chExt cx="1219201" cy="838073"/>
          </a:xfrm>
        </p:grpSpPr>
        <p:cxnSp>
          <p:nvCxnSpPr>
            <p:cNvPr id="7" name="직선 연결선 6"/>
            <p:cNvCxnSpPr/>
            <p:nvPr/>
          </p:nvCxnSpPr>
          <p:spPr>
            <a:xfrm flipV="1">
              <a:off x="1584960" y="2438400"/>
              <a:ext cx="444137" cy="4180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1584959" y="2856412"/>
              <a:ext cx="452846" cy="4200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1584959" y="2856411"/>
              <a:ext cx="12192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" name="직선 연결선 9"/>
          <p:cNvCxnSpPr/>
          <p:nvPr/>
        </p:nvCxnSpPr>
        <p:spPr>
          <a:xfrm>
            <a:off x="505097" y="1784647"/>
            <a:ext cx="31289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5097" y="685575"/>
            <a:ext cx="342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카풀</a:t>
            </a:r>
            <a:r>
              <a:rPr lang="ko-KR" altLang="en-US" dirty="0"/>
              <a:t> 사용</a:t>
            </a:r>
            <a:r>
              <a:rPr lang="en-US" altLang="ko-KR" dirty="0"/>
              <a:t> (</a:t>
            </a:r>
            <a:r>
              <a:rPr lang="ko-KR" altLang="en-US" dirty="0"/>
              <a:t>이용자 시점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44961" y="1924475"/>
            <a:ext cx="783245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09947" y="1952276"/>
            <a:ext cx="8532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경로 선택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44961" y="2369087"/>
            <a:ext cx="2760805" cy="2090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02134" y="2355346"/>
            <a:ext cx="26563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① 진입로</a:t>
            </a:r>
            <a:r>
              <a:rPr lang="en-US" altLang="ko-KR" sz="900" dirty="0"/>
              <a:t>(1) -&gt; </a:t>
            </a:r>
            <a:r>
              <a:rPr lang="ko-KR" altLang="en-US" sz="900" dirty="0"/>
              <a:t>학관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44961" y="2712039"/>
            <a:ext cx="2760805" cy="2090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02134" y="2698298"/>
            <a:ext cx="26563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② 진입로</a:t>
            </a:r>
            <a:r>
              <a:rPr lang="en-US" altLang="ko-KR" sz="900" dirty="0"/>
              <a:t>(2) -&gt; </a:t>
            </a:r>
            <a:r>
              <a:rPr lang="ko-KR" altLang="en-US" sz="900" dirty="0"/>
              <a:t>학관</a:t>
            </a:r>
            <a:r>
              <a:rPr lang="en-US" altLang="ko-KR" sz="900" dirty="0"/>
              <a:t> </a:t>
            </a:r>
            <a:endParaRPr lang="ko-KR" altLang="en-US" sz="9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644961" y="3068464"/>
            <a:ext cx="2760805" cy="2090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02134" y="3054723"/>
            <a:ext cx="26563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③ 진입로</a:t>
            </a:r>
            <a:r>
              <a:rPr lang="en-US" altLang="ko-KR" sz="900" dirty="0"/>
              <a:t>(1) -&gt; </a:t>
            </a:r>
            <a:r>
              <a:rPr lang="ko-KR" altLang="en-US" sz="900" dirty="0"/>
              <a:t>제 </a:t>
            </a:r>
            <a:r>
              <a:rPr lang="en-US" altLang="ko-KR" sz="900" dirty="0"/>
              <a:t>3</a:t>
            </a:r>
            <a:r>
              <a:rPr lang="ko-KR" altLang="en-US" sz="900" dirty="0"/>
              <a:t>공학관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44960" y="3424889"/>
            <a:ext cx="2760805" cy="2090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02133" y="3411148"/>
            <a:ext cx="26563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④ 진입로</a:t>
            </a:r>
            <a:r>
              <a:rPr lang="en-US" altLang="ko-KR" sz="900" dirty="0"/>
              <a:t>(2) -&gt; </a:t>
            </a:r>
            <a:r>
              <a:rPr lang="ko-KR" altLang="en-US" sz="900" dirty="0"/>
              <a:t>제 </a:t>
            </a:r>
            <a:r>
              <a:rPr lang="en-US" altLang="ko-KR" sz="900" dirty="0"/>
              <a:t>3</a:t>
            </a:r>
            <a:r>
              <a:rPr lang="ko-KR" altLang="en-US" sz="900" dirty="0"/>
              <a:t>공학관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654382" y="3795055"/>
            <a:ext cx="2760805" cy="2090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11555" y="3781314"/>
            <a:ext cx="26563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⑤ 학관 </a:t>
            </a:r>
            <a:r>
              <a:rPr lang="en-US" altLang="ko-KR" sz="900" dirty="0"/>
              <a:t>-&gt; </a:t>
            </a:r>
            <a:r>
              <a:rPr lang="ko-KR" altLang="en-US" sz="900" dirty="0"/>
              <a:t>진입로</a:t>
            </a:r>
            <a:r>
              <a:rPr lang="en-US" altLang="ko-KR" sz="900" dirty="0"/>
              <a:t>(1)</a:t>
            </a:r>
            <a:endParaRPr lang="ko-KR" altLang="en-US" sz="900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663091" y="4159039"/>
            <a:ext cx="2760805" cy="2090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20264" y="4145298"/>
            <a:ext cx="26563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⑥ 학관 </a:t>
            </a:r>
            <a:r>
              <a:rPr lang="en-US" altLang="ko-KR" sz="900" dirty="0"/>
              <a:t>-&gt; </a:t>
            </a:r>
            <a:r>
              <a:rPr lang="ko-KR" altLang="en-US" sz="900" dirty="0"/>
              <a:t>진입로</a:t>
            </a:r>
            <a:r>
              <a:rPr lang="en-US" altLang="ko-KR" sz="900" dirty="0"/>
              <a:t>(2)</a:t>
            </a:r>
            <a:endParaRPr lang="ko-KR" altLang="en-US" sz="900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663091" y="4529731"/>
            <a:ext cx="2760805" cy="2090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20264" y="4515990"/>
            <a:ext cx="26563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⑦ 제 </a:t>
            </a:r>
            <a:r>
              <a:rPr lang="en-US" altLang="ko-KR" sz="900" dirty="0"/>
              <a:t>3</a:t>
            </a:r>
            <a:r>
              <a:rPr lang="ko-KR" altLang="en-US" sz="900" dirty="0"/>
              <a:t>공학관 </a:t>
            </a:r>
            <a:r>
              <a:rPr lang="en-US" altLang="ko-KR" sz="900" dirty="0"/>
              <a:t>-&gt; </a:t>
            </a:r>
            <a:r>
              <a:rPr lang="ko-KR" altLang="en-US" sz="900" dirty="0"/>
              <a:t>진입로</a:t>
            </a:r>
            <a:r>
              <a:rPr lang="en-US" altLang="ko-KR" sz="900" dirty="0"/>
              <a:t>(1)</a:t>
            </a:r>
            <a:endParaRPr lang="ko-KR" altLang="en-US" sz="900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662378" y="4899762"/>
            <a:ext cx="2760805" cy="2090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619551" y="4886021"/>
            <a:ext cx="26563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⑧ 제 </a:t>
            </a:r>
            <a:r>
              <a:rPr lang="en-US" altLang="ko-KR" sz="900" dirty="0"/>
              <a:t>3</a:t>
            </a:r>
            <a:r>
              <a:rPr lang="ko-KR" altLang="en-US" sz="900" dirty="0"/>
              <a:t>공학관 </a:t>
            </a:r>
            <a:r>
              <a:rPr lang="en-US" altLang="ko-KR" sz="900" dirty="0"/>
              <a:t>-&gt; </a:t>
            </a:r>
            <a:r>
              <a:rPr lang="ko-KR" altLang="en-US" sz="900" dirty="0"/>
              <a:t>진입로</a:t>
            </a:r>
            <a:r>
              <a:rPr lang="en-US" altLang="ko-KR" sz="900" dirty="0"/>
              <a:t>(2) 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3108960" y="243710"/>
            <a:ext cx="4502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? </a:t>
            </a:r>
            <a:r>
              <a:rPr lang="ko-KR" altLang="en-US" dirty="0"/>
              <a:t>정문 앞쪽에 사는 애들은</a:t>
            </a:r>
            <a:r>
              <a:rPr lang="en-US" altLang="ko-KR" dirty="0"/>
              <a:t>? 3</a:t>
            </a:r>
            <a:r>
              <a:rPr lang="ko-KR" altLang="en-US" dirty="0"/>
              <a:t>공 갈 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pSp>
        <p:nvGrpSpPr>
          <p:cNvPr id="33" name="그룹 32"/>
          <p:cNvGrpSpPr/>
          <p:nvPr/>
        </p:nvGrpSpPr>
        <p:grpSpPr>
          <a:xfrm>
            <a:off x="637408" y="5474376"/>
            <a:ext cx="2777779" cy="324430"/>
            <a:chOff x="6365965" y="5302285"/>
            <a:chExt cx="2534195" cy="307777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6365965" y="5302285"/>
              <a:ext cx="2534195" cy="30777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257047" y="5302285"/>
              <a:ext cx="827937" cy="296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2">
                      <a:lumMod val="75000"/>
                    </a:schemeClr>
                  </a:solidFill>
                </a:rPr>
                <a:t>신청하기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436915" y="1928782"/>
            <a:ext cx="2170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★ 진입로</a:t>
            </a:r>
            <a:r>
              <a:rPr lang="en-US" altLang="ko-KR" sz="700" dirty="0"/>
              <a:t>(1)</a:t>
            </a:r>
            <a:r>
              <a:rPr lang="ko-KR" altLang="en-US" sz="700" dirty="0"/>
              <a:t>은 사거리 쪽에 위치한 정류장입니다</a:t>
            </a:r>
            <a:r>
              <a:rPr lang="en-US" altLang="ko-KR" sz="700" dirty="0"/>
              <a:t>.</a:t>
            </a:r>
          </a:p>
          <a:p>
            <a:r>
              <a:rPr lang="en-US" altLang="ko-KR" sz="700" dirty="0"/>
              <a:t>    </a:t>
            </a:r>
            <a:r>
              <a:rPr lang="ko-KR" altLang="en-US" sz="700" dirty="0"/>
              <a:t>진입로</a:t>
            </a:r>
            <a:r>
              <a:rPr lang="en-US" altLang="ko-KR" sz="700" dirty="0"/>
              <a:t>(2)</a:t>
            </a:r>
            <a:r>
              <a:rPr lang="ko-KR" altLang="en-US" sz="700" dirty="0"/>
              <a:t>는 중간지점에 위치한 정류장입니다</a:t>
            </a:r>
            <a:r>
              <a:rPr lang="en-US" altLang="ko-KR" sz="700" dirty="0"/>
              <a:t>.</a:t>
            </a:r>
            <a:endParaRPr lang="ko-KR" altLang="en-US" sz="700" dirty="0"/>
          </a:p>
        </p:txBody>
      </p:sp>
      <p:cxnSp>
        <p:nvCxnSpPr>
          <p:cNvPr id="40" name="직선 화살표 연결선 39"/>
          <p:cNvCxnSpPr/>
          <p:nvPr/>
        </p:nvCxnSpPr>
        <p:spPr>
          <a:xfrm flipV="1">
            <a:off x="3423183" y="5242560"/>
            <a:ext cx="983354" cy="3883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4414533" y="4631406"/>
            <a:ext cx="1663337" cy="7809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4442227" y="4695192"/>
            <a:ext cx="1660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★현금★ 준비하셨나요</a:t>
            </a:r>
            <a:r>
              <a:rPr lang="en-US" altLang="ko-KR" sz="1000" dirty="0"/>
              <a:t>!?</a:t>
            </a:r>
            <a:endParaRPr lang="ko-KR" altLang="en-US" sz="1000" dirty="0"/>
          </a:p>
        </p:txBody>
      </p:sp>
      <p:sp>
        <p:nvSpPr>
          <p:cNvPr id="43" name="직사각형 42"/>
          <p:cNvSpPr/>
          <p:nvPr/>
        </p:nvSpPr>
        <p:spPr>
          <a:xfrm>
            <a:off x="4538022" y="5116853"/>
            <a:ext cx="648977" cy="186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5316059" y="5108768"/>
            <a:ext cx="648977" cy="186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4538022" y="5116853"/>
            <a:ext cx="6489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/>
              <a:t>예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316059" y="5108768"/>
            <a:ext cx="6489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아니오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6297010" y="1415315"/>
            <a:ext cx="3128974" cy="454562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7503181" y="1415315"/>
            <a:ext cx="716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YA, TA!</a:t>
            </a:r>
            <a:r>
              <a:rPr lang="ko-KR" altLang="en-US" dirty="0"/>
              <a:t> </a:t>
            </a:r>
          </a:p>
        </p:txBody>
      </p:sp>
      <p:grpSp>
        <p:nvGrpSpPr>
          <p:cNvPr id="49" name="그룹 48"/>
          <p:cNvGrpSpPr/>
          <p:nvPr/>
        </p:nvGrpSpPr>
        <p:grpSpPr>
          <a:xfrm>
            <a:off x="6394047" y="1536326"/>
            <a:ext cx="235132" cy="139337"/>
            <a:chOff x="1584959" y="2438400"/>
            <a:chExt cx="1219201" cy="838073"/>
          </a:xfrm>
        </p:grpSpPr>
        <p:cxnSp>
          <p:nvCxnSpPr>
            <p:cNvPr id="50" name="직선 연결선 49"/>
            <p:cNvCxnSpPr/>
            <p:nvPr/>
          </p:nvCxnSpPr>
          <p:spPr>
            <a:xfrm flipV="1">
              <a:off x="1584960" y="2438400"/>
              <a:ext cx="444137" cy="4180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1584959" y="2856412"/>
              <a:ext cx="452846" cy="4200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1584959" y="2856411"/>
              <a:ext cx="12192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3" name="직선 연결선 52"/>
          <p:cNvCxnSpPr/>
          <p:nvPr/>
        </p:nvCxnSpPr>
        <p:spPr>
          <a:xfrm>
            <a:off x="6297010" y="1784647"/>
            <a:ext cx="31289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197677" y="2919762"/>
            <a:ext cx="1327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YA, TA!</a:t>
            </a:r>
            <a:endParaRPr lang="ko-KR" altLang="en-US" sz="2800" dirty="0"/>
          </a:p>
        </p:txBody>
      </p:sp>
      <p:sp>
        <p:nvSpPr>
          <p:cNvPr id="56" name="TextBox 55"/>
          <p:cNvSpPr txBox="1"/>
          <p:nvPr/>
        </p:nvSpPr>
        <p:spPr>
          <a:xfrm>
            <a:off x="7208353" y="2672838"/>
            <a:ext cx="1306286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신개념 </a:t>
            </a:r>
            <a:r>
              <a:rPr lang="ko-KR" altLang="en-US" sz="1000" dirty="0" err="1"/>
              <a:t>카풀</a:t>
            </a:r>
            <a:r>
              <a:rPr lang="ko-KR" altLang="en-US" sz="1000" dirty="0"/>
              <a:t> 서비스</a:t>
            </a:r>
            <a:r>
              <a:rPr lang="en-US" altLang="ko-KR" sz="1000" dirty="0"/>
              <a:t>!</a:t>
            </a:r>
            <a:endParaRPr lang="ko-KR" alt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6759862" y="3928206"/>
            <a:ext cx="2203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잠시만 기다려주세요</a:t>
            </a:r>
            <a:r>
              <a:rPr lang="en-US" altLang="ko-KR" sz="1200" dirty="0"/>
              <a:t>.</a:t>
            </a:r>
          </a:p>
          <a:p>
            <a:pPr algn="ctr"/>
            <a:r>
              <a:rPr lang="ko-KR" altLang="en-US" sz="1200" dirty="0"/>
              <a:t>운전자를 찾고 있는 중입니다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cxnSp>
        <p:nvCxnSpPr>
          <p:cNvPr id="59" name="직선 화살표 연결선 58"/>
          <p:cNvCxnSpPr/>
          <p:nvPr/>
        </p:nvCxnSpPr>
        <p:spPr>
          <a:xfrm>
            <a:off x="9553303" y="3795055"/>
            <a:ext cx="452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0267404" y="3436018"/>
            <a:ext cx="161108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연결 성공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54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모서리가 둥근 직사각형 56">
            <a:extLst>
              <a:ext uri="{FF2B5EF4-FFF2-40B4-BE49-F238E27FC236}">
                <a16:creationId xmlns:a16="http://schemas.microsoft.com/office/drawing/2014/main" id="{7595A6DD-BA4F-42EC-AAF9-729C44AD1E6D}"/>
              </a:ext>
            </a:extLst>
          </p:cNvPr>
          <p:cNvSpPr/>
          <p:nvPr/>
        </p:nvSpPr>
        <p:spPr>
          <a:xfrm>
            <a:off x="10097476" y="2719330"/>
            <a:ext cx="767748" cy="2090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05097" y="1415315"/>
            <a:ext cx="3128974" cy="454562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11268" y="1415315"/>
            <a:ext cx="716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YA, TA!</a:t>
            </a:r>
            <a:r>
              <a:rPr lang="ko-KR" altLang="en-US" dirty="0"/>
              <a:t> 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602134" y="1536326"/>
            <a:ext cx="235132" cy="139337"/>
            <a:chOff x="1584959" y="2438400"/>
            <a:chExt cx="1219201" cy="838073"/>
          </a:xfrm>
        </p:grpSpPr>
        <p:cxnSp>
          <p:nvCxnSpPr>
            <p:cNvPr id="7" name="직선 연결선 6"/>
            <p:cNvCxnSpPr/>
            <p:nvPr/>
          </p:nvCxnSpPr>
          <p:spPr>
            <a:xfrm flipV="1">
              <a:off x="1584960" y="2438400"/>
              <a:ext cx="444137" cy="4180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1584959" y="2856412"/>
              <a:ext cx="452846" cy="4200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1584959" y="2856411"/>
              <a:ext cx="12192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" name="직선 연결선 9"/>
          <p:cNvCxnSpPr/>
          <p:nvPr/>
        </p:nvCxnSpPr>
        <p:spPr>
          <a:xfrm>
            <a:off x="505097" y="1784647"/>
            <a:ext cx="31289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5097" y="422532"/>
            <a:ext cx="342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연결되었을 때</a:t>
            </a:r>
            <a:r>
              <a:rPr lang="en-US" altLang="ko-KR" dirty="0"/>
              <a:t> (</a:t>
            </a:r>
            <a:r>
              <a:rPr lang="ko-KR" altLang="en-US" dirty="0"/>
              <a:t>이용자 시점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706633" y="2299114"/>
            <a:ext cx="2708554" cy="99277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28944" y="2604736"/>
            <a:ext cx="206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사진 정보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87789" y="3744686"/>
            <a:ext cx="853628" cy="1828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10991" y="3744686"/>
            <a:ext cx="862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운전자 연락처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1711268" y="3925294"/>
            <a:ext cx="1619045" cy="2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44961" y="4072252"/>
            <a:ext cx="2685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* </a:t>
            </a:r>
            <a:r>
              <a:rPr lang="ko-KR" altLang="en-US" sz="800" dirty="0"/>
              <a:t>운전자가 위치 파악을 위하여 전화를 드릴 거예요</a:t>
            </a:r>
            <a:r>
              <a:rPr lang="en-US" altLang="ko-KR" sz="800" dirty="0"/>
              <a:t>!</a:t>
            </a:r>
          </a:p>
          <a:p>
            <a:r>
              <a:rPr lang="ko-KR" altLang="en-US" sz="800" dirty="0"/>
              <a:t>  전화를 받아 위치를 알려주세요</a:t>
            </a:r>
            <a:r>
              <a:rPr lang="en-US" altLang="ko-KR" sz="800" dirty="0"/>
              <a:t>!</a:t>
            </a:r>
            <a:endParaRPr lang="ko-KR" altLang="en-US" sz="800" dirty="0"/>
          </a:p>
        </p:txBody>
      </p:sp>
      <p:grpSp>
        <p:nvGrpSpPr>
          <p:cNvPr id="20" name="그룹 19"/>
          <p:cNvGrpSpPr/>
          <p:nvPr/>
        </p:nvGrpSpPr>
        <p:grpSpPr>
          <a:xfrm>
            <a:off x="637408" y="5474376"/>
            <a:ext cx="2777779" cy="324430"/>
            <a:chOff x="6365965" y="5302285"/>
            <a:chExt cx="2534195" cy="307777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6365965" y="5302285"/>
              <a:ext cx="2534195" cy="307777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257047" y="5302285"/>
              <a:ext cx="827937" cy="291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/>
                <a:t>탑승완료</a:t>
              </a:r>
              <a:endParaRPr lang="ko-KR" altLang="en-US" sz="1400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37407" y="4381504"/>
            <a:ext cx="2758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* </a:t>
            </a:r>
            <a:r>
              <a:rPr lang="ko-KR" altLang="en-US" sz="800" dirty="0"/>
              <a:t>도착하셨다면 </a:t>
            </a:r>
            <a:r>
              <a:rPr lang="en-US" altLang="ko-KR" sz="800" dirty="0"/>
              <a:t>‘</a:t>
            </a:r>
            <a:r>
              <a:rPr lang="ko-KR" altLang="en-US" sz="800" dirty="0" err="1"/>
              <a:t>탑승완료</a:t>
            </a:r>
            <a:r>
              <a:rPr lang="en-US" altLang="ko-KR" sz="800" dirty="0"/>
              <a:t>’ </a:t>
            </a:r>
            <a:r>
              <a:rPr lang="ko-KR" altLang="en-US" sz="800" dirty="0"/>
              <a:t>버튼을 꼭</a:t>
            </a:r>
            <a:r>
              <a:rPr lang="en-US" altLang="ko-KR" sz="800" dirty="0"/>
              <a:t>! </a:t>
            </a:r>
            <a:r>
              <a:rPr lang="ko-KR" altLang="en-US" sz="800" dirty="0"/>
              <a:t>눌러주세요</a:t>
            </a:r>
            <a:r>
              <a:rPr lang="en-US" altLang="ko-KR" sz="800" dirty="0"/>
              <a:t>!</a:t>
            </a:r>
            <a:endParaRPr lang="ko-KR" altLang="en-US" sz="800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677409" y="1959116"/>
            <a:ext cx="853628" cy="1806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87789" y="1950720"/>
            <a:ext cx="853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운전자 스쿠터</a:t>
            </a: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3718560" y="3496644"/>
            <a:ext cx="8346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4663945" y="1415315"/>
            <a:ext cx="3128974" cy="454562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5870116" y="1415315"/>
            <a:ext cx="716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YA, TA!</a:t>
            </a:r>
            <a:r>
              <a:rPr lang="ko-KR" altLang="en-US" dirty="0"/>
              <a:t> </a:t>
            </a:r>
          </a:p>
        </p:txBody>
      </p:sp>
      <p:grpSp>
        <p:nvGrpSpPr>
          <p:cNvPr id="34" name="그룹 33"/>
          <p:cNvGrpSpPr/>
          <p:nvPr/>
        </p:nvGrpSpPr>
        <p:grpSpPr>
          <a:xfrm>
            <a:off x="4760982" y="1536326"/>
            <a:ext cx="235132" cy="139337"/>
            <a:chOff x="1584959" y="2438400"/>
            <a:chExt cx="1219201" cy="838073"/>
          </a:xfrm>
        </p:grpSpPr>
        <p:cxnSp>
          <p:nvCxnSpPr>
            <p:cNvPr id="35" name="직선 연결선 34"/>
            <p:cNvCxnSpPr/>
            <p:nvPr/>
          </p:nvCxnSpPr>
          <p:spPr>
            <a:xfrm flipV="1">
              <a:off x="1584960" y="2438400"/>
              <a:ext cx="444137" cy="4180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1584959" y="2856412"/>
              <a:ext cx="452846" cy="4200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1584959" y="2856411"/>
              <a:ext cx="12192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8" name="직선 연결선 37"/>
          <p:cNvCxnSpPr/>
          <p:nvPr/>
        </p:nvCxnSpPr>
        <p:spPr>
          <a:xfrm>
            <a:off x="4663945" y="1784647"/>
            <a:ext cx="31289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모서리가 둥근 직사각형 40"/>
          <p:cNvSpPr/>
          <p:nvPr/>
        </p:nvSpPr>
        <p:spPr>
          <a:xfrm>
            <a:off x="4846635" y="2203281"/>
            <a:ext cx="2686785" cy="4085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846636" y="2211677"/>
            <a:ext cx="2573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안전하게 도착 하셨나요</a:t>
            </a:r>
            <a:r>
              <a:rPr lang="en-US" altLang="ko-KR" sz="1000" dirty="0"/>
              <a:t>?</a:t>
            </a:r>
          </a:p>
          <a:p>
            <a:r>
              <a:rPr lang="ko-KR" altLang="en-US" sz="1000" dirty="0"/>
              <a:t>좋았던 점이나 불편했던 점을 적어주세요</a:t>
            </a:r>
            <a:r>
              <a:rPr lang="en-US" altLang="ko-KR" sz="1000" dirty="0"/>
              <a:t>!</a:t>
            </a:r>
            <a:endParaRPr lang="ko-KR" altLang="en-US" sz="1000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4846634" y="2832296"/>
            <a:ext cx="2686786" cy="11582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/>
          <p:cNvGrpSpPr/>
          <p:nvPr/>
        </p:nvGrpSpPr>
        <p:grpSpPr>
          <a:xfrm>
            <a:off x="4839541" y="5457723"/>
            <a:ext cx="2777779" cy="324430"/>
            <a:chOff x="6365965" y="5302285"/>
            <a:chExt cx="2534195" cy="307777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6365965" y="5302285"/>
              <a:ext cx="2534195" cy="307777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257047" y="5302285"/>
              <a:ext cx="827937" cy="291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보내기</a:t>
              </a:r>
            </a:p>
          </p:txBody>
        </p:sp>
      </p:grpSp>
      <p:cxnSp>
        <p:nvCxnSpPr>
          <p:cNvPr id="47" name="직선 화살표 연결선 46"/>
          <p:cNvCxnSpPr/>
          <p:nvPr/>
        </p:nvCxnSpPr>
        <p:spPr>
          <a:xfrm>
            <a:off x="7894319" y="3492391"/>
            <a:ext cx="8346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8830408" y="1415315"/>
            <a:ext cx="3128974" cy="454562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10036579" y="1415315"/>
            <a:ext cx="716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YA, TA!</a:t>
            </a:r>
            <a:r>
              <a:rPr lang="ko-KR" altLang="en-US" dirty="0"/>
              <a:t> </a:t>
            </a:r>
          </a:p>
        </p:txBody>
      </p:sp>
      <p:grpSp>
        <p:nvGrpSpPr>
          <p:cNvPr id="50" name="그룹 49"/>
          <p:cNvGrpSpPr/>
          <p:nvPr/>
        </p:nvGrpSpPr>
        <p:grpSpPr>
          <a:xfrm>
            <a:off x="8927445" y="1536326"/>
            <a:ext cx="235132" cy="139337"/>
            <a:chOff x="1584959" y="2438400"/>
            <a:chExt cx="1219201" cy="838073"/>
          </a:xfrm>
        </p:grpSpPr>
        <p:cxnSp>
          <p:nvCxnSpPr>
            <p:cNvPr id="51" name="직선 연결선 50"/>
            <p:cNvCxnSpPr/>
            <p:nvPr/>
          </p:nvCxnSpPr>
          <p:spPr>
            <a:xfrm flipV="1">
              <a:off x="1584960" y="2438400"/>
              <a:ext cx="444137" cy="4180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1584959" y="2856412"/>
              <a:ext cx="452846" cy="4200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1584959" y="2856411"/>
              <a:ext cx="12192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4" name="직선 연결선 53"/>
          <p:cNvCxnSpPr/>
          <p:nvPr/>
        </p:nvCxnSpPr>
        <p:spPr>
          <a:xfrm>
            <a:off x="8830408" y="1784647"/>
            <a:ext cx="31289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모서리가 둥근 직사각형 54"/>
          <p:cNvSpPr/>
          <p:nvPr/>
        </p:nvSpPr>
        <p:spPr>
          <a:xfrm>
            <a:off x="8970272" y="1924475"/>
            <a:ext cx="783245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8935258" y="1952276"/>
            <a:ext cx="8532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경로 선택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8970273" y="2369087"/>
            <a:ext cx="791954" cy="2090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8927445" y="2355346"/>
            <a:ext cx="26563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진입로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8970272" y="2712039"/>
            <a:ext cx="783245" cy="20900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927445" y="2698298"/>
            <a:ext cx="26563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</a:rPr>
              <a:t>이마트 앞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783234" y="2520097"/>
            <a:ext cx="26563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-&gt;</a:t>
            </a:r>
            <a:endParaRPr lang="ko-KR" altLang="en-US" sz="900" dirty="0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8988402" y="4159039"/>
            <a:ext cx="2760805" cy="20900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8945575" y="4145298"/>
            <a:ext cx="26563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</a:rPr>
              <a:t>09-28 08: 45</a:t>
            </a:r>
          </a:p>
        </p:txBody>
      </p:sp>
      <p:sp>
        <p:nvSpPr>
          <p:cNvPr id="69" name="모서리가 둥근 직사각형 68"/>
          <p:cNvSpPr/>
          <p:nvPr/>
        </p:nvSpPr>
        <p:spPr>
          <a:xfrm>
            <a:off x="8988402" y="4529731"/>
            <a:ext cx="2760805" cy="2090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8945575" y="4515990"/>
            <a:ext cx="26563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09-28 08: 50</a:t>
            </a:r>
            <a:endParaRPr lang="ko-KR" altLang="en-US" sz="900" dirty="0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8987689" y="4899762"/>
            <a:ext cx="2760805" cy="2090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8944862" y="4886021"/>
            <a:ext cx="26563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09-29 09: 45 </a:t>
            </a:r>
            <a:endParaRPr lang="ko-KR" altLang="en-US" sz="900" dirty="0"/>
          </a:p>
        </p:txBody>
      </p:sp>
      <p:grpSp>
        <p:nvGrpSpPr>
          <p:cNvPr id="77" name="그룹 76"/>
          <p:cNvGrpSpPr/>
          <p:nvPr/>
        </p:nvGrpSpPr>
        <p:grpSpPr>
          <a:xfrm>
            <a:off x="9006004" y="5468959"/>
            <a:ext cx="2777779" cy="324430"/>
            <a:chOff x="6365965" y="5302285"/>
            <a:chExt cx="2534195" cy="307777"/>
          </a:xfrm>
        </p:grpSpPr>
        <p:sp>
          <p:nvSpPr>
            <p:cNvPr id="78" name="모서리가 둥근 직사각형 77"/>
            <p:cNvSpPr/>
            <p:nvPr/>
          </p:nvSpPr>
          <p:spPr>
            <a:xfrm>
              <a:off x="6365965" y="5302285"/>
              <a:ext cx="2534195" cy="307777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257047" y="5302285"/>
              <a:ext cx="827937" cy="291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신청하기</a:t>
              </a:r>
            </a:p>
          </p:txBody>
        </p:sp>
      </p:grpSp>
      <p:sp>
        <p:nvSpPr>
          <p:cNvPr id="73" name="모서리가 둥근 직사각형 56">
            <a:extLst>
              <a:ext uri="{FF2B5EF4-FFF2-40B4-BE49-F238E27FC236}">
                <a16:creationId xmlns:a16="http://schemas.microsoft.com/office/drawing/2014/main" id="{BB3F1FFE-B68F-4D27-9F9C-ED0480D07745}"/>
              </a:ext>
            </a:extLst>
          </p:cNvPr>
          <p:cNvSpPr/>
          <p:nvPr/>
        </p:nvSpPr>
        <p:spPr>
          <a:xfrm>
            <a:off x="10097476" y="2380263"/>
            <a:ext cx="767748" cy="20900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CB57B50-8B61-44E0-B54F-BA41642E390C}"/>
              </a:ext>
            </a:extLst>
          </p:cNvPr>
          <p:cNvSpPr txBox="1"/>
          <p:nvPr/>
        </p:nvSpPr>
        <p:spPr>
          <a:xfrm>
            <a:off x="10049645" y="2369591"/>
            <a:ext cx="26563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>
                <a:solidFill>
                  <a:schemeClr val="bg1">
                    <a:lumMod val="75000"/>
                  </a:schemeClr>
                </a:solidFill>
              </a:rPr>
              <a:t>명진당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1" name="모서리가 둥근 직사각형 56">
            <a:extLst>
              <a:ext uri="{FF2B5EF4-FFF2-40B4-BE49-F238E27FC236}">
                <a16:creationId xmlns:a16="http://schemas.microsoft.com/office/drawing/2014/main" id="{EC67E93F-3BD9-4A1E-BF3B-E29764D6D9B5}"/>
              </a:ext>
            </a:extLst>
          </p:cNvPr>
          <p:cNvSpPr/>
          <p:nvPr/>
        </p:nvSpPr>
        <p:spPr>
          <a:xfrm>
            <a:off x="10097476" y="2721021"/>
            <a:ext cx="767748" cy="2090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45BA942-3C01-4252-9D1B-2124FE9224CA}"/>
              </a:ext>
            </a:extLst>
          </p:cNvPr>
          <p:cNvSpPr txBox="1"/>
          <p:nvPr/>
        </p:nvSpPr>
        <p:spPr>
          <a:xfrm>
            <a:off x="10049645" y="2710349"/>
            <a:ext cx="26563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제</a:t>
            </a:r>
            <a:r>
              <a:rPr lang="en-US" altLang="ko-KR" sz="900" dirty="0"/>
              <a:t>3</a:t>
            </a:r>
            <a:r>
              <a:rPr lang="ko-KR" altLang="en-US" sz="900" dirty="0"/>
              <a:t>공학관</a:t>
            </a:r>
          </a:p>
        </p:txBody>
      </p:sp>
      <p:sp>
        <p:nvSpPr>
          <p:cNvPr id="93" name="모서리가 둥근 직사각형 56">
            <a:extLst>
              <a:ext uri="{FF2B5EF4-FFF2-40B4-BE49-F238E27FC236}">
                <a16:creationId xmlns:a16="http://schemas.microsoft.com/office/drawing/2014/main" id="{C56AF63F-0300-4547-AB30-D28F54B74782}"/>
              </a:ext>
            </a:extLst>
          </p:cNvPr>
          <p:cNvSpPr/>
          <p:nvPr/>
        </p:nvSpPr>
        <p:spPr>
          <a:xfrm>
            <a:off x="10114893" y="3466055"/>
            <a:ext cx="767748" cy="2090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모서리가 둥근 직사각형 56">
            <a:extLst>
              <a:ext uri="{FF2B5EF4-FFF2-40B4-BE49-F238E27FC236}">
                <a16:creationId xmlns:a16="http://schemas.microsoft.com/office/drawing/2014/main" id="{3AFB78C3-316A-4D41-94D2-D0773C607386}"/>
              </a:ext>
            </a:extLst>
          </p:cNvPr>
          <p:cNvSpPr/>
          <p:nvPr/>
        </p:nvSpPr>
        <p:spPr>
          <a:xfrm>
            <a:off x="8987690" y="3115812"/>
            <a:ext cx="791954" cy="2090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081253D-A598-495F-8365-5EB83FA7331A}"/>
              </a:ext>
            </a:extLst>
          </p:cNvPr>
          <p:cNvSpPr txBox="1"/>
          <p:nvPr/>
        </p:nvSpPr>
        <p:spPr>
          <a:xfrm>
            <a:off x="8944862" y="3102071"/>
            <a:ext cx="26563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/>
              <a:t>명진당</a:t>
            </a:r>
            <a:endParaRPr lang="ko-KR" altLang="en-US" sz="900" dirty="0"/>
          </a:p>
        </p:txBody>
      </p:sp>
      <p:sp>
        <p:nvSpPr>
          <p:cNvPr id="96" name="모서리가 둥근 직사각형 58">
            <a:extLst>
              <a:ext uri="{FF2B5EF4-FFF2-40B4-BE49-F238E27FC236}">
                <a16:creationId xmlns:a16="http://schemas.microsoft.com/office/drawing/2014/main" id="{8B814A23-D476-4BBB-98E3-FEEED14E85DE}"/>
              </a:ext>
            </a:extLst>
          </p:cNvPr>
          <p:cNvSpPr/>
          <p:nvPr/>
        </p:nvSpPr>
        <p:spPr>
          <a:xfrm>
            <a:off x="8987689" y="3458764"/>
            <a:ext cx="783245" cy="2090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00346BE-4B49-4D86-8623-C42A6EE1998B}"/>
              </a:ext>
            </a:extLst>
          </p:cNvPr>
          <p:cNvSpPr txBox="1"/>
          <p:nvPr/>
        </p:nvSpPr>
        <p:spPr>
          <a:xfrm>
            <a:off x="8944862" y="3445023"/>
            <a:ext cx="26563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제</a:t>
            </a:r>
            <a:r>
              <a:rPr lang="en-US" altLang="ko-KR" sz="900" dirty="0"/>
              <a:t>3</a:t>
            </a:r>
            <a:r>
              <a:rPr lang="ko-KR" altLang="en-US" sz="900" dirty="0"/>
              <a:t>공학관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F84D3FD-69F7-4788-BB1A-9AF00ED02735}"/>
              </a:ext>
            </a:extLst>
          </p:cNvPr>
          <p:cNvSpPr txBox="1"/>
          <p:nvPr/>
        </p:nvSpPr>
        <p:spPr>
          <a:xfrm>
            <a:off x="9800651" y="3266822"/>
            <a:ext cx="26563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-&gt;</a:t>
            </a:r>
            <a:endParaRPr lang="ko-KR" altLang="en-US" sz="900" dirty="0"/>
          </a:p>
        </p:txBody>
      </p:sp>
      <p:sp>
        <p:nvSpPr>
          <p:cNvPr id="99" name="모서리가 둥근 직사각형 56">
            <a:extLst>
              <a:ext uri="{FF2B5EF4-FFF2-40B4-BE49-F238E27FC236}">
                <a16:creationId xmlns:a16="http://schemas.microsoft.com/office/drawing/2014/main" id="{B75137A4-E4F8-47B9-A966-C303FDCD461C}"/>
              </a:ext>
            </a:extLst>
          </p:cNvPr>
          <p:cNvSpPr/>
          <p:nvPr/>
        </p:nvSpPr>
        <p:spPr>
          <a:xfrm>
            <a:off x="10114893" y="3126988"/>
            <a:ext cx="767748" cy="2090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모서리가 둥근 직사각형 56">
            <a:extLst>
              <a:ext uri="{FF2B5EF4-FFF2-40B4-BE49-F238E27FC236}">
                <a16:creationId xmlns:a16="http://schemas.microsoft.com/office/drawing/2014/main" id="{BB820242-158B-4D7A-84A0-34F452763D24}"/>
              </a:ext>
            </a:extLst>
          </p:cNvPr>
          <p:cNvSpPr/>
          <p:nvPr/>
        </p:nvSpPr>
        <p:spPr>
          <a:xfrm>
            <a:off x="10114893" y="3467746"/>
            <a:ext cx="767748" cy="2090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00A820C-A18F-49FF-BB83-CAF2E1A90892}"/>
              </a:ext>
            </a:extLst>
          </p:cNvPr>
          <p:cNvSpPr txBox="1"/>
          <p:nvPr/>
        </p:nvSpPr>
        <p:spPr>
          <a:xfrm>
            <a:off x="10036579" y="3458527"/>
            <a:ext cx="26563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이마트 앞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F577BF8-ABF1-4F8E-BDB7-A64133569972}"/>
              </a:ext>
            </a:extLst>
          </p:cNvPr>
          <p:cNvSpPr txBox="1"/>
          <p:nvPr/>
        </p:nvSpPr>
        <p:spPr>
          <a:xfrm>
            <a:off x="10033142" y="3120835"/>
            <a:ext cx="26563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진입로</a:t>
            </a:r>
          </a:p>
        </p:txBody>
      </p: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D9E1992C-52C0-4D61-A0AE-B327A419F5F0}"/>
              </a:ext>
            </a:extLst>
          </p:cNvPr>
          <p:cNvCxnSpPr>
            <a:cxnSpLocks/>
          </p:cNvCxnSpPr>
          <p:nvPr/>
        </p:nvCxnSpPr>
        <p:spPr>
          <a:xfrm>
            <a:off x="8970272" y="3940625"/>
            <a:ext cx="277822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E004D15D-1F7A-4B27-A23B-44BEAF2EF3C9}"/>
              </a:ext>
            </a:extLst>
          </p:cNvPr>
          <p:cNvCxnSpPr>
            <a:cxnSpLocks/>
          </p:cNvCxnSpPr>
          <p:nvPr/>
        </p:nvCxnSpPr>
        <p:spPr>
          <a:xfrm>
            <a:off x="8987688" y="3026320"/>
            <a:ext cx="196551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608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424</Words>
  <Application>Microsoft Office PowerPoint</Application>
  <PresentationFormat>와이드스크린</PresentationFormat>
  <Paragraphs>131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SeungJun</dc:creator>
  <cp:lastModifiedBy> </cp:lastModifiedBy>
  <cp:revision>29</cp:revision>
  <dcterms:created xsi:type="dcterms:W3CDTF">2018-09-23T11:48:31Z</dcterms:created>
  <dcterms:modified xsi:type="dcterms:W3CDTF">2018-10-10T13:48:34Z</dcterms:modified>
</cp:coreProperties>
</file>