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8687-1DCA-74B2-88C1-D6B7DBC9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80747-8402-A20C-7C80-DD09B7228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667-4D89-8837-A482-FA44E97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C7C67-33E5-B4D4-619A-9F72C9BD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A6DDF-B15B-F2DB-CF4E-0ACE7B9E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05E4-74AC-C606-DC29-324B675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8493B-39C1-6B56-4484-B7CBADC51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D379D-60BF-0BBA-28BD-AC50C40F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2E5F5-A619-E734-2338-3FFA3279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344DA-E34C-3E8B-4A07-F396F812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D170C-2A9D-E771-8ABA-197E758EA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E0C62-16BF-5139-5821-B053E279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29BAC-596A-6DCD-8A06-2B147590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3295-3F76-C8E1-257D-2C938D2A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FC828-2806-5AB4-A309-BA29091C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12E8-2BB1-8955-77B3-01EDB5C8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61DE8-69FB-0EBE-152F-5724EBB4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EF611-19A7-2E56-134A-1FA2D25F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D9E84-9992-BD04-D94D-B833AFBE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3BAAC-7DE2-56D5-D9AC-C808E097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7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62F6D-6C07-A09A-15E6-471064DF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05E09-EAC5-EC6F-5D6B-460473DC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12C9D-0817-223E-883B-A1B89061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EA00F-91FB-628A-E4A0-3502E1DC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FFDF3-32F4-254B-6A76-E0D8D8AD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DE0B-4E58-2898-4DE1-79360499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C2F94-8C22-067C-6FE2-6D038B777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84DA9-2871-E285-72DC-91134D76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1B76A-93B2-D532-31AF-618DCF7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FC3FD-C4BD-3BAD-007E-B3D7C604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44CB5-008E-6619-2010-816F941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3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EC5E7-A6D1-AFF7-8924-42164CAA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9B496-D7D1-6283-2261-8E233C57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30F65-30B7-FB81-0F22-C70AB7F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142E1D-8C90-35D8-936E-60927566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91E29-CCD8-E0D9-87C6-F7B8B0B98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83445-E4F4-A8AC-9C5A-36BFCAF5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52D7B-D92F-8C7A-BFEE-F7784082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D9651-32F2-96A6-7CD6-E89D04D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783A-5C0E-7BB6-B563-FCB6470E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869319-BCD0-D919-AD3F-7B53D44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96F61-1905-7679-6B08-8111888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245E6-5E31-6484-3465-D70939F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6DD1E-06CC-0621-D4A7-9CF00E8E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087E0-B886-F3F3-6DE9-5D9C47A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FA2FC-9491-EAEC-5885-39B49CE1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5C95-5752-B837-A421-FFA5F748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45994-1374-18CC-B56B-7A0ED187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42101-CA2F-BEB5-9519-D76C784D2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DC113-2FFF-3EBE-348C-744C4F12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37F3B-675D-EC97-9D9A-B4001753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FF489-7F2C-DC16-23CE-15289F7B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3FD9F-10C6-F9EB-21F9-70A45D3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B474-168D-F481-6748-000D7037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D6CBF-9D10-D324-F243-4509D42B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9F52-5924-9A4B-A691-659AD7B4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D327-6F2E-61C4-A703-571AABD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38760-AB13-5E78-1CCE-B01BE1A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5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FA1C2-A484-D6F4-7DBF-34850B5A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70E5-F4D6-F6CD-1E69-70E3FD47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8C6D0-9510-5FB4-D498-A06E7ADC9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CFD7-2B49-4C56-AD0F-21D51C6A5A27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CE79F-34C1-51BB-B800-AC7DBB899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48618-29AC-49B1-00A4-2DC2AEE5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9F6-5929-4D2F-A752-C7A3396DD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ksqlll0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ksqlll0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60D51-04F9-9F54-8F99-0D871378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1182"/>
            <a:ext cx="9144000" cy="1008810"/>
          </a:xfrm>
        </p:spPr>
        <p:txBody>
          <a:bodyPr/>
          <a:lstStyle/>
          <a:p>
            <a:r>
              <a:rPr lang="en-US" altLang="ko-KR" dirty="0"/>
              <a:t>HELPER 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BAB38-96B7-523B-985E-D3D86C72D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399" y="3619965"/>
            <a:ext cx="3509683" cy="38725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TEAM : </a:t>
            </a:r>
            <a:r>
              <a:rPr lang="ko-KR" altLang="en-US" sz="2000" dirty="0"/>
              <a:t>위기탈출 </a:t>
            </a:r>
            <a:r>
              <a:rPr lang="ko-KR" altLang="en-US" sz="2000" dirty="0" err="1"/>
              <a:t>넘버원이조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06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FA887-0E07-CDCC-A98C-821ED6D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70" y="304681"/>
            <a:ext cx="3083859" cy="752710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CONTENTS</a:t>
            </a:r>
            <a:endParaRPr lang="ko-KR" alt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D530-2656-4024-C1DB-0F9C0DA7D403}"/>
              </a:ext>
            </a:extLst>
          </p:cNvPr>
          <p:cNvSpPr txBox="1"/>
          <p:nvPr/>
        </p:nvSpPr>
        <p:spPr>
          <a:xfrm>
            <a:off x="555811" y="1470213"/>
            <a:ext cx="374724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ABOUT TEAM (</a:t>
            </a:r>
            <a:r>
              <a:rPr lang="ko-KR" altLang="en-US" dirty="0"/>
              <a:t>구성원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프로젝트 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프로젝트 기간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프로젝트 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프로젝트 관련 국내외 동향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프로젝트 범위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작업명세서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0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FA887-0E07-CDCC-A98C-821ED6D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70" y="295717"/>
            <a:ext cx="3083859" cy="7527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500" dirty="0"/>
              <a:t>TEAM PROFILE</a:t>
            </a:r>
            <a:endParaRPr lang="ko-KR" alt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D530-2656-4024-C1DB-0F9C0DA7D403}"/>
              </a:ext>
            </a:extLst>
          </p:cNvPr>
          <p:cNvSpPr txBox="1"/>
          <p:nvPr/>
        </p:nvSpPr>
        <p:spPr>
          <a:xfrm>
            <a:off x="555812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 재 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2"/>
              </a:rPr>
              <a:t>oon6114@naver.com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010-4903-5051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99E48-BCF5-181F-555D-E17EBD2FC231}"/>
              </a:ext>
            </a:extLst>
          </p:cNvPr>
          <p:cNvSpPr txBox="1"/>
          <p:nvPr/>
        </p:nvSpPr>
        <p:spPr>
          <a:xfrm>
            <a:off x="4352365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 두 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</a:t>
            </a:r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010-2185-5120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FBB-26EA-47CD-37C5-DA67425D505B}"/>
              </a:ext>
            </a:extLst>
          </p:cNvPr>
          <p:cNvSpPr txBox="1"/>
          <p:nvPr/>
        </p:nvSpPr>
        <p:spPr>
          <a:xfrm>
            <a:off x="8148918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 영 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3"/>
              </a:rPr>
              <a:t>eksqlll0@gmail.com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010-2308-8407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0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FA887-0E07-CDCC-A98C-821ED6D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070" y="295717"/>
            <a:ext cx="3083859" cy="752710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ABOUT TEAM</a:t>
            </a:r>
            <a:endParaRPr lang="ko-KR" altLang="en-US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D530-2656-4024-C1DB-0F9C0DA7D403}"/>
              </a:ext>
            </a:extLst>
          </p:cNvPr>
          <p:cNvSpPr txBox="1"/>
          <p:nvPr/>
        </p:nvSpPr>
        <p:spPr>
          <a:xfrm>
            <a:off x="555812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 재 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2"/>
              </a:rPr>
              <a:t>oon6114@naver.com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010-4903-5051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99E48-BCF5-181F-555D-E17EBD2FC231}"/>
              </a:ext>
            </a:extLst>
          </p:cNvPr>
          <p:cNvSpPr txBox="1"/>
          <p:nvPr/>
        </p:nvSpPr>
        <p:spPr>
          <a:xfrm>
            <a:off x="4352365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 두 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</a:t>
            </a:r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010-2185-5120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FBB-26EA-47CD-37C5-DA67425D505B}"/>
              </a:ext>
            </a:extLst>
          </p:cNvPr>
          <p:cNvSpPr txBox="1"/>
          <p:nvPr/>
        </p:nvSpPr>
        <p:spPr>
          <a:xfrm>
            <a:off x="8148918" y="1586754"/>
            <a:ext cx="348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 영 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3"/>
              </a:rPr>
              <a:t>eksqlll0@gmail.com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☏ </a:t>
            </a:r>
            <a:r>
              <a:rPr lang="en-US" altLang="ko-KR" dirty="0"/>
              <a:t>: 010-2308-8407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0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108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HELPER BOT</vt:lpstr>
      <vt:lpstr>CONTENTS</vt:lpstr>
      <vt:lpstr>TEAM PROFILE</vt:lpstr>
      <vt:lpstr>ABOUT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HELPER BOT</dc:title>
  <dc:creator>oon6612@gmail.com</dc:creator>
  <cp:lastModifiedBy>oon6612@gmail.com</cp:lastModifiedBy>
  <cp:revision>2</cp:revision>
  <dcterms:created xsi:type="dcterms:W3CDTF">2022-09-05T02:42:21Z</dcterms:created>
  <dcterms:modified xsi:type="dcterms:W3CDTF">2022-09-06T09:08:32Z</dcterms:modified>
</cp:coreProperties>
</file>