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92" r:id="rId19"/>
    <p:sldId id="284" r:id="rId20"/>
    <p:sldId id="285" r:id="rId21"/>
    <p:sldId id="286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67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602"/>
    <a:srgbClr val="668EFD"/>
    <a:srgbClr val="F3F7FB"/>
    <a:srgbClr val="EEEEEE"/>
    <a:srgbClr val="D0FECA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cl2035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jaryu92@gmail.com" TargetMode="External"/><Relationship Id="rId4" Type="http://schemas.openxmlformats.org/officeDocument/2006/relationships/hyperlink" Target="mailto:eksqlll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452278" y="6306881"/>
            <a:ext cx="19497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2"/>
              </a:rPr>
              <a:t>oon6114@naver.com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</a:t>
            </a:r>
            <a:r>
              <a:rPr lang="en-US" altLang="ko-KR" sz="1400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OhJaeGeun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3176168" y="6306880"/>
            <a:ext cx="17462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3"/>
              </a:rPr>
              <a:t>kacl2035@gmail.com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Github.com/Kdoo88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5984412" y="6306879"/>
            <a:ext cx="16498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4"/>
              </a:rPr>
              <a:t>eksqlll0@gmail.com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Github.com/221314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550179" y="6306881"/>
            <a:ext cx="17114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5"/>
              </a:rPr>
              <a:t>jjaryu92@gmail.com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Github.com/kes9238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7164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9238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561249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 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작업 명세서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5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Build the whole system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21219" y="463846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매뉴얼을 화면에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52046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 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작업 명세서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5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Testing and stabilization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및 안정화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650744"/>
            <a:ext cx="243188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2600-4626-2CB8-BD30-95408BAA5023}"/>
              </a:ext>
            </a:extLst>
          </p:cNvPr>
          <p:cNvSpPr txBox="1"/>
          <p:nvPr/>
        </p:nvSpPr>
        <p:spPr>
          <a:xfrm>
            <a:off x="2553296" y="5268036"/>
            <a:ext cx="279935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통신 상태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5588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시스템 환경 구축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8A404D2-32B9-2D5B-1C58-F3390F47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26" y="1351937"/>
            <a:ext cx="4069080" cy="6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7020704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1-2.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0191"/>
              </p:ext>
            </p:extLst>
          </p:nvPr>
        </p:nvGraphicFramePr>
        <p:xfrm>
          <a:off x="5805486" y="2367612"/>
          <a:ext cx="4450080" cy="474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4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Raspberry Pi 4B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MPU (Ubuntu, </a:t>
                      </a:r>
                      <a:r>
                        <a:rPr lang="en-US" altLang="ko-KR" sz="1600" dirty="0" err="1"/>
                        <a:t>raspbian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Arduino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UNO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MCU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Motor module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(L298n)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PWM Control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DC Motor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(Encoder)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control</a:t>
                      </a:r>
                      <a:r>
                        <a:rPr lang="ko-KR" altLang="en-US" sz="1400" dirty="0"/>
                        <a:t> 및 주행 거리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Lidar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(LD06)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Mapping </a:t>
                      </a:r>
                      <a:r>
                        <a:rPr lang="ko-KR" altLang="en-US" sz="140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400" dirty="0"/>
                        <a:t>장애물 감지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IMU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(MPU6050)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가속도 및 방향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9091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Manual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400" dirty="0"/>
                        <a:t>출력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73037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9259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WebCam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9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EDBD8C-ACBD-496F-C8F7-03D6D70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5"/>
          <a:stretch/>
        </p:blipFill>
        <p:spPr>
          <a:xfrm>
            <a:off x="5957887" y="2749111"/>
            <a:ext cx="3810001" cy="3838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8BD81-7C3D-F7C8-9F4E-C0FA646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714625"/>
            <a:ext cx="436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04735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A0E983F8-C670-87B7-59FB-886A4DDB291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D5DE128-D2A8-E34C-AD4B-000ADC16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FBC7DA-ADB9-240A-91C2-C5ED0C9F09BF}"/>
              </a:ext>
            </a:extLst>
          </p:cNvPr>
          <p:cNvSpPr txBox="1"/>
          <p:nvPr/>
        </p:nvSpPr>
        <p:spPr>
          <a:xfrm>
            <a:off x="1462087" y="27549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38755-20DE-B3A2-D7FA-3D9AA3A223C5}"/>
              </a:ext>
            </a:extLst>
          </p:cNvPr>
          <p:cNvSpPr txBox="1"/>
          <p:nvPr/>
        </p:nvSpPr>
        <p:spPr>
          <a:xfrm>
            <a:off x="5375712" y="27549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성 내 용</a:t>
            </a:r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7651080-23C8-6EB8-8684-E0CC71628638}"/>
              </a:ext>
            </a:extLst>
          </p:cNvPr>
          <p:cNvGrpSpPr/>
          <p:nvPr/>
        </p:nvGrpSpPr>
        <p:grpSpPr>
          <a:xfrm>
            <a:off x="1233639" y="59455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53308359-0824-E596-82F0-EDBE3EB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204BE-081D-7CDE-AF04-1D70F2B9E99C}"/>
              </a:ext>
            </a:extLst>
          </p:cNvPr>
          <p:cNvSpPr txBox="1"/>
          <p:nvPr/>
        </p:nvSpPr>
        <p:spPr>
          <a:xfrm>
            <a:off x="945672" y="3629025"/>
            <a:ext cx="1316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[Python, C++]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CF8E7C5F-053C-9706-90C3-D9EE398223EA}"/>
              </a:ext>
            </a:extLst>
          </p:cNvPr>
          <p:cNvGrpSpPr/>
          <p:nvPr/>
        </p:nvGrpSpPr>
        <p:grpSpPr>
          <a:xfrm>
            <a:off x="242887" y="4772025"/>
            <a:ext cx="4256350" cy="45719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AC5D28C5-9555-A447-986B-466AB869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F1027E-F54B-2F13-37A7-B0E892DC6DD9}"/>
              </a:ext>
            </a:extLst>
          </p:cNvPr>
          <p:cNvSpPr txBox="1"/>
          <p:nvPr/>
        </p:nvSpPr>
        <p:spPr>
          <a:xfrm>
            <a:off x="757853" y="4851678"/>
            <a:ext cx="1514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[Yolov5]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[Sensor control]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11CA3D94-6929-8423-3165-DC4E6F635529}"/>
              </a:ext>
            </a:extLst>
          </p:cNvPr>
          <p:cNvGrpSpPr/>
          <p:nvPr/>
        </p:nvGrpSpPr>
        <p:grpSpPr>
          <a:xfrm>
            <a:off x="1233639" y="4573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425097CF-070C-F762-C6F2-A13712A7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6BF4B3-6641-B8DD-B2E6-8CDB80317AE0}"/>
              </a:ext>
            </a:extLst>
          </p:cNvPr>
          <p:cNvSpPr txBox="1"/>
          <p:nvPr/>
        </p:nvSpPr>
        <p:spPr>
          <a:xfrm>
            <a:off x="1117120" y="6248756"/>
            <a:ext cx="788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[Azure]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14CC6-B545-CD22-6F0B-CBB8C45BA260}"/>
              </a:ext>
            </a:extLst>
          </p:cNvPr>
          <p:cNvSpPr txBox="1"/>
          <p:nvPr/>
        </p:nvSpPr>
        <p:spPr>
          <a:xfrm>
            <a:off x="2553296" y="3225165"/>
            <a:ext cx="642156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18.04 : Ros(melodic)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Arduino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로봇 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20.04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및 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Raspbian : Webcam, Flame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MJPG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23101-D25F-1CF8-9EA7-1BF14F95B008}"/>
              </a:ext>
            </a:extLst>
          </p:cNvPr>
          <p:cNvSpPr txBox="1"/>
          <p:nvPr/>
        </p:nvSpPr>
        <p:spPr>
          <a:xfrm>
            <a:off x="2553296" y="4619157"/>
            <a:ext cx="69753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Deep-learning PGM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개발하여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tuning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C9228-30DE-8885-0613-9BBF213F8B3A}"/>
              </a:ext>
            </a:extLst>
          </p:cNvPr>
          <p:cNvSpPr txBox="1"/>
          <p:nvPr/>
        </p:nvSpPr>
        <p:spPr>
          <a:xfrm>
            <a:off x="2553296" y="5951589"/>
            <a:ext cx="588193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Apache2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8.0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시각화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관리 프로세스 계획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5381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조직도 및 역할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690873" y="1317450"/>
            <a:ext cx="4124014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 </a:t>
            </a:r>
            <a:r>
              <a:rPr lang="en-US" altLang="ko-KR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개요</a:t>
            </a:r>
            <a:r>
              <a:rPr lang="en-US" altLang="ko-KR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14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 조사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 효과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 </a:t>
            </a:r>
            <a:r>
              <a:rPr lang="en-US" altLang="ko-KR" sz="1400" b="1" dirty="0">
                <a:solidFill>
                  <a:srgbClr val="7D9FFD"/>
                </a:solidFill>
              </a:rPr>
              <a:t>(</a:t>
            </a:r>
            <a:r>
              <a:rPr lang="ko-KR" altLang="en-US" sz="1400" b="1" dirty="0">
                <a:solidFill>
                  <a:srgbClr val="7D9FFD"/>
                </a:solidFill>
              </a:rPr>
              <a:t>범위</a:t>
            </a:r>
            <a:r>
              <a:rPr lang="en-US" altLang="ko-KR" sz="1400" b="1" dirty="0">
                <a:solidFill>
                  <a:srgbClr val="7D9FFD"/>
                </a:solidFill>
              </a:rPr>
              <a:t>)</a:t>
            </a:r>
            <a:endParaRPr lang="en-US" altLang="ko-KR" sz="11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작업명세서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(HW, SW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구축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및 안정화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물품 리스트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</a:p>
          <a:p>
            <a:r>
              <a:rPr lang="en-US" altLang="ko-KR" sz="1400" b="1" dirty="0">
                <a:solidFill>
                  <a:srgbClr val="7D9FFD"/>
                </a:solidFill>
              </a:rPr>
              <a:t>       (</a:t>
            </a:r>
            <a:r>
              <a:rPr lang="ko-KR" altLang="en-US" sz="1400" b="1" dirty="0">
                <a:solidFill>
                  <a:srgbClr val="7D9FFD"/>
                </a:solidFill>
              </a:rPr>
              <a:t>시스템 환경 구축</a:t>
            </a:r>
            <a:r>
              <a:rPr lang="en-US" altLang="ko-KR" sz="14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회로 설계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(HW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57781" y="1534656"/>
            <a:ext cx="437068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</a:p>
          <a:p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     </a:t>
            </a:r>
            <a:r>
              <a:rPr lang="en-US" altLang="ko-KR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프로젝트 추진 시스템</a:t>
            </a:r>
            <a:r>
              <a:rPr lang="en-US" altLang="ko-KR" sz="14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및 역할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</a:p>
          <a:p>
            <a:r>
              <a:rPr lang="en-US" altLang="ko-KR" sz="2000" b="1" dirty="0">
                <a:solidFill>
                  <a:srgbClr val="7D9FFD"/>
                </a:solidFill>
              </a:rPr>
              <a:t>     </a:t>
            </a:r>
            <a:r>
              <a:rPr lang="en-US" altLang="ko-KR" sz="1200" b="1" dirty="0">
                <a:solidFill>
                  <a:srgbClr val="7D9FFD"/>
                </a:solidFill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</a:rPr>
              <a:t>관리 프로세스 계획</a:t>
            </a:r>
            <a:r>
              <a:rPr lang="en-US" altLang="ko-KR" sz="12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자세한 스케쥴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타임 테이블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 </a:t>
            </a:r>
            <a:r>
              <a:rPr lang="en-US" altLang="ko-KR" sz="1400" b="1" dirty="0">
                <a:solidFill>
                  <a:srgbClr val="7D9FFD"/>
                </a:solidFill>
              </a:rPr>
              <a:t>(</a:t>
            </a:r>
            <a:r>
              <a:rPr lang="ko-KR" altLang="en-US" sz="1400" b="1" dirty="0">
                <a:solidFill>
                  <a:srgbClr val="7D9FFD"/>
                </a:solidFill>
              </a:rPr>
              <a:t>프로젝트 관리</a:t>
            </a:r>
            <a:r>
              <a:rPr lang="en-US" altLang="ko-KR" sz="14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외형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precautions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주의사항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Conclusion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problem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improvement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596259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 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조직도 및 역할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5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5170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(melodic)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(atmega328)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23398"/>
              </p:ext>
            </p:extLst>
          </p:nvPr>
        </p:nvGraphicFramePr>
        <p:xfrm>
          <a:off x="1081088" y="5000625"/>
          <a:ext cx="2224343" cy="216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8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8794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6641"/>
              </p:ext>
            </p:extLst>
          </p:nvPr>
        </p:nvGraphicFramePr>
        <p:xfrm>
          <a:off x="4052888" y="5000627"/>
          <a:ext cx="2224342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72885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(Azure server)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 Server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(Apache, HTTP)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Base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(MySQL 8.0)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Grafana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(Dashboard)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WebSocket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(ROS)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89"/>
              </p:ext>
            </p:extLst>
          </p:nvPr>
        </p:nvGraphicFramePr>
        <p:xfrm>
          <a:off x="7024686" y="5000625"/>
          <a:ext cx="2224343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7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4662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Image-processing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837397" y="4672965"/>
            <a:ext cx="655322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577702"/>
            <a:ext cx="2971800" cy="42292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577691"/>
            <a:ext cx="2971798" cy="42293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관리 계획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Gantt 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C95A4-C6C5-1D1B-6697-E56E6518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0" y="2472142"/>
            <a:ext cx="9710515" cy="4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054858" y="2267620"/>
            <a:ext cx="5311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MANAGEMENT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339413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Details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appearance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외형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demonstration in action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precautions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주의사항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Conclusion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problem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improvement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195887" y="2975507"/>
            <a:ext cx="5105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06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8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458109" cy="1457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Appearance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- H/W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A4351-62E0-0D1B-A32F-7108AE0E4D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1" t="14141" r="26826" b="13949"/>
          <a:stretch/>
        </p:blipFill>
        <p:spPr>
          <a:xfrm rot="5400000">
            <a:off x="2368869" y="3385869"/>
            <a:ext cx="2514599" cy="28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83590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Demonstration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508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7117718" cy="525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Precautions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1)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 관련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Motor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외부 전압이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12V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입력되지 않도록 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전원은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3V 5A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2)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Mapping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진행할 때 유동적인 물건은 최소화 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탑재되어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Sensor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시야는 항상 확보되어야 제 기능을 할 수 있음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3)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전원이 꺼지지 않도록 계속해서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4)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연결 상태 및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주기적으로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72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7B1763E-8E05-C6E8-590F-19719D461F6A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BFD13845-16C3-F7A7-839F-1A694858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6A13FD-2AED-BCAE-58D4-40CE2BB99A1D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 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1274D-1BBD-EAB2-19C8-CFA338A2C493}"/>
              </a:ext>
            </a:extLst>
          </p:cNvPr>
          <p:cNvSpPr txBox="1"/>
          <p:nvPr/>
        </p:nvSpPr>
        <p:spPr>
          <a:xfrm>
            <a:off x="5375712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C84DD-F02E-0B5B-786D-484AC2B8DEFB}"/>
              </a:ext>
            </a:extLst>
          </p:cNvPr>
          <p:cNvSpPr txBox="1"/>
          <p:nvPr/>
        </p:nvSpPr>
        <p:spPr>
          <a:xfrm>
            <a:off x="1388609" y="3940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140B8-24A4-4F6D-1960-2F70DB719A2D}"/>
              </a:ext>
            </a:extLst>
          </p:cNvPr>
          <p:cNvSpPr txBox="1"/>
          <p:nvPr/>
        </p:nvSpPr>
        <p:spPr>
          <a:xfrm>
            <a:off x="2553296" y="3289259"/>
            <a:ext cx="630871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간에 오차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낮은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주행 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오차가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기능 저하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 size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인한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반응속도가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느림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9059B9BC-96C7-1633-B79B-17C426E55EC4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928DA626-2CDB-3F6E-9248-DA7C8DF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C74172-3A9C-36C8-8420-DDAA75B4D4AE}"/>
              </a:ext>
            </a:extLst>
          </p:cNvPr>
          <p:cNvSpPr txBox="1"/>
          <p:nvPr/>
        </p:nvSpPr>
        <p:spPr>
          <a:xfrm>
            <a:off x="1288358" y="57743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26A3-130F-A12A-F3C5-11FC55061B7D}"/>
              </a:ext>
            </a:extLst>
          </p:cNvPr>
          <p:cNvSpPr txBox="1"/>
          <p:nvPr/>
        </p:nvSpPr>
        <p:spPr>
          <a:xfrm>
            <a:off x="2553296" y="5042318"/>
            <a:ext cx="5600572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최적화로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주행 거리 오차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변경하여 실시간 위치의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오차를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Robot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적절한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분배로 기능 저하 최소화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해상도를 낮추어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3091552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Conclusion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Problem and improvement</a:t>
            </a:r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A3B5286F-8B69-D194-24B5-8D6C2DC20BC7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2" name="Object 3">
              <a:extLst>
                <a:ext uri="{FF2B5EF4-FFF2-40B4-BE49-F238E27FC236}">
                  <a16:creationId xmlns:a16="http://schemas.microsoft.com/office/drawing/2014/main" id="{A4A492FD-D275-A71C-C9E1-329AFC5C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603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2793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Reference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171713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Gtithub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영상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AEE80-D7EF-F8B3-D6F7-F6CC67C1D43F}"/>
              </a:ext>
            </a:extLst>
          </p:cNvPr>
          <p:cNvSpPr txBox="1"/>
          <p:nvPr/>
        </p:nvSpPr>
        <p:spPr>
          <a:xfrm>
            <a:off x="928687" y="3171825"/>
            <a:ext cx="4237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9875C2-0E6E-C9A3-E3DF-E4F673446BFA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889ED548-7320-057C-D669-3FEA703D04AD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줄무늬가 있는 오른쪽 8">
              <a:extLst>
                <a:ext uri="{FF2B5EF4-FFF2-40B4-BE49-F238E27FC236}">
                  <a16:creationId xmlns:a16="http://schemas.microsoft.com/office/drawing/2014/main" id="{FB04E1AB-4625-281C-335E-E5BBA017B116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F07D5-D782-A9A4-D692-48952C1F21E2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5694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개요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 및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756011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24473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265911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50875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범위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424789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 명세서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구축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 및 안정화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546822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(</a:t>
            </a:r>
            <a:r>
              <a:rPr lang="ko-KR" altLang="en-US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작업 명세서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5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82943" y="5401292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412170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 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작업 명세서</a:t>
            </a:r>
            <a:r>
              <a:rPr lang="en-US" altLang="ko-KR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8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2612575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: Motor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75041" y="5747695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277191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 : Deep-learning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영상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C65F-CC0D-2C4D-DEC2-0E224C7AF03A}"/>
              </a:ext>
            </a:extLst>
          </p:cNvPr>
          <p:cNvSpPr txBox="1"/>
          <p:nvPr/>
        </p:nvSpPr>
        <p:spPr>
          <a:xfrm>
            <a:off x="6759887" y="3990163"/>
            <a:ext cx="376244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Azure (Server)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20.04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Apache 2 (Web Server) : HTTP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MySQL 8.0 (DB)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Grafana (Dashboard)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1838</Words>
  <Application>Microsoft Office PowerPoint</Application>
  <PresentationFormat>사용자 지정</PresentationFormat>
  <Paragraphs>384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120</cp:revision>
  <dcterms:created xsi:type="dcterms:W3CDTF">2022-09-06T16:07:01Z</dcterms:created>
  <dcterms:modified xsi:type="dcterms:W3CDTF">2022-09-22T00:21:48Z</dcterms:modified>
</cp:coreProperties>
</file>